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40" r:id="rId2"/>
    <p:sldId id="3694" r:id="rId3"/>
    <p:sldId id="3697" r:id="rId4"/>
    <p:sldId id="3700" r:id="rId5"/>
    <p:sldId id="3701" r:id="rId6"/>
    <p:sldId id="3702" r:id="rId7"/>
    <p:sldId id="3703" r:id="rId8"/>
    <p:sldId id="3704" r:id="rId9"/>
    <p:sldId id="3705" r:id="rId10"/>
    <p:sldId id="3706" r:id="rId11"/>
    <p:sldId id="36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4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Major/Minor Project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80999" y="2560320"/>
            <a:ext cx="994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Title: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29" y="5003074"/>
            <a:ext cx="3174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Roll number  -Name</a:t>
            </a:r>
          </a:p>
          <a:p>
            <a:r>
              <a:rPr lang="en-IN" dirty="0"/>
              <a:t>Roll number  -Name</a:t>
            </a:r>
          </a:p>
          <a:p>
            <a:r>
              <a:rPr lang="en-IN" dirty="0"/>
              <a:t>Roll number  -Name</a:t>
            </a:r>
          </a:p>
          <a:p>
            <a:r>
              <a:rPr lang="en-IN" dirty="0"/>
              <a:t>Roll number  -Name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882743" y="5003074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Mentored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published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cited papers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Model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5646" y="5323840"/>
            <a:ext cx="4288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Colour Code:</a:t>
            </a:r>
          </a:p>
          <a:p>
            <a:r>
              <a:rPr lang="en-IN" sz="1100" dirty="0" smtClean="0"/>
              <a:t>Synopsis:  </a:t>
            </a:r>
            <a:r>
              <a:rPr lang="en-IN" sz="1100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IN" sz="1100" dirty="0" smtClean="0"/>
              <a:t>Mid term: </a:t>
            </a:r>
            <a:r>
              <a:rPr lang="en-IN" sz="1100" dirty="0" smtClean="0">
                <a:solidFill>
                  <a:schemeClr val="accent2"/>
                </a:solidFill>
              </a:rPr>
              <a:t>Orange</a:t>
            </a:r>
          </a:p>
          <a:p>
            <a:r>
              <a:rPr lang="en-IN" sz="1100" dirty="0" smtClean="0"/>
              <a:t>End Term: </a:t>
            </a:r>
            <a:r>
              <a:rPr lang="en-IN" sz="1100" dirty="0" smtClean="0">
                <a:solidFill>
                  <a:srgbClr val="AE36FF"/>
                </a:solidFill>
              </a:rPr>
              <a:t>Purple</a:t>
            </a:r>
          </a:p>
          <a:p>
            <a:pPr algn="r"/>
            <a:r>
              <a:rPr lang="en-IN" sz="1100" b="1" dirty="0"/>
              <a:t>Note: The Following presentation will have all the content of the later.</a:t>
            </a:r>
            <a:endParaRPr lang="en-IN" sz="1100" b="1" dirty="0">
              <a:solidFill>
                <a:srgbClr val="AE36FF"/>
              </a:solidFill>
            </a:endParaRPr>
          </a:p>
          <a:p>
            <a:endParaRPr lang="en-IN" sz="1100" dirty="0">
              <a:solidFill>
                <a:srgbClr val="AE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background of project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Concepts (Algorithms) used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application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input format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123405" y="1374033"/>
            <a:ext cx="9901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Cite Related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Inference from Literature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SWOT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Objective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Software model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</a:p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 of each steps or phase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Model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08162"/>
            <a:ext cx="99010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analysis (Link of SRS)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Diagram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Module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Attained Deliverable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5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Cases</a:t>
            </a:r>
          </a:p>
          <a:p>
            <a:endParaRPr lang="en-US" sz="2000" dirty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utcome Graphs</a:t>
            </a:r>
          </a:p>
          <a:p>
            <a:endParaRPr lang="en-US" sz="2000" dirty="0" smtClean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Studies</a:t>
            </a:r>
            <a:endParaRPr lang="en-US" sz="2000" dirty="0" smtClean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8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 of Objectives</a:t>
            </a:r>
          </a:p>
          <a:p>
            <a:endParaRPr lang="en-US" sz="2000" dirty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AE3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US" sz="2000" dirty="0" smtClean="0">
              <a:solidFill>
                <a:srgbClr val="AE3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12293</TotalTime>
  <Words>153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Bhagwant Singh</cp:lastModifiedBy>
  <cp:revision>571</cp:revision>
  <dcterms:created xsi:type="dcterms:W3CDTF">2021-05-06T09:42:21Z</dcterms:created>
  <dcterms:modified xsi:type="dcterms:W3CDTF">2022-03-17T06:55:53Z</dcterms:modified>
</cp:coreProperties>
</file>