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2" r:id="rId3"/>
    <p:sldId id="256" r:id="rId4"/>
    <p:sldId id="261" r:id="rId5"/>
    <p:sldId id="263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CF2DC-2982-441E-84DE-AD80ED52978D}" type="doc">
      <dgm:prSet loTypeId="urn:microsoft.com/office/officeart/2005/8/layout/process1" loCatId="process" qsTypeId="urn:microsoft.com/office/officeart/2005/8/quickstyle/simple3" qsCatId="simple" csTypeId="urn:microsoft.com/office/officeart/2005/8/colors/colorful2" csCatId="colorful" phldr="1"/>
      <dgm:spPr/>
    </dgm:pt>
    <dgm:pt modelId="{8E76EF8D-C26B-41B8-83B4-455058176D20}">
      <dgm:prSet phldrT="[Text]"/>
      <dgm:spPr/>
      <dgm:t>
        <a:bodyPr/>
        <a:lstStyle/>
        <a:p>
          <a:r>
            <a:rPr lang="en-US" b="1" dirty="0">
              <a:latin typeface="Aptos Display" panose="020B0004020202020204" pitchFamily="34" charset="0"/>
            </a:rPr>
            <a:t>Door mat</a:t>
          </a:r>
          <a:br>
            <a:rPr lang="en-US" b="1" dirty="0">
              <a:latin typeface="Aptos Display" panose="020B0004020202020204" pitchFamily="34" charset="0"/>
            </a:rPr>
          </a:br>
          <a:r>
            <a:rPr lang="en-US" b="1" dirty="0">
              <a:latin typeface="Aptos Display" panose="020B0004020202020204" pitchFamily="34" charset="0"/>
            </a:rPr>
            <a:t>with piezo Sensors </a:t>
          </a:r>
          <a:endParaRPr lang="en-IN" b="1" dirty="0">
            <a:latin typeface="Aptos Display" panose="020B0004020202020204" pitchFamily="34" charset="0"/>
          </a:endParaRPr>
        </a:p>
      </dgm:t>
    </dgm:pt>
    <dgm:pt modelId="{309CE57A-1ECF-4FB2-B561-B47FA147E8A5}" type="parTrans" cxnId="{CF75DDEF-CFAD-4C86-A4D6-EC34D6D535D8}">
      <dgm:prSet/>
      <dgm:spPr/>
      <dgm:t>
        <a:bodyPr/>
        <a:lstStyle/>
        <a:p>
          <a:endParaRPr lang="en-IN"/>
        </a:p>
      </dgm:t>
    </dgm:pt>
    <dgm:pt modelId="{FD08E1D3-289C-4DFF-BCD8-E1944F19EAA7}" type="sibTrans" cxnId="{CF75DDEF-CFAD-4C86-A4D6-EC34D6D535D8}">
      <dgm:prSet/>
      <dgm:spPr/>
      <dgm:t>
        <a:bodyPr/>
        <a:lstStyle/>
        <a:p>
          <a:endParaRPr lang="en-IN"/>
        </a:p>
      </dgm:t>
    </dgm:pt>
    <dgm:pt modelId="{D2C82BA3-7523-49AD-859D-2D62FD3029B0}">
      <dgm:prSet phldrT="[Text]"/>
      <dgm:spPr/>
      <dgm:t>
        <a:bodyPr/>
        <a:lstStyle/>
        <a:p>
          <a:r>
            <a:rPr lang="en-IN" b="1" dirty="0">
              <a:latin typeface="Aptos Display" panose="020B0004020202020204" pitchFamily="34" charset="0"/>
            </a:rPr>
            <a:t> electrical voltage signals</a:t>
          </a:r>
        </a:p>
      </dgm:t>
    </dgm:pt>
    <dgm:pt modelId="{23931122-E0F2-4C3B-A6A5-CD40BAC343E3}" type="parTrans" cxnId="{9E773D56-E0B1-4E64-A611-3118CF651ABC}">
      <dgm:prSet/>
      <dgm:spPr/>
      <dgm:t>
        <a:bodyPr/>
        <a:lstStyle/>
        <a:p>
          <a:endParaRPr lang="en-IN"/>
        </a:p>
      </dgm:t>
    </dgm:pt>
    <dgm:pt modelId="{28E59DAB-5FFC-43B2-9CF2-2BEDECD270F9}" type="sibTrans" cxnId="{9E773D56-E0B1-4E64-A611-3118CF651ABC}">
      <dgm:prSet/>
      <dgm:spPr/>
      <dgm:t>
        <a:bodyPr/>
        <a:lstStyle/>
        <a:p>
          <a:endParaRPr lang="en-IN"/>
        </a:p>
      </dgm:t>
    </dgm:pt>
    <dgm:pt modelId="{A0D2DF06-97AA-4676-8A1D-3FA3CEFC1ABC}">
      <dgm:prSet phldrT="[Text]"/>
      <dgm:spPr/>
      <dgm:t>
        <a:bodyPr/>
        <a:lstStyle/>
        <a:p>
          <a:r>
            <a:rPr lang="en-US" b="1" dirty="0">
              <a:latin typeface="Aptos Display" panose="020B0004020202020204" pitchFamily="34" charset="0"/>
            </a:rPr>
            <a:t>ESP32 communicates with camera over the same Wi-Fi network</a:t>
          </a:r>
          <a:endParaRPr lang="en-IN" b="1" dirty="0">
            <a:latin typeface="Aptos Display" panose="020B0004020202020204" pitchFamily="34" charset="0"/>
          </a:endParaRPr>
        </a:p>
      </dgm:t>
    </dgm:pt>
    <dgm:pt modelId="{58B39B2D-760B-41A3-91D4-D8C29A39AC2B}" type="parTrans" cxnId="{48303D04-5ADA-4601-91C5-18D250F9A797}">
      <dgm:prSet/>
      <dgm:spPr/>
      <dgm:t>
        <a:bodyPr/>
        <a:lstStyle/>
        <a:p>
          <a:endParaRPr lang="en-IN"/>
        </a:p>
      </dgm:t>
    </dgm:pt>
    <dgm:pt modelId="{C86F4654-EEF0-40CD-8F2D-D84B99D1BC79}" type="sibTrans" cxnId="{48303D04-5ADA-4601-91C5-18D250F9A797}">
      <dgm:prSet/>
      <dgm:spPr/>
      <dgm:t>
        <a:bodyPr/>
        <a:lstStyle/>
        <a:p>
          <a:endParaRPr lang="en-IN"/>
        </a:p>
      </dgm:t>
    </dgm:pt>
    <dgm:pt modelId="{3FE034B2-5735-455D-89EA-C89E29880C81}">
      <dgm:prSet phldrT="[Text]"/>
      <dgm:spPr/>
      <dgm:t>
        <a:bodyPr/>
        <a:lstStyle/>
        <a:p>
          <a:r>
            <a:rPr lang="en-IN" b="1" dirty="0">
              <a:latin typeface="Aptos Display" panose="020B0004020202020204" pitchFamily="34" charset="0"/>
            </a:rPr>
            <a:t>camera detect motion and recognize face</a:t>
          </a:r>
        </a:p>
      </dgm:t>
    </dgm:pt>
    <dgm:pt modelId="{B406580C-B52D-4C1F-BB53-0982FF002833}" type="parTrans" cxnId="{C483ED64-54F1-4976-A42C-1C2AD88ECD97}">
      <dgm:prSet/>
      <dgm:spPr/>
      <dgm:t>
        <a:bodyPr/>
        <a:lstStyle/>
        <a:p>
          <a:endParaRPr lang="en-IN"/>
        </a:p>
      </dgm:t>
    </dgm:pt>
    <dgm:pt modelId="{2E858705-91C7-418D-A1EE-3ABB488BB139}" type="sibTrans" cxnId="{C483ED64-54F1-4976-A42C-1C2AD88ECD97}">
      <dgm:prSet/>
      <dgm:spPr/>
      <dgm:t>
        <a:bodyPr/>
        <a:lstStyle/>
        <a:p>
          <a:endParaRPr lang="en-IN"/>
        </a:p>
      </dgm:t>
    </dgm:pt>
    <dgm:pt modelId="{98782FC7-587A-4D60-8561-81291125BA10}" type="pres">
      <dgm:prSet presAssocID="{004CF2DC-2982-441E-84DE-AD80ED52978D}" presName="Name0" presStyleCnt="0">
        <dgm:presLayoutVars>
          <dgm:dir/>
          <dgm:resizeHandles val="exact"/>
        </dgm:presLayoutVars>
      </dgm:prSet>
      <dgm:spPr/>
    </dgm:pt>
    <dgm:pt modelId="{C8702EE6-8283-4B93-919E-DCE014A4F7FD}" type="pres">
      <dgm:prSet presAssocID="{8E76EF8D-C26B-41B8-83B4-455058176D20}" presName="node" presStyleLbl="node1" presStyleIdx="0" presStyleCnt="4">
        <dgm:presLayoutVars>
          <dgm:bulletEnabled val="1"/>
        </dgm:presLayoutVars>
      </dgm:prSet>
      <dgm:spPr/>
    </dgm:pt>
    <dgm:pt modelId="{134A744C-0112-466D-8210-C4194E1B858C}" type="pres">
      <dgm:prSet presAssocID="{FD08E1D3-289C-4DFF-BCD8-E1944F19EAA7}" presName="sibTrans" presStyleLbl="sibTrans2D1" presStyleIdx="0" presStyleCnt="3"/>
      <dgm:spPr/>
    </dgm:pt>
    <dgm:pt modelId="{1F9B1E77-7F64-441F-ADDC-173EA77991CF}" type="pres">
      <dgm:prSet presAssocID="{FD08E1D3-289C-4DFF-BCD8-E1944F19EAA7}" presName="connectorText" presStyleLbl="sibTrans2D1" presStyleIdx="0" presStyleCnt="3"/>
      <dgm:spPr/>
    </dgm:pt>
    <dgm:pt modelId="{1059A6D3-ADC0-4378-876F-1B9D2BE3F0D6}" type="pres">
      <dgm:prSet presAssocID="{D2C82BA3-7523-49AD-859D-2D62FD3029B0}" presName="node" presStyleLbl="node1" presStyleIdx="1" presStyleCnt="4">
        <dgm:presLayoutVars>
          <dgm:bulletEnabled val="1"/>
        </dgm:presLayoutVars>
      </dgm:prSet>
      <dgm:spPr/>
    </dgm:pt>
    <dgm:pt modelId="{28D12830-51AA-4C9C-8D03-AB74474CB223}" type="pres">
      <dgm:prSet presAssocID="{28E59DAB-5FFC-43B2-9CF2-2BEDECD270F9}" presName="sibTrans" presStyleLbl="sibTrans2D1" presStyleIdx="1" presStyleCnt="3"/>
      <dgm:spPr/>
    </dgm:pt>
    <dgm:pt modelId="{DBD800E3-9476-4F25-B26D-09BCBC0C861A}" type="pres">
      <dgm:prSet presAssocID="{28E59DAB-5FFC-43B2-9CF2-2BEDECD270F9}" presName="connectorText" presStyleLbl="sibTrans2D1" presStyleIdx="1" presStyleCnt="3"/>
      <dgm:spPr/>
    </dgm:pt>
    <dgm:pt modelId="{A41936FA-24A5-4F7B-BF40-506D85842A47}" type="pres">
      <dgm:prSet presAssocID="{A0D2DF06-97AA-4676-8A1D-3FA3CEFC1ABC}" presName="node" presStyleLbl="node1" presStyleIdx="2" presStyleCnt="4" custScaleX="170813" custScaleY="85315">
        <dgm:presLayoutVars>
          <dgm:bulletEnabled val="1"/>
        </dgm:presLayoutVars>
      </dgm:prSet>
      <dgm:spPr/>
    </dgm:pt>
    <dgm:pt modelId="{240D7284-6953-4205-B970-7BB03E9ACE87}" type="pres">
      <dgm:prSet presAssocID="{C86F4654-EEF0-40CD-8F2D-D84B99D1BC79}" presName="sibTrans" presStyleLbl="sibTrans2D1" presStyleIdx="2" presStyleCnt="3"/>
      <dgm:spPr/>
    </dgm:pt>
    <dgm:pt modelId="{BD510EAF-29B8-4A64-9D85-B027605473D4}" type="pres">
      <dgm:prSet presAssocID="{C86F4654-EEF0-40CD-8F2D-D84B99D1BC79}" presName="connectorText" presStyleLbl="sibTrans2D1" presStyleIdx="2" presStyleCnt="3"/>
      <dgm:spPr/>
    </dgm:pt>
    <dgm:pt modelId="{C28DB6F9-16BF-40B1-B43F-9B0D66FBDDF0}" type="pres">
      <dgm:prSet presAssocID="{3FE034B2-5735-455D-89EA-C89E29880C81}" presName="node" presStyleLbl="node1" presStyleIdx="3" presStyleCnt="4">
        <dgm:presLayoutVars>
          <dgm:bulletEnabled val="1"/>
        </dgm:presLayoutVars>
      </dgm:prSet>
      <dgm:spPr/>
    </dgm:pt>
  </dgm:ptLst>
  <dgm:cxnLst>
    <dgm:cxn modelId="{48303D04-5ADA-4601-91C5-18D250F9A797}" srcId="{004CF2DC-2982-441E-84DE-AD80ED52978D}" destId="{A0D2DF06-97AA-4676-8A1D-3FA3CEFC1ABC}" srcOrd="2" destOrd="0" parTransId="{58B39B2D-760B-41A3-91D4-D8C29A39AC2B}" sibTransId="{C86F4654-EEF0-40CD-8F2D-D84B99D1BC79}"/>
    <dgm:cxn modelId="{DE3F3232-6582-4DA9-9D5F-6A81A90193C9}" type="presOf" srcId="{C86F4654-EEF0-40CD-8F2D-D84B99D1BC79}" destId="{240D7284-6953-4205-B970-7BB03E9ACE87}" srcOrd="0" destOrd="0" presId="urn:microsoft.com/office/officeart/2005/8/layout/process1"/>
    <dgm:cxn modelId="{C483ED64-54F1-4976-A42C-1C2AD88ECD97}" srcId="{004CF2DC-2982-441E-84DE-AD80ED52978D}" destId="{3FE034B2-5735-455D-89EA-C89E29880C81}" srcOrd="3" destOrd="0" parTransId="{B406580C-B52D-4C1F-BB53-0982FF002833}" sibTransId="{2E858705-91C7-418D-A1EE-3ABB488BB139}"/>
    <dgm:cxn modelId="{4746024A-90D0-4054-B1AA-89682FEF1445}" type="presOf" srcId="{8E76EF8D-C26B-41B8-83B4-455058176D20}" destId="{C8702EE6-8283-4B93-919E-DCE014A4F7FD}" srcOrd="0" destOrd="0" presId="urn:microsoft.com/office/officeart/2005/8/layout/process1"/>
    <dgm:cxn modelId="{193E5754-46A0-4875-8FEA-EB8801BCE7EF}" type="presOf" srcId="{3FE034B2-5735-455D-89EA-C89E29880C81}" destId="{C28DB6F9-16BF-40B1-B43F-9B0D66FBDDF0}" srcOrd="0" destOrd="0" presId="urn:microsoft.com/office/officeart/2005/8/layout/process1"/>
    <dgm:cxn modelId="{9E773D56-E0B1-4E64-A611-3118CF651ABC}" srcId="{004CF2DC-2982-441E-84DE-AD80ED52978D}" destId="{D2C82BA3-7523-49AD-859D-2D62FD3029B0}" srcOrd="1" destOrd="0" parTransId="{23931122-E0F2-4C3B-A6A5-CD40BAC343E3}" sibTransId="{28E59DAB-5FFC-43B2-9CF2-2BEDECD270F9}"/>
    <dgm:cxn modelId="{498C4F57-6B16-43FC-BBD6-CF7E4ABEBCB6}" type="presOf" srcId="{FD08E1D3-289C-4DFF-BCD8-E1944F19EAA7}" destId="{1F9B1E77-7F64-441F-ADDC-173EA77991CF}" srcOrd="1" destOrd="0" presId="urn:microsoft.com/office/officeart/2005/8/layout/process1"/>
    <dgm:cxn modelId="{D287B690-6740-4E9C-BF16-B03066CD2FEF}" type="presOf" srcId="{28E59DAB-5FFC-43B2-9CF2-2BEDECD270F9}" destId="{DBD800E3-9476-4F25-B26D-09BCBC0C861A}" srcOrd="1" destOrd="0" presId="urn:microsoft.com/office/officeart/2005/8/layout/process1"/>
    <dgm:cxn modelId="{9424B896-DD9A-40F6-8248-6B2EE0B4B97E}" type="presOf" srcId="{C86F4654-EEF0-40CD-8F2D-D84B99D1BC79}" destId="{BD510EAF-29B8-4A64-9D85-B027605473D4}" srcOrd="1" destOrd="0" presId="urn:microsoft.com/office/officeart/2005/8/layout/process1"/>
    <dgm:cxn modelId="{5D2070A6-9B08-44C6-9091-9656211F92C9}" type="presOf" srcId="{004CF2DC-2982-441E-84DE-AD80ED52978D}" destId="{98782FC7-587A-4D60-8561-81291125BA10}" srcOrd="0" destOrd="0" presId="urn:microsoft.com/office/officeart/2005/8/layout/process1"/>
    <dgm:cxn modelId="{913036AB-68CB-4A69-B62C-5D5D14C7BC0E}" type="presOf" srcId="{D2C82BA3-7523-49AD-859D-2D62FD3029B0}" destId="{1059A6D3-ADC0-4378-876F-1B9D2BE3F0D6}" srcOrd="0" destOrd="0" presId="urn:microsoft.com/office/officeart/2005/8/layout/process1"/>
    <dgm:cxn modelId="{EC59E0BE-939E-4428-BF96-9E639703A98D}" type="presOf" srcId="{28E59DAB-5FFC-43B2-9CF2-2BEDECD270F9}" destId="{28D12830-51AA-4C9C-8D03-AB74474CB223}" srcOrd="0" destOrd="0" presId="urn:microsoft.com/office/officeart/2005/8/layout/process1"/>
    <dgm:cxn modelId="{09C367DA-EE63-4DAC-8BAA-BA0A0E7DB863}" type="presOf" srcId="{FD08E1D3-289C-4DFF-BCD8-E1944F19EAA7}" destId="{134A744C-0112-466D-8210-C4194E1B858C}" srcOrd="0" destOrd="0" presId="urn:microsoft.com/office/officeart/2005/8/layout/process1"/>
    <dgm:cxn modelId="{7FD188E3-35D6-4B1F-8A0B-0C86BD1D0B56}" type="presOf" srcId="{A0D2DF06-97AA-4676-8A1D-3FA3CEFC1ABC}" destId="{A41936FA-24A5-4F7B-BF40-506D85842A47}" srcOrd="0" destOrd="0" presId="urn:microsoft.com/office/officeart/2005/8/layout/process1"/>
    <dgm:cxn modelId="{CF75DDEF-CFAD-4C86-A4D6-EC34D6D535D8}" srcId="{004CF2DC-2982-441E-84DE-AD80ED52978D}" destId="{8E76EF8D-C26B-41B8-83B4-455058176D20}" srcOrd="0" destOrd="0" parTransId="{309CE57A-1ECF-4FB2-B561-B47FA147E8A5}" sibTransId="{FD08E1D3-289C-4DFF-BCD8-E1944F19EAA7}"/>
    <dgm:cxn modelId="{8ECCE675-4D3E-4F67-9EDA-8EE7FB500390}" type="presParOf" srcId="{98782FC7-587A-4D60-8561-81291125BA10}" destId="{C8702EE6-8283-4B93-919E-DCE014A4F7FD}" srcOrd="0" destOrd="0" presId="urn:microsoft.com/office/officeart/2005/8/layout/process1"/>
    <dgm:cxn modelId="{4D6C7718-99B9-4491-8225-8D99988734C1}" type="presParOf" srcId="{98782FC7-587A-4D60-8561-81291125BA10}" destId="{134A744C-0112-466D-8210-C4194E1B858C}" srcOrd="1" destOrd="0" presId="urn:microsoft.com/office/officeart/2005/8/layout/process1"/>
    <dgm:cxn modelId="{4643AE5B-4062-4604-BFF2-3E4A80B118A3}" type="presParOf" srcId="{134A744C-0112-466D-8210-C4194E1B858C}" destId="{1F9B1E77-7F64-441F-ADDC-173EA77991CF}" srcOrd="0" destOrd="0" presId="urn:microsoft.com/office/officeart/2005/8/layout/process1"/>
    <dgm:cxn modelId="{0BB91C48-E29C-47A5-B7AC-188C01C90708}" type="presParOf" srcId="{98782FC7-587A-4D60-8561-81291125BA10}" destId="{1059A6D3-ADC0-4378-876F-1B9D2BE3F0D6}" srcOrd="2" destOrd="0" presId="urn:microsoft.com/office/officeart/2005/8/layout/process1"/>
    <dgm:cxn modelId="{8CBB7A7F-8A09-4213-B0A8-2FB930DD2C8E}" type="presParOf" srcId="{98782FC7-587A-4D60-8561-81291125BA10}" destId="{28D12830-51AA-4C9C-8D03-AB74474CB223}" srcOrd="3" destOrd="0" presId="urn:microsoft.com/office/officeart/2005/8/layout/process1"/>
    <dgm:cxn modelId="{D4C92AF2-F65A-48E8-8B81-3AA7A1AA2DED}" type="presParOf" srcId="{28D12830-51AA-4C9C-8D03-AB74474CB223}" destId="{DBD800E3-9476-4F25-B26D-09BCBC0C861A}" srcOrd="0" destOrd="0" presId="urn:microsoft.com/office/officeart/2005/8/layout/process1"/>
    <dgm:cxn modelId="{27418175-9643-4879-9BE9-13A93CB0D086}" type="presParOf" srcId="{98782FC7-587A-4D60-8561-81291125BA10}" destId="{A41936FA-24A5-4F7B-BF40-506D85842A47}" srcOrd="4" destOrd="0" presId="urn:microsoft.com/office/officeart/2005/8/layout/process1"/>
    <dgm:cxn modelId="{F16E571E-B9D0-4335-B691-2BDF2801C939}" type="presParOf" srcId="{98782FC7-587A-4D60-8561-81291125BA10}" destId="{240D7284-6953-4205-B970-7BB03E9ACE87}" srcOrd="5" destOrd="0" presId="urn:microsoft.com/office/officeart/2005/8/layout/process1"/>
    <dgm:cxn modelId="{0F52FAC2-398C-418E-A59C-CB1CDCE9F26A}" type="presParOf" srcId="{240D7284-6953-4205-B970-7BB03E9ACE87}" destId="{BD510EAF-29B8-4A64-9D85-B027605473D4}" srcOrd="0" destOrd="0" presId="urn:microsoft.com/office/officeart/2005/8/layout/process1"/>
    <dgm:cxn modelId="{938CE781-4D94-45F5-ABCC-8A082505415E}" type="presParOf" srcId="{98782FC7-587A-4D60-8561-81291125BA10}" destId="{C28DB6F9-16BF-40B1-B43F-9B0D66FBDDF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02EE6-8283-4B93-919E-DCE014A4F7FD}">
      <dsp:nvSpPr>
        <dsp:cNvPr id="0" name=""/>
        <dsp:cNvSpPr/>
      </dsp:nvSpPr>
      <dsp:spPr>
        <a:xfrm>
          <a:off x="3409" y="596912"/>
          <a:ext cx="2836292" cy="1701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Aptos Display" panose="020B0004020202020204" pitchFamily="34" charset="0"/>
            </a:rPr>
            <a:t>Door mat</a:t>
          </a:r>
          <a:br>
            <a:rPr lang="en-US" sz="2100" b="1" kern="1200" dirty="0">
              <a:latin typeface="Aptos Display" panose="020B0004020202020204" pitchFamily="34" charset="0"/>
            </a:rPr>
          </a:br>
          <a:r>
            <a:rPr lang="en-US" sz="2100" b="1" kern="1200" dirty="0">
              <a:latin typeface="Aptos Display" panose="020B0004020202020204" pitchFamily="34" charset="0"/>
            </a:rPr>
            <a:t>with piezo Sensors </a:t>
          </a:r>
          <a:endParaRPr lang="en-IN" sz="2100" b="1" kern="1200" dirty="0">
            <a:latin typeface="Aptos Display" panose="020B0004020202020204" pitchFamily="34" charset="0"/>
          </a:endParaRPr>
        </a:p>
      </dsp:txBody>
      <dsp:txXfrm>
        <a:off x="53252" y="646755"/>
        <a:ext cx="2736606" cy="1602089"/>
      </dsp:txXfrm>
    </dsp:sp>
    <dsp:sp modelId="{134A744C-0112-466D-8210-C4194E1B858C}">
      <dsp:nvSpPr>
        <dsp:cNvPr id="0" name=""/>
        <dsp:cNvSpPr/>
      </dsp:nvSpPr>
      <dsp:spPr>
        <a:xfrm>
          <a:off x="3123330" y="1096099"/>
          <a:ext cx="601293" cy="7034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3123330" y="1236779"/>
        <a:ext cx="420905" cy="422040"/>
      </dsp:txXfrm>
    </dsp:sp>
    <dsp:sp modelId="{1059A6D3-ADC0-4378-876F-1B9D2BE3F0D6}">
      <dsp:nvSpPr>
        <dsp:cNvPr id="0" name=""/>
        <dsp:cNvSpPr/>
      </dsp:nvSpPr>
      <dsp:spPr>
        <a:xfrm>
          <a:off x="3974218" y="596912"/>
          <a:ext cx="2836292" cy="1701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50000"/>
                <a:satMod val="300000"/>
              </a:schemeClr>
            </a:gs>
            <a:gs pos="35000">
              <a:schemeClr val="accent2">
                <a:hueOff val="1560506"/>
                <a:satOff val="-1946"/>
                <a:lumOff val="458"/>
                <a:alphaOff val="0"/>
                <a:tint val="37000"/>
                <a:satMod val="30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latin typeface="Aptos Display" panose="020B0004020202020204" pitchFamily="34" charset="0"/>
            </a:rPr>
            <a:t> electrical voltage signals</a:t>
          </a:r>
        </a:p>
      </dsp:txBody>
      <dsp:txXfrm>
        <a:off x="4024061" y="646755"/>
        <a:ext cx="2736606" cy="1602089"/>
      </dsp:txXfrm>
    </dsp:sp>
    <dsp:sp modelId="{28D12830-51AA-4C9C-8D03-AB74474CB223}">
      <dsp:nvSpPr>
        <dsp:cNvPr id="0" name=""/>
        <dsp:cNvSpPr/>
      </dsp:nvSpPr>
      <dsp:spPr>
        <a:xfrm>
          <a:off x="7094139" y="1096099"/>
          <a:ext cx="601293" cy="7034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50000"/>
                <a:satMod val="300000"/>
              </a:schemeClr>
            </a:gs>
            <a:gs pos="35000">
              <a:schemeClr val="accent2">
                <a:hueOff val="2340759"/>
                <a:satOff val="-2919"/>
                <a:lumOff val="686"/>
                <a:alphaOff val="0"/>
                <a:tint val="37000"/>
                <a:satMod val="30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7094139" y="1236779"/>
        <a:ext cx="420905" cy="422040"/>
      </dsp:txXfrm>
    </dsp:sp>
    <dsp:sp modelId="{A41936FA-24A5-4F7B-BF40-506D85842A47}">
      <dsp:nvSpPr>
        <dsp:cNvPr id="0" name=""/>
        <dsp:cNvSpPr/>
      </dsp:nvSpPr>
      <dsp:spPr>
        <a:xfrm>
          <a:off x="7945027" y="721865"/>
          <a:ext cx="4844755" cy="1451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50000"/>
                <a:satMod val="300000"/>
              </a:schemeClr>
            </a:gs>
            <a:gs pos="35000">
              <a:schemeClr val="accent2">
                <a:hueOff val="3121013"/>
                <a:satOff val="-3893"/>
                <a:lumOff val="915"/>
                <a:alphaOff val="0"/>
                <a:tint val="37000"/>
                <a:satMod val="30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Aptos Display" panose="020B0004020202020204" pitchFamily="34" charset="0"/>
            </a:rPr>
            <a:t>ESP32 communicates with camera over the same Wi-Fi network</a:t>
          </a:r>
          <a:endParaRPr lang="en-IN" sz="2100" b="1" kern="1200" dirty="0">
            <a:latin typeface="Aptos Display" panose="020B0004020202020204" pitchFamily="34" charset="0"/>
          </a:endParaRPr>
        </a:p>
      </dsp:txBody>
      <dsp:txXfrm>
        <a:off x="7987551" y="764389"/>
        <a:ext cx="4759707" cy="1366821"/>
      </dsp:txXfrm>
    </dsp:sp>
    <dsp:sp modelId="{240D7284-6953-4205-B970-7BB03E9ACE87}">
      <dsp:nvSpPr>
        <dsp:cNvPr id="0" name=""/>
        <dsp:cNvSpPr/>
      </dsp:nvSpPr>
      <dsp:spPr>
        <a:xfrm>
          <a:off x="13073412" y="1096099"/>
          <a:ext cx="601293" cy="7034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3073412" y="1236779"/>
        <a:ext cx="420905" cy="422040"/>
      </dsp:txXfrm>
    </dsp:sp>
    <dsp:sp modelId="{C28DB6F9-16BF-40B1-B43F-9B0D66FBDDF0}">
      <dsp:nvSpPr>
        <dsp:cNvPr id="0" name=""/>
        <dsp:cNvSpPr/>
      </dsp:nvSpPr>
      <dsp:spPr>
        <a:xfrm>
          <a:off x="13924299" y="596912"/>
          <a:ext cx="2836292" cy="1701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latin typeface="Aptos Display" panose="020B0004020202020204" pitchFamily="34" charset="0"/>
            </a:rPr>
            <a:t>camera detect motion and recognize face</a:t>
          </a:r>
        </a:p>
      </dsp:txBody>
      <dsp:txXfrm>
        <a:off x="13974142" y="646755"/>
        <a:ext cx="2736606" cy="160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30870"/>
            <a:ext cx="3090545" cy="5387340"/>
          </a:xfrm>
          <a:custGeom>
            <a:avLst/>
            <a:gdLst/>
            <a:ahLst/>
            <a:cxnLst/>
            <a:rect l="l" t="t" r="r" b="b"/>
            <a:pathLst>
              <a:path w="3090545" h="5387340">
                <a:moveTo>
                  <a:pt x="3090011" y="0"/>
                </a:moveTo>
                <a:lnTo>
                  <a:pt x="0" y="0"/>
                </a:lnTo>
                <a:lnTo>
                  <a:pt x="0" y="605307"/>
                </a:lnTo>
                <a:lnTo>
                  <a:pt x="0" y="627367"/>
                </a:lnTo>
                <a:lnTo>
                  <a:pt x="0" y="3180918"/>
                </a:lnTo>
                <a:lnTo>
                  <a:pt x="0" y="3206508"/>
                </a:lnTo>
                <a:lnTo>
                  <a:pt x="0" y="5201958"/>
                </a:lnTo>
                <a:lnTo>
                  <a:pt x="17094" y="5209514"/>
                </a:lnTo>
                <a:lnTo>
                  <a:pt x="61010" y="5227777"/>
                </a:lnTo>
                <a:lnTo>
                  <a:pt x="105397" y="5245125"/>
                </a:lnTo>
                <a:lnTo>
                  <a:pt x="150253" y="5261521"/>
                </a:lnTo>
                <a:lnTo>
                  <a:pt x="150253" y="5260759"/>
                </a:lnTo>
                <a:lnTo>
                  <a:pt x="180835" y="5271160"/>
                </a:lnTo>
                <a:lnTo>
                  <a:pt x="228104" y="5286121"/>
                </a:lnTo>
                <a:lnTo>
                  <a:pt x="276110" y="5300192"/>
                </a:lnTo>
                <a:lnTo>
                  <a:pt x="324789" y="5313337"/>
                </a:lnTo>
                <a:lnTo>
                  <a:pt x="374053" y="5325516"/>
                </a:lnTo>
                <a:lnTo>
                  <a:pt x="423862" y="5336692"/>
                </a:lnTo>
                <a:lnTo>
                  <a:pt x="474129" y="5346839"/>
                </a:lnTo>
                <a:lnTo>
                  <a:pt x="524802" y="5355933"/>
                </a:lnTo>
                <a:lnTo>
                  <a:pt x="575805" y="5363921"/>
                </a:lnTo>
                <a:lnTo>
                  <a:pt x="627062" y="5370779"/>
                </a:lnTo>
                <a:lnTo>
                  <a:pt x="678522" y="5376456"/>
                </a:lnTo>
                <a:lnTo>
                  <a:pt x="730110" y="5380939"/>
                </a:lnTo>
                <a:lnTo>
                  <a:pt x="781761" y="5384177"/>
                </a:lnTo>
                <a:lnTo>
                  <a:pt x="833399" y="5386159"/>
                </a:lnTo>
                <a:lnTo>
                  <a:pt x="884974" y="5386819"/>
                </a:lnTo>
                <a:lnTo>
                  <a:pt x="936345" y="5386235"/>
                </a:lnTo>
                <a:lnTo>
                  <a:pt x="987450" y="5384482"/>
                </a:lnTo>
                <a:lnTo>
                  <a:pt x="1038263" y="5381587"/>
                </a:lnTo>
                <a:lnTo>
                  <a:pt x="1088771" y="5377535"/>
                </a:lnTo>
                <a:lnTo>
                  <a:pt x="1138961" y="5372379"/>
                </a:lnTo>
                <a:lnTo>
                  <a:pt x="1188808" y="5366093"/>
                </a:lnTo>
                <a:lnTo>
                  <a:pt x="1238300" y="5358714"/>
                </a:lnTo>
                <a:lnTo>
                  <a:pt x="1287437" y="5350243"/>
                </a:lnTo>
                <a:lnTo>
                  <a:pt x="1336179" y="5340693"/>
                </a:lnTo>
                <a:lnTo>
                  <a:pt x="1384515" y="5330088"/>
                </a:lnTo>
                <a:lnTo>
                  <a:pt x="1432445" y="5318430"/>
                </a:lnTo>
                <a:lnTo>
                  <a:pt x="1479943" y="5305730"/>
                </a:lnTo>
                <a:lnTo>
                  <a:pt x="1526997" y="5292001"/>
                </a:lnTo>
                <a:lnTo>
                  <a:pt x="1573580" y="5277269"/>
                </a:lnTo>
                <a:lnTo>
                  <a:pt x="1619694" y="5261521"/>
                </a:lnTo>
                <a:lnTo>
                  <a:pt x="1619694" y="5261013"/>
                </a:lnTo>
                <a:lnTo>
                  <a:pt x="1648675" y="5250408"/>
                </a:lnTo>
                <a:lnTo>
                  <a:pt x="1693113" y="5233060"/>
                </a:lnTo>
                <a:lnTo>
                  <a:pt x="1737093" y="5214772"/>
                </a:lnTo>
                <a:lnTo>
                  <a:pt x="1780628" y="5195557"/>
                </a:lnTo>
                <a:lnTo>
                  <a:pt x="1823681" y="5175428"/>
                </a:lnTo>
                <a:lnTo>
                  <a:pt x="1866265" y="5154409"/>
                </a:lnTo>
                <a:lnTo>
                  <a:pt x="1908340" y="5132502"/>
                </a:lnTo>
                <a:lnTo>
                  <a:pt x="1949907" y="5109730"/>
                </a:lnTo>
                <a:lnTo>
                  <a:pt x="1990953" y="5086083"/>
                </a:lnTo>
                <a:lnTo>
                  <a:pt x="2031466" y="5061597"/>
                </a:lnTo>
                <a:lnTo>
                  <a:pt x="2071420" y="5036274"/>
                </a:lnTo>
                <a:lnTo>
                  <a:pt x="2110816" y="5010124"/>
                </a:lnTo>
                <a:lnTo>
                  <a:pt x="2149640" y="4983162"/>
                </a:lnTo>
                <a:lnTo>
                  <a:pt x="2187879" y="4955400"/>
                </a:lnTo>
                <a:lnTo>
                  <a:pt x="2225510" y="4926850"/>
                </a:lnTo>
                <a:lnTo>
                  <a:pt x="2262530" y="4897539"/>
                </a:lnTo>
                <a:lnTo>
                  <a:pt x="2298916" y="4867453"/>
                </a:lnTo>
                <a:lnTo>
                  <a:pt x="2334666" y="4836617"/>
                </a:lnTo>
                <a:lnTo>
                  <a:pt x="2369756" y="4805045"/>
                </a:lnTo>
                <a:lnTo>
                  <a:pt x="2404186" y="4772749"/>
                </a:lnTo>
                <a:lnTo>
                  <a:pt x="2437942" y="4739741"/>
                </a:lnTo>
                <a:lnTo>
                  <a:pt x="2471001" y="4706036"/>
                </a:lnTo>
                <a:lnTo>
                  <a:pt x="2503347" y="4671644"/>
                </a:lnTo>
                <a:lnTo>
                  <a:pt x="2534983" y="4636567"/>
                </a:lnTo>
                <a:lnTo>
                  <a:pt x="2565882" y="4600829"/>
                </a:lnTo>
                <a:lnTo>
                  <a:pt x="2596032" y="4564443"/>
                </a:lnTo>
                <a:lnTo>
                  <a:pt x="2625433" y="4527410"/>
                </a:lnTo>
                <a:lnTo>
                  <a:pt x="2654058" y="4489767"/>
                </a:lnTo>
                <a:lnTo>
                  <a:pt x="2681897" y="4451502"/>
                </a:lnTo>
                <a:lnTo>
                  <a:pt x="2708935" y="4412627"/>
                </a:lnTo>
                <a:lnTo>
                  <a:pt x="2735173" y="4373169"/>
                </a:lnTo>
                <a:lnTo>
                  <a:pt x="2760586" y="4333138"/>
                </a:lnTo>
                <a:lnTo>
                  <a:pt x="2785160" y="4292536"/>
                </a:lnTo>
                <a:lnTo>
                  <a:pt x="2808884" y="4251388"/>
                </a:lnTo>
                <a:lnTo>
                  <a:pt x="2831744" y="4209694"/>
                </a:lnTo>
                <a:lnTo>
                  <a:pt x="2853728" y="4167479"/>
                </a:lnTo>
                <a:lnTo>
                  <a:pt x="2874822" y="4124744"/>
                </a:lnTo>
                <a:lnTo>
                  <a:pt x="2895015" y="4081513"/>
                </a:lnTo>
                <a:lnTo>
                  <a:pt x="2914294" y="4037787"/>
                </a:lnTo>
                <a:lnTo>
                  <a:pt x="2932646" y="3993578"/>
                </a:lnTo>
                <a:lnTo>
                  <a:pt x="2950057" y="3948912"/>
                </a:lnTo>
                <a:lnTo>
                  <a:pt x="2966516" y="3903789"/>
                </a:lnTo>
                <a:lnTo>
                  <a:pt x="2982010" y="3858222"/>
                </a:lnTo>
                <a:lnTo>
                  <a:pt x="2996514" y="3812222"/>
                </a:lnTo>
                <a:lnTo>
                  <a:pt x="3010039" y="3765816"/>
                </a:lnTo>
                <a:lnTo>
                  <a:pt x="3022549" y="3719004"/>
                </a:lnTo>
                <a:lnTo>
                  <a:pt x="3034030" y="3671798"/>
                </a:lnTo>
                <a:lnTo>
                  <a:pt x="3044494" y="3624211"/>
                </a:lnTo>
                <a:lnTo>
                  <a:pt x="3053905" y="3576256"/>
                </a:lnTo>
                <a:lnTo>
                  <a:pt x="3062262" y="3527958"/>
                </a:lnTo>
                <a:lnTo>
                  <a:pt x="3069539" y="3479304"/>
                </a:lnTo>
                <a:lnTo>
                  <a:pt x="3075736" y="3430320"/>
                </a:lnTo>
                <a:lnTo>
                  <a:pt x="3080842" y="3381032"/>
                </a:lnTo>
                <a:lnTo>
                  <a:pt x="3084830" y="3331426"/>
                </a:lnTo>
                <a:lnTo>
                  <a:pt x="3087700" y="3281527"/>
                </a:lnTo>
                <a:lnTo>
                  <a:pt x="3089427" y="3231362"/>
                </a:lnTo>
                <a:lnTo>
                  <a:pt x="3089706" y="3206508"/>
                </a:lnTo>
                <a:lnTo>
                  <a:pt x="3090011" y="3206508"/>
                </a:lnTo>
                <a:lnTo>
                  <a:pt x="3090011" y="3180918"/>
                </a:lnTo>
                <a:lnTo>
                  <a:pt x="3090011" y="627367"/>
                </a:lnTo>
                <a:lnTo>
                  <a:pt x="3090011" y="605307"/>
                </a:lnTo>
                <a:lnTo>
                  <a:pt x="3090011" y="0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558740" y="8160527"/>
            <a:ext cx="3179445" cy="1590675"/>
          </a:xfrm>
          <a:custGeom>
            <a:avLst/>
            <a:gdLst/>
            <a:ahLst/>
            <a:cxnLst/>
            <a:rect l="l" t="t" r="r" b="b"/>
            <a:pathLst>
              <a:path w="3179444" h="1590675">
                <a:moveTo>
                  <a:pt x="1589556" y="1590675"/>
                </a:moveTo>
                <a:lnTo>
                  <a:pt x="1540947" y="1589946"/>
                </a:lnTo>
                <a:lnTo>
                  <a:pt x="1492702" y="1587772"/>
                </a:lnTo>
                <a:lnTo>
                  <a:pt x="1444842" y="1584176"/>
                </a:lnTo>
                <a:lnTo>
                  <a:pt x="1397386" y="1579177"/>
                </a:lnTo>
                <a:lnTo>
                  <a:pt x="1350357" y="1572796"/>
                </a:lnTo>
                <a:lnTo>
                  <a:pt x="1303774" y="1565054"/>
                </a:lnTo>
                <a:lnTo>
                  <a:pt x="1257659" y="1555971"/>
                </a:lnTo>
                <a:lnTo>
                  <a:pt x="1212032" y="1545570"/>
                </a:lnTo>
                <a:lnTo>
                  <a:pt x="1166914" y="1533869"/>
                </a:lnTo>
                <a:lnTo>
                  <a:pt x="1122325" y="1520891"/>
                </a:lnTo>
                <a:lnTo>
                  <a:pt x="1078287" y="1506655"/>
                </a:lnTo>
                <a:lnTo>
                  <a:pt x="1034821" y="1491183"/>
                </a:lnTo>
                <a:lnTo>
                  <a:pt x="991946" y="1474495"/>
                </a:lnTo>
                <a:lnTo>
                  <a:pt x="949684" y="1456612"/>
                </a:lnTo>
                <a:lnTo>
                  <a:pt x="908056" y="1437556"/>
                </a:lnTo>
                <a:lnTo>
                  <a:pt x="867082" y="1417346"/>
                </a:lnTo>
                <a:lnTo>
                  <a:pt x="826783" y="1396003"/>
                </a:lnTo>
                <a:lnTo>
                  <a:pt x="787180" y="1373549"/>
                </a:lnTo>
                <a:lnTo>
                  <a:pt x="748294" y="1350004"/>
                </a:lnTo>
                <a:lnTo>
                  <a:pt x="710144" y="1325388"/>
                </a:lnTo>
                <a:lnTo>
                  <a:pt x="672753" y="1299723"/>
                </a:lnTo>
                <a:lnTo>
                  <a:pt x="636141" y="1273029"/>
                </a:lnTo>
                <a:lnTo>
                  <a:pt x="600328" y="1245328"/>
                </a:lnTo>
                <a:lnTo>
                  <a:pt x="565336" y="1216639"/>
                </a:lnTo>
                <a:lnTo>
                  <a:pt x="531185" y="1186984"/>
                </a:lnTo>
                <a:lnTo>
                  <a:pt x="497895" y="1156383"/>
                </a:lnTo>
                <a:lnTo>
                  <a:pt x="465489" y="1124858"/>
                </a:lnTo>
                <a:lnTo>
                  <a:pt x="433985" y="1092428"/>
                </a:lnTo>
                <a:lnTo>
                  <a:pt x="403406" y="1059116"/>
                </a:lnTo>
                <a:lnTo>
                  <a:pt x="373772" y="1024940"/>
                </a:lnTo>
                <a:lnTo>
                  <a:pt x="345103" y="989923"/>
                </a:lnTo>
                <a:lnTo>
                  <a:pt x="317421" y="954085"/>
                </a:lnTo>
                <a:lnTo>
                  <a:pt x="290746" y="917447"/>
                </a:lnTo>
                <a:lnTo>
                  <a:pt x="265099" y="880030"/>
                </a:lnTo>
                <a:lnTo>
                  <a:pt x="240501" y="841854"/>
                </a:lnTo>
                <a:lnTo>
                  <a:pt x="216972" y="802940"/>
                </a:lnTo>
                <a:lnTo>
                  <a:pt x="194534" y="763309"/>
                </a:lnTo>
                <a:lnTo>
                  <a:pt x="173206" y="722982"/>
                </a:lnTo>
                <a:lnTo>
                  <a:pt x="153011" y="681979"/>
                </a:lnTo>
                <a:lnTo>
                  <a:pt x="133967" y="640321"/>
                </a:lnTo>
                <a:lnTo>
                  <a:pt x="116097" y="598030"/>
                </a:lnTo>
                <a:lnTo>
                  <a:pt x="99421" y="555125"/>
                </a:lnTo>
                <a:lnTo>
                  <a:pt x="83960" y="511628"/>
                </a:lnTo>
                <a:lnTo>
                  <a:pt x="69734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6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1589556" y="0"/>
                </a:lnTo>
                <a:lnTo>
                  <a:pt x="3179112" y="0"/>
                </a:lnTo>
                <a:lnTo>
                  <a:pt x="3178384" y="48642"/>
                </a:lnTo>
                <a:lnTo>
                  <a:pt x="3176212" y="96921"/>
                </a:lnTo>
                <a:lnTo>
                  <a:pt x="3172618" y="144816"/>
                </a:lnTo>
                <a:lnTo>
                  <a:pt x="3167622" y="192304"/>
                </a:lnTo>
                <a:lnTo>
                  <a:pt x="3161246" y="239367"/>
                </a:lnTo>
                <a:lnTo>
                  <a:pt x="3153509" y="285982"/>
                </a:lnTo>
                <a:lnTo>
                  <a:pt x="3144433" y="332130"/>
                </a:lnTo>
                <a:lnTo>
                  <a:pt x="3134039" y="377789"/>
                </a:lnTo>
                <a:lnTo>
                  <a:pt x="3122347" y="422939"/>
                </a:lnTo>
                <a:lnTo>
                  <a:pt x="3109377" y="467559"/>
                </a:lnTo>
                <a:lnTo>
                  <a:pt x="3095152" y="511628"/>
                </a:lnTo>
                <a:lnTo>
                  <a:pt x="3079690" y="555125"/>
                </a:lnTo>
                <a:lnTo>
                  <a:pt x="3063014" y="598030"/>
                </a:lnTo>
                <a:lnTo>
                  <a:pt x="3045144" y="640321"/>
                </a:lnTo>
                <a:lnTo>
                  <a:pt x="3026101" y="681979"/>
                </a:lnTo>
                <a:lnTo>
                  <a:pt x="3005905" y="722982"/>
                </a:lnTo>
                <a:lnTo>
                  <a:pt x="2984578" y="763309"/>
                </a:lnTo>
                <a:lnTo>
                  <a:pt x="2962139" y="802940"/>
                </a:lnTo>
                <a:lnTo>
                  <a:pt x="2938610" y="841854"/>
                </a:lnTo>
                <a:lnTo>
                  <a:pt x="2914012" y="880030"/>
                </a:lnTo>
                <a:lnTo>
                  <a:pt x="2888365" y="917447"/>
                </a:lnTo>
                <a:lnTo>
                  <a:pt x="2861690" y="954085"/>
                </a:lnTo>
                <a:lnTo>
                  <a:pt x="2834008" y="989923"/>
                </a:lnTo>
                <a:lnTo>
                  <a:pt x="2805340" y="1024940"/>
                </a:lnTo>
                <a:lnTo>
                  <a:pt x="2775705" y="1059116"/>
                </a:lnTo>
                <a:lnTo>
                  <a:pt x="2745126" y="1092428"/>
                </a:lnTo>
                <a:lnTo>
                  <a:pt x="2713623" y="1124858"/>
                </a:lnTo>
                <a:lnTo>
                  <a:pt x="2681216" y="1156383"/>
                </a:lnTo>
                <a:lnTo>
                  <a:pt x="2647927" y="1186984"/>
                </a:lnTo>
                <a:lnTo>
                  <a:pt x="2613776" y="1216639"/>
                </a:lnTo>
                <a:lnTo>
                  <a:pt x="2578783" y="1245328"/>
                </a:lnTo>
                <a:lnTo>
                  <a:pt x="2542971" y="1273029"/>
                </a:lnTo>
                <a:lnTo>
                  <a:pt x="2506358" y="1299723"/>
                </a:lnTo>
                <a:lnTo>
                  <a:pt x="2468967" y="1325388"/>
                </a:lnTo>
                <a:lnTo>
                  <a:pt x="2430818" y="1350004"/>
                </a:lnTo>
                <a:lnTo>
                  <a:pt x="2391931" y="1373549"/>
                </a:lnTo>
                <a:lnTo>
                  <a:pt x="2352328" y="1396003"/>
                </a:lnTo>
                <a:lnTo>
                  <a:pt x="2312029" y="1417346"/>
                </a:lnTo>
                <a:lnTo>
                  <a:pt x="2271055" y="1437556"/>
                </a:lnTo>
                <a:lnTo>
                  <a:pt x="2229427" y="1456612"/>
                </a:lnTo>
                <a:lnTo>
                  <a:pt x="2187165" y="1474495"/>
                </a:lnTo>
                <a:lnTo>
                  <a:pt x="2144291" y="1491183"/>
                </a:lnTo>
                <a:lnTo>
                  <a:pt x="2100824" y="1506655"/>
                </a:lnTo>
                <a:lnTo>
                  <a:pt x="2056786" y="1520891"/>
                </a:lnTo>
                <a:lnTo>
                  <a:pt x="2012198" y="1533869"/>
                </a:lnTo>
                <a:lnTo>
                  <a:pt x="1967080" y="1545570"/>
                </a:lnTo>
                <a:lnTo>
                  <a:pt x="1921453" y="1555971"/>
                </a:lnTo>
                <a:lnTo>
                  <a:pt x="1875337" y="1565054"/>
                </a:lnTo>
                <a:lnTo>
                  <a:pt x="1828755" y="1572796"/>
                </a:lnTo>
                <a:lnTo>
                  <a:pt x="1781725" y="1579177"/>
                </a:lnTo>
                <a:lnTo>
                  <a:pt x="1734270" y="1584176"/>
                </a:lnTo>
                <a:lnTo>
                  <a:pt x="1686409" y="1587772"/>
                </a:lnTo>
                <a:lnTo>
                  <a:pt x="1638164" y="1589946"/>
                </a:lnTo>
                <a:lnTo>
                  <a:pt x="1589556" y="1590675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46590" y="2773045"/>
            <a:ext cx="2087880" cy="1047750"/>
          </a:xfrm>
          <a:custGeom>
            <a:avLst/>
            <a:gdLst/>
            <a:ahLst/>
            <a:cxnLst/>
            <a:rect l="l" t="t" r="r" b="b"/>
            <a:pathLst>
              <a:path w="2087879" h="1047750">
                <a:moveTo>
                  <a:pt x="1043884" y="1047750"/>
                </a:moveTo>
                <a:lnTo>
                  <a:pt x="996090" y="1046672"/>
                </a:lnTo>
                <a:lnTo>
                  <a:pt x="948848" y="1043469"/>
                </a:lnTo>
                <a:lnTo>
                  <a:pt x="902205" y="1038188"/>
                </a:lnTo>
                <a:lnTo>
                  <a:pt x="856207" y="1030874"/>
                </a:lnTo>
                <a:lnTo>
                  <a:pt x="810899" y="1021573"/>
                </a:lnTo>
                <a:lnTo>
                  <a:pt x="766329" y="1010333"/>
                </a:lnTo>
                <a:lnTo>
                  <a:pt x="722541" y="997198"/>
                </a:lnTo>
                <a:lnTo>
                  <a:pt x="679581" y="982216"/>
                </a:lnTo>
                <a:lnTo>
                  <a:pt x="637497" y="965432"/>
                </a:lnTo>
                <a:lnTo>
                  <a:pt x="596333" y="946893"/>
                </a:lnTo>
                <a:lnTo>
                  <a:pt x="556136" y="926644"/>
                </a:lnTo>
                <a:lnTo>
                  <a:pt x="516952" y="904733"/>
                </a:lnTo>
                <a:lnTo>
                  <a:pt x="478827" y="881204"/>
                </a:lnTo>
                <a:lnTo>
                  <a:pt x="441806" y="856105"/>
                </a:lnTo>
                <a:lnTo>
                  <a:pt x="405937" y="829481"/>
                </a:lnTo>
                <a:lnTo>
                  <a:pt x="371264" y="801379"/>
                </a:lnTo>
                <a:lnTo>
                  <a:pt x="337834" y="771844"/>
                </a:lnTo>
                <a:lnTo>
                  <a:pt x="305693" y="740924"/>
                </a:lnTo>
                <a:lnTo>
                  <a:pt x="274887" y="708664"/>
                </a:lnTo>
                <a:lnTo>
                  <a:pt x="245461" y="675110"/>
                </a:lnTo>
                <a:lnTo>
                  <a:pt x="217463" y="640309"/>
                </a:lnTo>
                <a:lnTo>
                  <a:pt x="190937" y="604306"/>
                </a:lnTo>
                <a:lnTo>
                  <a:pt x="165930" y="567149"/>
                </a:lnTo>
                <a:lnTo>
                  <a:pt x="142489" y="528882"/>
                </a:lnTo>
                <a:lnTo>
                  <a:pt x="120658" y="489553"/>
                </a:lnTo>
                <a:lnTo>
                  <a:pt x="100484" y="449207"/>
                </a:lnTo>
                <a:lnTo>
                  <a:pt x="82013" y="407891"/>
                </a:lnTo>
                <a:lnTo>
                  <a:pt x="65291" y="365651"/>
                </a:lnTo>
                <a:lnTo>
                  <a:pt x="50364" y="322533"/>
                </a:lnTo>
                <a:lnTo>
                  <a:pt x="37278" y="278582"/>
                </a:lnTo>
                <a:lnTo>
                  <a:pt x="26079" y="233847"/>
                </a:lnTo>
                <a:lnTo>
                  <a:pt x="16813" y="188371"/>
                </a:lnTo>
                <a:lnTo>
                  <a:pt x="9526" y="142203"/>
                </a:lnTo>
                <a:lnTo>
                  <a:pt x="4264" y="95387"/>
                </a:lnTo>
                <a:lnTo>
                  <a:pt x="1073" y="47971"/>
                </a:lnTo>
                <a:lnTo>
                  <a:pt x="0" y="0"/>
                </a:lnTo>
                <a:lnTo>
                  <a:pt x="1043884" y="0"/>
                </a:lnTo>
                <a:lnTo>
                  <a:pt x="2087768" y="0"/>
                </a:lnTo>
                <a:lnTo>
                  <a:pt x="2086694" y="47971"/>
                </a:lnTo>
                <a:lnTo>
                  <a:pt x="2083503" y="95387"/>
                </a:lnTo>
                <a:lnTo>
                  <a:pt x="2078241" y="142203"/>
                </a:lnTo>
                <a:lnTo>
                  <a:pt x="2070954" y="188371"/>
                </a:lnTo>
                <a:lnTo>
                  <a:pt x="2061688" y="233847"/>
                </a:lnTo>
                <a:lnTo>
                  <a:pt x="2050489" y="278582"/>
                </a:lnTo>
                <a:lnTo>
                  <a:pt x="2037403" y="322533"/>
                </a:lnTo>
                <a:lnTo>
                  <a:pt x="2022476" y="365651"/>
                </a:lnTo>
                <a:lnTo>
                  <a:pt x="2005755" y="407891"/>
                </a:lnTo>
                <a:lnTo>
                  <a:pt x="1987284" y="449207"/>
                </a:lnTo>
                <a:lnTo>
                  <a:pt x="1967110" y="489553"/>
                </a:lnTo>
                <a:lnTo>
                  <a:pt x="1945279" y="528882"/>
                </a:lnTo>
                <a:lnTo>
                  <a:pt x="1921837" y="567149"/>
                </a:lnTo>
                <a:lnTo>
                  <a:pt x="1896830" y="604306"/>
                </a:lnTo>
                <a:lnTo>
                  <a:pt x="1870305" y="640309"/>
                </a:lnTo>
                <a:lnTo>
                  <a:pt x="1842306" y="675110"/>
                </a:lnTo>
                <a:lnTo>
                  <a:pt x="1812881" y="708664"/>
                </a:lnTo>
                <a:lnTo>
                  <a:pt x="1782075" y="740924"/>
                </a:lnTo>
                <a:lnTo>
                  <a:pt x="1749934" y="771844"/>
                </a:lnTo>
                <a:lnTo>
                  <a:pt x="1716504" y="801379"/>
                </a:lnTo>
                <a:lnTo>
                  <a:pt x="1681831" y="829481"/>
                </a:lnTo>
                <a:lnTo>
                  <a:pt x="1645961" y="856105"/>
                </a:lnTo>
                <a:lnTo>
                  <a:pt x="1608941" y="881204"/>
                </a:lnTo>
                <a:lnTo>
                  <a:pt x="1570815" y="904733"/>
                </a:lnTo>
                <a:lnTo>
                  <a:pt x="1531631" y="926644"/>
                </a:lnTo>
                <a:lnTo>
                  <a:pt x="1491434" y="946893"/>
                </a:lnTo>
                <a:lnTo>
                  <a:pt x="1450271" y="965432"/>
                </a:lnTo>
                <a:lnTo>
                  <a:pt x="1408186" y="982216"/>
                </a:lnTo>
                <a:lnTo>
                  <a:pt x="1365227" y="997198"/>
                </a:lnTo>
                <a:lnTo>
                  <a:pt x="1321439" y="1010333"/>
                </a:lnTo>
                <a:lnTo>
                  <a:pt x="1276868" y="1021573"/>
                </a:lnTo>
                <a:lnTo>
                  <a:pt x="1231561" y="1030874"/>
                </a:lnTo>
                <a:lnTo>
                  <a:pt x="1185563" y="1038188"/>
                </a:lnTo>
                <a:lnTo>
                  <a:pt x="1138920" y="1043469"/>
                </a:lnTo>
                <a:lnTo>
                  <a:pt x="1091678" y="1046672"/>
                </a:lnTo>
                <a:lnTo>
                  <a:pt x="1043884" y="104775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798455" y="7627038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213763" y="182999"/>
                </a:moveTo>
                <a:lnTo>
                  <a:pt x="152362" y="1066703"/>
                </a:lnTo>
                <a:lnTo>
                  <a:pt x="0" y="883703"/>
                </a:lnTo>
                <a:lnTo>
                  <a:pt x="1061401" y="0"/>
                </a:lnTo>
                <a:lnTo>
                  <a:pt x="1213763" y="182999"/>
                </a:lnTo>
                <a:close/>
              </a:path>
            </a:pathLst>
          </a:custGeom>
          <a:solidFill>
            <a:srgbClr val="642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742456" y="2216953"/>
            <a:ext cx="1517015" cy="1517015"/>
          </a:xfrm>
          <a:custGeom>
            <a:avLst/>
            <a:gdLst/>
            <a:ahLst/>
            <a:cxnLst/>
            <a:rect l="l" t="t" r="r" b="b"/>
            <a:pathLst>
              <a:path w="1517015" h="1517014">
                <a:moveTo>
                  <a:pt x="758425" y="1516841"/>
                </a:moveTo>
                <a:lnTo>
                  <a:pt x="710456" y="1515349"/>
                </a:lnTo>
                <a:lnTo>
                  <a:pt x="663285" y="1510932"/>
                </a:lnTo>
                <a:lnTo>
                  <a:pt x="616996" y="1503679"/>
                </a:lnTo>
                <a:lnTo>
                  <a:pt x="571677" y="1493679"/>
                </a:lnTo>
                <a:lnTo>
                  <a:pt x="527417" y="1481020"/>
                </a:lnTo>
                <a:lnTo>
                  <a:pt x="484306" y="1465791"/>
                </a:lnTo>
                <a:lnTo>
                  <a:pt x="442431" y="1448082"/>
                </a:lnTo>
                <a:lnTo>
                  <a:pt x="401883" y="1427981"/>
                </a:lnTo>
                <a:lnTo>
                  <a:pt x="362749" y="1405576"/>
                </a:lnTo>
                <a:lnTo>
                  <a:pt x="325118" y="1380958"/>
                </a:lnTo>
                <a:lnTo>
                  <a:pt x="289080" y="1354214"/>
                </a:lnTo>
                <a:lnTo>
                  <a:pt x="254723" y="1325433"/>
                </a:lnTo>
                <a:lnTo>
                  <a:pt x="222136" y="1294705"/>
                </a:lnTo>
                <a:lnTo>
                  <a:pt x="191407" y="1262118"/>
                </a:lnTo>
                <a:lnTo>
                  <a:pt x="162627" y="1227761"/>
                </a:lnTo>
                <a:lnTo>
                  <a:pt x="135883" y="1191723"/>
                </a:lnTo>
                <a:lnTo>
                  <a:pt x="111264" y="1154092"/>
                </a:lnTo>
                <a:lnTo>
                  <a:pt x="88860" y="1114958"/>
                </a:lnTo>
                <a:lnTo>
                  <a:pt x="68759" y="1074409"/>
                </a:lnTo>
                <a:lnTo>
                  <a:pt x="51049" y="1032535"/>
                </a:lnTo>
                <a:lnTo>
                  <a:pt x="35821" y="989423"/>
                </a:lnTo>
                <a:lnTo>
                  <a:pt x="23162" y="945164"/>
                </a:lnTo>
                <a:lnTo>
                  <a:pt x="13161" y="899845"/>
                </a:lnTo>
                <a:lnTo>
                  <a:pt x="5908" y="853555"/>
                </a:lnTo>
                <a:lnTo>
                  <a:pt x="1491" y="806384"/>
                </a:lnTo>
                <a:lnTo>
                  <a:pt x="0" y="758401"/>
                </a:lnTo>
                <a:lnTo>
                  <a:pt x="1491" y="710457"/>
                </a:lnTo>
                <a:lnTo>
                  <a:pt x="5908" y="663286"/>
                </a:lnTo>
                <a:lnTo>
                  <a:pt x="13161" y="616996"/>
                </a:lnTo>
                <a:lnTo>
                  <a:pt x="23162" y="571677"/>
                </a:lnTo>
                <a:lnTo>
                  <a:pt x="35821" y="527418"/>
                </a:lnTo>
                <a:lnTo>
                  <a:pt x="51049" y="484306"/>
                </a:lnTo>
                <a:lnTo>
                  <a:pt x="68759" y="442432"/>
                </a:lnTo>
                <a:lnTo>
                  <a:pt x="88860" y="401883"/>
                </a:lnTo>
                <a:lnTo>
                  <a:pt x="111264" y="362749"/>
                </a:lnTo>
                <a:lnTo>
                  <a:pt x="135883" y="325118"/>
                </a:lnTo>
                <a:lnTo>
                  <a:pt x="162627" y="289080"/>
                </a:lnTo>
                <a:lnTo>
                  <a:pt x="191407" y="254723"/>
                </a:lnTo>
                <a:lnTo>
                  <a:pt x="222136" y="222136"/>
                </a:lnTo>
                <a:lnTo>
                  <a:pt x="254723" y="191408"/>
                </a:lnTo>
                <a:lnTo>
                  <a:pt x="289080" y="162627"/>
                </a:lnTo>
                <a:lnTo>
                  <a:pt x="325118" y="135883"/>
                </a:lnTo>
                <a:lnTo>
                  <a:pt x="362749" y="111265"/>
                </a:lnTo>
                <a:lnTo>
                  <a:pt x="401883" y="88860"/>
                </a:lnTo>
                <a:lnTo>
                  <a:pt x="442431" y="68759"/>
                </a:lnTo>
                <a:lnTo>
                  <a:pt x="484306" y="51050"/>
                </a:lnTo>
                <a:lnTo>
                  <a:pt x="527417" y="35821"/>
                </a:lnTo>
                <a:lnTo>
                  <a:pt x="571677" y="23162"/>
                </a:lnTo>
                <a:lnTo>
                  <a:pt x="616996" y="13162"/>
                </a:lnTo>
                <a:lnTo>
                  <a:pt x="663285" y="5909"/>
                </a:lnTo>
                <a:lnTo>
                  <a:pt x="710456" y="1492"/>
                </a:lnTo>
                <a:lnTo>
                  <a:pt x="758420" y="0"/>
                </a:lnTo>
                <a:lnTo>
                  <a:pt x="806383" y="1492"/>
                </a:lnTo>
                <a:lnTo>
                  <a:pt x="853554" y="5909"/>
                </a:lnTo>
                <a:lnTo>
                  <a:pt x="899844" y="13162"/>
                </a:lnTo>
                <a:lnTo>
                  <a:pt x="945163" y="23162"/>
                </a:lnTo>
                <a:lnTo>
                  <a:pt x="989423" y="35821"/>
                </a:lnTo>
                <a:lnTo>
                  <a:pt x="1032534" y="51050"/>
                </a:lnTo>
                <a:lnTo>
                  <a:pt x="1074409" y="68759"/>
                </a:lnTo>
                <a:lnTo>
                  <a:pt x="1114958" y="88860"/>
                </a:lnTo>
                <a:lnTo>
                  <a:pt x="1154092" y="111265"/>
                </a:lnTo>
                <a:lnTo>
                  <a:pt x="1191722" y="135883"/>
                </a:lnTo>
                <a:lnTo>
                  <a:pt x="1227761" y="162627"/>
                </a:lnTo>
                <a:lnTo>
                  <a:pt x="1262118" y="191408"/>
                </a:lnTo>
                <a:lnTo>
                  <a:pt x="1294705" y="222136"/>
                </a:lnTo>
                <a:lnTo>
                  <a:pt x="1325433" y="254723"/>
                </a:lnTo>
                <a:lnTo>
                  <a:pt x="1354214" y="289080"/>
                </a:lnTo>
                <a:lnTo>
                  <a:pt x="1380958" y="325118"/>
                </a:lnTo>
                <a:lnTo>
                  <a:pt x="1405576" y="362749"/>
                </a:lnTo>
                <a:lnTo>
                  <a:pt x="1427981" y="401883"/>
                </a:lnTo>
                <a:lnTo>
                  <a:pt x="1448082" y="442432"/>
                </a:lnTo>
                <a:lnTo>
                  <a:pt x="1465791" y="484306"/>
                </a:lnTo>
                <a:lnTo>
                  <a:pt x="1481020" y="527418"/>
                </a:lnTo>
                <a:lnTo>
                  <a:pt x="1493679" y="571677"/>
                </a:lnTo>
                <a:lnTo>
                  <a:pt x="1503679" y="616996"/>
                </a:lnTo>
                <a:lnTo>
                  <a:pt x="1510933" y="663286"/>
                </a:lnTo>
                <a:lnTo>
                  <a:pt x="1515350" y="710457"/>
                </a:lnTo>
                <a:lnTo>
                  <a:pt x="1516841" y="758422"/>
                </a:lnTo>
                <a:lnTo>
                  <a:pt x="1515350" y="806384"/>
                </a:lnTo>
                <a:lnTo>
                  <a:pt x="1510933" y="853555"/>
                </a:lnTo>
                <a:lnTo>
                  <a:pt x="1503679" y="899845"/>
                </a:lnTo>
                <a:lnTo>
                  <a:pt x="1493679" y="945164"/>
                </a:lnTo>
                <a:lnTo>
                  <a:pt x="1481020" y="989423"/>
                </a:lnTo>
                <a:lnTo>
                  <a:pt x="1465791" y="1032535"/>
                </a:lnTo>
                <a:lnTo>
                  <a:pt x="1448082" y="1074409"/>
                </a:lnTo>
                <a:lnTo>
                  <a:pt x="1427981" y="1114958"/>
                </a:lnTo>
                <a:lnTo>
                  <a:pt x="1405576" y="1154092"/>
                </a:lnTo>
                <a:lnTo>
                  <a:pt x="1380958" y="1191723"/>
                </a:lnTo>
                <a:lnTo>
                  <a:pt x="1354214" y="1227761"/>
                </a:lnTo>
                <a:lnTo>
                  <a:pt x="1325433" y="1262118"/>
                </a:lnTo>
                <a:lnTo>
                  <a:pt x="1294705" y="1294705"/>
                </a:lnTo>
                <a:lnTo>
                  <a:pt x="1262118" y="1325433"/>
                </a:lnTo>
                <a:lnTo>
                  <a:pt x="1227761" y="1354214"/>
                </a:lnTo>
                <a:lnTo>
                  <a:pt x="1191722" y="1380958"/>
                </a:lnTo>
                <a:lnTo>
                  <a:pt x="1154092" y="1405576"/>
                </a:lnTo>
                <a:lnTo>
                  <a:pt x="1114958" y="1427981"/>
                </a:lnTo>
                <a:lnTo>
                  <a:pt x="1074409" y="1448082"/>
                </a:lnTo>
                <a:lnTo>
                  <a:pt x="1032534" y="1465791"/>
                </a:lnTo>
                <a:lnTo>
                  <a:pt x="989423" y="1481020"/>
                </a:lnTo>
                <a:lnTo>
                  <a:pt x="945163" y="1493679"/>
                </a:lnTo>
                <a:lnTo>
                  <a:pt x="899844" y="1503679"/>
                </a:lnTo>
                <a:lnTo>
                  <a:pt x="853554" y="1510932"/>
                </a:lnTo>
                <a:lnTo>
                  <a:pt x="806383" y="1515349"/>
                </a:lnTo>
                <a:lnTo>
                  <a:pt x="758425" y="1516841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0534" y="3490179"/>
            <a:ext cx="11606931" cy="1649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rgbClr val="1B1B1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1B1B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1B1B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52770" y="4219562"/>
            <a:ext cx="6217919" cy="535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1B1B1B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1B1B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29621" y="1279286"/>
            <a:ext cx="594995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1B1B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4482" y="2583461"/>
            <a:ext cx="15599035" cy="596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4381500"/>
            <a:ext cx="1140310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0" dirty="0">
                <a:solidFill>
                  <a:srgbClr val="1B1B1B"/>
                </a:solidFill>
                <a:latin typeface="Verdana"/>
                <a:cs typeface="Verdana"/>
              </a:rPr>
              <a:t>Enhancing Home Security through IoT-Based Systems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340534" y="3467100"/>
            <a:ext cx="13042466" cy="7457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99794" marR="5080" indent="601345">
              <a:lnSpc>
                <a:spcPct val="117100"/>
              </a:lnSpc>
              <a:spcBef>
                <a:spcPts val="90"/>
              </a:spcBef>
            </a:pPr>
            <a:r>
              <a:rPr lang="en-US" spc="-55" dirty="0"/>
              <a:t>IoT for Smart Home Security</a:t>
            </a:r>
            <a:endParaRPr spc="-7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7B2EE-950E-FB64-6184-29A48E8BC09B}"/>
              </a:ext>
            </a:extLst>
          </p:cNvPr>
          <p:cNvSpPr txBox="1"/>
          <p:nvPr/>
        </p:nvSpPr>
        <p:spPr>
          <a:xfrm>
            <a:off x="5396753" y="61341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Dutch801 XBd BT" panose="02020903060505020304" pitchFamily="18" charset="0"/>
                <a:cs typeface="Lucida Sans Unicode"/>
              </a:rPr>
              <a:t>Team member names:</a:t>
            </a:r>
          </a:p>
          <a:p>
            <a:pPr algn="ctr"/>
            <a:endParaRPr lang="en-US" sz="2800" dirty="0">
              <a:latin typeface="Dutch801 XBd BT" panose="02020903060505020304" pitchFamily="18" charset="0"/>
              <a:cs typeface="Lucida Sans Unicode"/>
            </a:endParaRPr>
          </a:p>
          <a:p>
            <a:pPr marL="342900" indent="-342900" algn="ctr">
              <a:buAutoNum type="arabicPeriod"/>
            </a:pPr>
            <a:r>
              <a:rPr lang="en-US" sz="2800" dirty="0" err="1">
                <a:latin typeface="Arial Rounded MT Bold" panose="020F0704030504030204" pitchFamily="34" charset="0"/>
                <a:cs typeface="Lucida Sans Unicode"/>
              </a:rPr>
              <a:t>Avhishek</a:t>
            </a:r>
            <a:r>
              <a:rPr lang="en-US" sz="2800" dirty="0">
                <a:latin typeface="Arial Rounded MT Bold" panose="020F0704030504030204" pitchFamily="34" charset="0"/>
                <a:cs typeface="Lucida Sans Unicode"/>
              </a:rPr>
              <a:t> Nandi(12022002016039)</a:t>
            </a:r>
          </a:p>
          <a:p>
            <a:pPr marL="342900" indent="-342900" algn="ctr">
              <a:buAutoNum type="arabicPeriod"/>
            </a:pPr>
            <a:r>
              <a:rPr lang="en-US" sz="2800" dirty="0">
                <a:latin typeface="Arial Rounded MT Bold" panose="020F0704030504030204" pitchFamily="34" charset="0"/>
                <a:cs typeface="Lucida Sans Unicode"/>
              </a:rPr>
              <a:t>Barnali Paul(12022002016050)</a:t>
            </a:r>
          </a:p>
          <a:p>
            <a:pPr marL="342900" indent="-342900" algn="ctr">
              <a:buAutoNum type="arabicPeriod"/>
            </a:pPr>
            <a:r>
              <a:rPr lang="en-US" sz="2800" dirty="0" err="1">
                <a:latin typeface="Arial Rounded MT Bold" panose="020F0704030504030204" pitchFamily="34" charset="0"/>
                <a:cs typeface="Lucida Sans Unicode"/>
              </a:rPr>
              <a:t>Deblina</a:t>
            </a:r>
            <a:r>
              <a:rPr lang="en-US" sz="2800" dirty="0">
                <a:latin typeface="Arial Rounded MT Bold" panose="020F0704030504030204" pitchFamily="34" charset="0"/>
                <a:cs typeface="Lucida Sans Unicode"/>
              </a:rPr>
              <a:t> Maji(12022002016024)</a:t>
            </a:r>
          </a:p>
          <a:p>
            <a:pPr marL="342900" indent="-342900" algn="ctr">
              <a:buAutoNum type="arabicPeriod"/>
            </a:pPr>
            <a:r>
              <a:rPr lang="en-IN" sz="2800" dirty="0" err="1">
                <a:latin typeface="Arial Rounded MT Bold" panose="020F0704030504030204" pitchFamily="34" charset="0"/>
              </a:rPr>
              <a:t>Sayan</a:t>
            </a:r>
            <a:r>
              <a:rPr lang="en-IN" sz="2800" dirty="0">
                <a:latin typeface="Arial Rounded MT Bold" panose="020F0704030504030204" pitchFamily="34" charset="0"/>
              </a:rPr>
              <a:t> Bardhan(12022002004048) 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714" y="392527"/>
            <a:ext cx="2860040" cy="2860040"/>
          </a:xfrm>
          <a:custGeom>
            <a:avLst/>
            <a:gdLst/>
            <a:ahLst/>
            <a:cxnLst/>
            <a:rect l="l" t="t" r="r" b="b"/>
            <a:pathLst>
              <a:path w="2860040" h="2860040">
                <a:moveTo>
                  <a:pt x="1429866" y="2859629"/>
                </a:moveTo>
                <a:lnTo>
                  <a:pt x="1381659" y="2858834"/>
                </a:lnTo>
                <a:lnTo>
                  <a:pt x="1333902" y="2856464"/>
                </a:lnTo>
                <a:lnTo>
                  <a:pt x="1286568" y="2852544"/>
                </a:lnTo>
                <a:lnTo>
                  <a:pt x="1239683" y="2847099"/>
                </a:lnTo>
                <a:lnTo>
                  <a:pt x="1193272" y="2840155"/>
                </a:lnTo>
                <a:lnTo>
                  <a:pt x="1147360" y="2831736"/>
                </a:lnTo>
                <a:lnTo>
                  <a:pt x="1101971" y="2821868"/>
                </a:lnTo>
                <a:lnTo>
                  <a:pt x="1057131" y="2810575"/>
                </a:lnTo>
                <a:lnTo>
                  <a:pt x="1012865" y="2797882"/>
                </a:lnTo>
                <a:lnTo>
                  <a:pt x="969198" y="2783815"/>
                </a:lnTo>
                <a:lnTo>
                  <a:pt x="926155" y="2768398"/>
                </a:lnTo>
                <a:lnTo>
                  <a:pt x="883760" y="2751657"/>
                </a:lnTo>
                <a:lnTo>
                  <a:pt x="842040" y="2733617"/>
                </a:lnTo>
                <a:lnTo>
                  <a:pt x="801018" y="2714302"/>
                </a:lnTo>
                <a:lnTo>
                  <a:pt x="760721" y="2693738"/>
                </a:lnTo>
                <a:lnTo>
                  <a:pt x="721172" y="2671949"/>
                </a:lnTo>
                <a:lnTo>
                  <a:pt x="682397" y="2648961"/>
                </a:lnTo>
                <a:lnTo>
                  <a:pt x="644421" y="2624799"/>
                </a:lnTo>
                <a:lnTo>
                  <a:pt x="607270" y="2599487"/>
                </a:lnTo>
                <a:lnTo>
                  <a:pt x="570967" y="2573051"/>
                </a:lnTo>
                <a:lnTo>
                  <a:pt x="535538" y="2545516"/>
                </a:lnTo>
                <a:lnTo>
                  <a:pt x="501009" y="2516906"/>
                </a:lnTo>
                <a:lnTo>
                  <a:pt x="467403" y="2487248"/>
                </a:lnTo>
                <a:lnTo>
                  <a:pt x="434747" y="2456565"/>
                </a:lnTo>
                <a:lnTo>
                  <a:pt x="403065" y="2424882"/>
                </a:lnTo>
                <a:lnTo>
                  <a:pt x="372382" y="2392226"/>
                </a:lnTo>
                <a:lnTo>
                  <a:pt x="342723" y="2358621"/>
                </a:lnTo>
                <a:lnTo>
                  <a:pt x="314114" y="2324091"/>
                </a:lnTo>
                <a:lnTo>
                  <a:pt x="286579" y="2288663"/>
                </a:lnTo>
                <a:lnTo>
                  <a:pt x="260143" y="2252360"/>
                </a:lnTo>
                <a:lnTo>
                  <a:pt x="234831" y="2215208"/>
                </a:lnTo>
                <a:lnTo>
                  <a:pt x="210669" y="2177233"/>
                </a:lnTo>
                <a:lnTo>
                  <a:pt x="187681" y="2138458"/>
                </a:lnTo>
                <a:lnTo>
                  <a:pt x="165892" y="2098909"/>
                </a:lnTo>
                <a:lnTo>
                  <a:pt x="145328" y="2058611"/>
                </a:lnTo>
                <a:lnTo>
                  <a:pt x="126013" y="2017590"/>
                </a:lnTo>
                <a:lnTo>
                  <a:pt x="107972" y="1975869"/>
                </a:lnTo>
                <a:lnTo>
                  <a:pt x="91231" y="1933475"/>
                </a:lnTo>
                <a:lnTo>
                  <a:pt x="75815" y="1890431"/>
                </a:lnTo>
                <a:lnTo>
                  <a:pt x="61748" y="1846764"/>
                </a:lnTo>
                <a:lnTo>
                  <a:pt x="49055" y="1802498"/>
                </a:lnTo>
                <a:lnTo>
                  <a:pt x="37762" y="1757658"/>
                </a:lnTo>
                <a:lnTo>
                  <a:pt x="27893" y="1712270"/>
                </a:lnTo>
                <a:lnTo>
                  <a:pt x="19475" y="1666357"/>
                </a:lnTo>
                <a:lnTo>
                  <a:pt x="12530" y="1619946"/>
                </a:lnTo>
                <a:lnTo>
                  <a:pt x="7086" y="1573061"/>
                </a:lnTo>
                <a:lnTo>
                  <a:pt x="3166" y="1525728"/>
                </a:lnTo>
                <a:lnTo>
                  <a:pt x="795" y="1477971"/>
                </a:lnTo>
                <a:lnTo>
                  <a:pt x="0" y="1429815"/>
                </a:lnTo>
                <a:lnTo>
                  <a:pt x="795" y="1381659"/>
                </a:lnTo>
                <a:lnTo>
                  <a:pt x="3166" y="1333902"/>
                </a:lnTo>
                <a:lnTo>
                  <a:pt x="7086" y="1286568"/>
                </a:lnTo>
                <a:lnTo>
                  <a:pt x="12530" y="1239683"/>
                </a:lnTo>
                <a:lnTo>
                  <a:pt x="19475" y="1193272"/>
                </a:lnTo>
                <a:lnTo>
                  <a:pt x="27893" y="1147360"/>
                </a:lnTo>
                <a:lnTo>
                  <a:pt x="37762" y="1101971"/>
                </a:lnTo>
                <a:lnTo>
                  <a:pt x="49055" y="1057131"/>
                </a:lnTo>
                <a:lnTo>
                  <a:pt x="61748" y="1012865"/>
                </a:lnTo>
                <a:lnTo>
                  <a:pt x="75815" y="969198"/>
                </a:lnTo>
                <a:lnTo>
                  <a:pt x="91231" y="926155"/>
                </a:lnTo>
                <a:lnTo>
                  <a:pt x="107972" y="883760"/>
                </a:lnTo>
                <a:lnTo>
                  <a:pt x="126013" y="842040"/>
                </a:lnTo>
                <a:lnTo>
                  <a:pt x="145328" y="801018"/>
                </a:lnTo>
                <a:lnTo>
                  <a:pt x="165892" y="760721"/>
                </a:lnTo>
                <a:lnTo>
                  <a:pt x="187681" y="721172"/>
                </a:lnTo>
                <a:lnTo>
                  <a:pt x="210669" y="682397"/>
                </a:lnTo>
                <a:lnTo>
                  <a:pt x="234831" y="644421"/>
                </a:lnTo>
                <a:lnTo>
                  <a:pt x="260143" y="607270"/>
                </a:lnTo>
                <a:lnTo>
                  <a:pt x="286579" y="570967"/>
                </a:lnTo>
                <a:lnTo>
                  <a:pt x="314114" y="535538"/>
                </a:lnTo>
                <a:lnTo>
                  <a:pt x="342723" y="501009"/>
                </a:lnTo>
                <a:lnTo>
                  <a:pt x="372382" y="467403"/>
                </a:lnTo>
                <a:lnTo>
                  <a:pt x="403065" y="434747"/>
                </a:lnTo>
                <a:lnTo>
                  <a:pt x="434747" y="403065"/>
                </a:lnTo>
                <a:lnTo>
                  <a:pt x="467403" y="372382"/>
                </a:lnTo>
                <a:lnTo>
                  <a:pt x="501009" y="342723"/>
                </a:lnTo>
                <a:lnTo>
                  <a:pt x="535538" y="314114"/>
                </a:lnTo>
                <a:lnTo>
                  <a:pt x="570967" y="286579"/>
                </a:lnTo>
                <a:lnTo>
                  <a:pt x="607270" y="260143"/>
                </a:lnTo>
                <a:lnTo>
                  <a:pt x="644421" y="234831"/>
                </a:lnTo>
                <a:lnTo>
                  <a:pt x="682397" y="210669"/>
                </a:lnTo>
                <a:lnTo>
                  <a:pt x="721172" y="187681"/>
                </a:lnTo>
                <a:lnTo>
                  <a:pt x="760721" y="165892"/>
                </a:lnTo>
                <a:lnTo>
                  <a:pt x="801018" y="145328"/>
                </a:lnTo>
                <a:lnTo>
                  <a:pt x="842040" y="126013"/>
                </a:lnTo>
                <a:lnTo>
                  <a:pt x="883760" y="107972"/>
                </a:lnTo>
                <a:lnTo>
                  <a:pt x="926155" y="91231"/>
                </a:lnTo>
                <a:lnTo>
                  <a:pt x="969198" y="75815"/>
                </a:lnTo>
                <a:lnTo>
                  <a:pt x="1012865" y="61748"/>
                </a:lnTo>
                <a:lnTo>
                  <a:pt x="1057131" y="49055"/>
                </a:lnTo>
                <a:lnTo>
                  <a:pt x="1101971" y="37762"/>
                </a:lnTo>
                <a:lnTo>
                  <a:pt x="1147360" y="27893"/>
                </a:lnTo>
                <a:lnTo>
                  <a:pt x="1193272" y="19475"/>
                </a:lnTo>
                <a:lnTo>
                  <a:pt x="1239683" y="12530"/>
                </a:lnTo>
                <a:lnTo>
                  <a:pt x="1286568" y="7086"/>
                </a:lnTo>
                <a:lnTo>
                  <a:pt x="1333902" y="3166"/>
                </a:lnTo>
                <a:lnTo>
                  <a:pt x="1381659" y="795"/>
                </a:lnTo>
                <a:lnTo>
                  <a:pt x="1429815" y="0"/>
                </a:lnTo>
                <a:lnTo>
                  <a:pt x="1477971" y="795"/>
                </a:lnTo>
                <a:lnTo>
                  <a:pt x="1525728" y="3166"/>
                </a:lnTo>
                <a:lnTo>
                  <a:pt x="1573061" y="7086"/>
                </a:lnTo>
                <a:lnTo>
                  <a:pt x="1619946" y="12530"/>
                </a:lnTo>
                <a:lnTo>
                  <a:pt x="1666357" y="19475"/>
                </a:lnTo>
                <a:lnTo>
                  <a:pt x="1712270" y="27893"/>
                </a:lnTo>
                <a:lnTo>
                  <a:pt x="1757658" y="37762"/>
                </a:lnTo>
                <a:lnTo>
                  <a:pt x="1802498" y="49055"/>
                </a:lnTo>
                <a:lnTo>
                  <a:pt x="1846764" y="61748"/>
                </a:lnTo>
                <a:lnTo>
                  <a:pt x="1890431" y="75815"/>
                </a:lnTo>
                <a:lnTo>
                  <a:pt x="1933475" y="91231"/>
                </a:lnTo>
                <a:lnTo>
                  <a:pt x="1975869" y="107972"/>
                </a:lnTo>
                <a:lnTo>
                  <a:pt x="2017590" y="126013"/>
                </a:lnTo>
                <a:lnTo>
                  <a:pt x="2058611" y="145328"/>
                </a:lnTo>
                <a:lnTo>
                  <a:pt x="2098909" y="165892"/>
                </a:lnTo>
                <a:lnTo>
                  <a:pt x="2138458" y="187681"/>
                </a:lnTo>
                <a:lnTo>
                  <a:pt x="2177233" y="210669"/>
                </a:lnTo>
                <a:lnTo>
                  <a:pt x="2215208" y="234831"/>
                </a:lnTo>
                <a:lnTo>
                  <a:pt x="2252360" y="260143"/>
                </a:lnTo>
                <a:lnTo>
                  <a:pt x="2288663" y="286579"/>
                </a:lnTo>
                <a:lnTo>
                  <a:pt x="2324091" y="314114"/>
                </a:lnTo>
                <a:lnTo>
                  <a:pt x="2358621" y="342723"/>
                </a:lnTo>
                <a:lnTo>
                  <a:pt x="2392226" y="372382"/>
                </a:lnTo>
                <a:lnTo>
                  <a:pt x="2424883" y="403065"/>
                </a:lnTo>
                <a:lnTo>
                  <a:pt x="2456565" y="434747"/>
                </a:lnTo>
                <a:lnTo>
                  <a:pt x="2487248" y="467403"/>
                </a:lnTo>
                <a:lnTo>
                  <a:pt x="2516906" y="501009"/>
                </a:lnTo>
                <a:lnTo>
                  <a:pt x="2545516" y="535538"/>
                </a:lnTo>
                <a:lnTo>
                  <a:pt x="2573051" y="570967"/>
                </a:lnTo>
                <a:lnTo>
                  <a:pt x="2599487" y="607270"/>
                </a:lnTo>
                <a:lnTo>
                  <a:pt x="2624799" y="644421"/>
                </a:lnTo>
                <a:lnTo>
                  <a:pt x="2648961" y="682397"/>
                </a:lnTo>
                <a:lnTo>
                  <a:pt x="2671949" y="721172"/>
                </a:lnTo>
                <a:lnTo>
                  <a:pt x="2693738" y="760721"/>
                </a:lnTo>
                <a:lnTo>
                  <a:pt x="2714302" y="801018"/>
                </a:lnTo>
                <a:lnTo>
                  <a:pt x="2733617" y="842040"/>
                </a:lnTo>
                <a:lnTo>
                  <a:pt x="2751657" y="883760"/>
                </a:lnTo>
                <a:lnTo>
                  <a:pt x="2768399" y="926155"/>
                </a:lnTo>
                <a:lnTo>
                  <a:pt x="2783815" y="969198"/>
                </a:lnTo>
                <a:lnTo>
                  <a:pt x="2797882" y="1012865"/>
                </a:lnTo>
                <a:lnTo>
                  <a:pt x="2810575" y="1057131"/>
                </a:lnTo>
                <a:lnTo>
                  <a:pt x="2821868" y="1101971"/>
                </a:lnTo>
                <a:lnTo>
                  <a:pt x="2831736" y="1147360"/>
                </a:lnTo>
                <a:lnTo>
                  <a:pt x="2840155" y="1193272"/>
                </a:lnTo>
                <a:lnTo>
                  <a:pt x="2847099" y="1239683"/>
                </a:lnTo>
                <a:lnTo>
                  <a:pt x="2852544" y="1286568"/>
                </a:lnTo>
                <a:lnTo>
                  <a:pt x="2856464" y="1333902"/>
                </a:lnTo>
                <a:lnTo>
                  <a:pt x="2858835" y="1381659"/>
                </a:lnTo>
                <a:lnTo>
                  <a:pt x="2859630" y="1429815"/>
                </a:lnTo>
                <a:lnTo>
                  <a:pt x="2858835" y="1477971"/>
                </a:lnTo>
                <a:lnTo>
                  <a:pt x="2856464" y="1525728"/>
                </a:lnTo>
                <a:lnTo>
                  <a:pt x="2852544" y="1573061"/>
                </a:lnTo>
                <a:lnTo>
                  <a:pt x="2847099" y="1619946"/>
                </a:lnTo>
                <a:lnTo>
                  <a:pt x="2840155" y="1666357"/>
                </a:lnTo>
                <a:lnTo>
                  <a:pt x="2831736" y="1712270"/>
                </a:lnTo>
                <a:lnTo>
                  <a:pt x="2821868" y="1757658"/>
                </a:lnTo>
                <a:lnTo>
                  <a:pt x="2810575" y="1802498"/>
                </a:lnTo>
                <a:lnTo>
                  <a:pt x="2797882" y="1846764"/>
                </a:lnTo>
                <a:lnTo>
                  <a:pt x="2783815" y="1890431"/>
                </a:lnTo>
                <a:lnTo>
                  <a:pt x="2768399" y="1933475"/>
                </a:lnTo>
                <a:lnTo>
                  <a:pt x="2751657" y="1975869"/>
                </a:lnTo>
                <a:lnTo>
                  <a:pt x="2733617" y="2017590"/>
                </a:lnTo>
                <a:lnTo>
                  <a:pt x="2714302" y="2058611"/>
                </a:lnTo>
                <a:lnTo>
                  <a:pt x="2693738" y="2098909"/>
                </a:lnTo>
                <a:lnTo>
                  <a:pt x="2671949" y="2138458"/>
                </a:lnTo>
                <a:lnTo>
                  <a:pt x="2648961" y="2177233"/>
                </a:lnTo>
                <a:lnTo>
                  <a:pt x="2624799" y="2215208"/>
                </a:lnTo>
                <a:lnTo>
                  <a:pt x="2599487" y="2252360"/>
                </a:lnTo>
                <a:lnTo>
                  <a:pt x="2573051" y="2288663"/>
                </a:lnTo>
                <a:lnTo>
                  <a:pt x="2545516" y="2324091"/>
                </a:lnTo>
                <a:lnTo>
                  <a:pt x="2516906" y="2358621"/>
                </a:lnTo>
                <a:lnTo>
                  <a:pt x="2487248" y="2392226"/>
                </a:lnTo>
                <a:lnTo>
                  <a:pt x="2456565" y="2424882"/>
                </a:lnTo>
                <a:lnTo>
                  <a:pt x="2424883" y="2456565"/>
                </a:lnTo>
                <a:lnTo>
                  <a:pt x="2392226" y="2487248"/>
                </a:lnTo>
                <a:lnTo>
                  <a:pt x="2358621" y="2516906"/>
                </a:lnTo>
                <a:lnTo>
                  <a:pt x="2324091" y="2545516"/>
                </a:lnTo>
                <a:lnTo>
                  <a:pt x="2288663" y="2573051"/>
                </a:lnTo>
                <a:lnTo>
                  <a:pt x="2252360" y="2599487"/>
                </a:lnTo>
                <a:lnTo>
                  <a:pt x="2215208" y="2624799"/>
                </a:lnTo>
                <a:lnTo>
                  <a:pt x="2177233" y="2648961"/>
                </a:lnTo>
                <a:lnTo>
                  <a:pt x="2138458" y="2671949"/>
                </a:lnTo>
                <a:lnTo>
                  <a:pt x="2098909" y="2693738"/>
                </a:lnTo>
                <a:lnTo>
                  <a:pt x="2058611" y="2714302"/>
                </a:lnTo>
                <a:lnTo>
                  <a:pt x="2017590" y="2733617"/>
                </a:lnTo>
                <a:lnTo>
                  <a:pt x="1975869" y="2751657"/>
                </a:lnTo>
                <a:lnTo>
                  <a:pt x="1933475" y="2768398"/>
                </a:lnTo>
                <a:lnTo>
                  <a:pt x="1890431" y="2783815"/>
                </a:lnTo>
                <a:lnTo>
                  <a:pt x="1846764" y="2797882"/>
                </a:lnTo>
                <a:lnTo>
                  <a:pt x="1802498" y="2810575"/>
                </a:lnTo>
                <a:lnTo>
                  <a:pt x="1757658" y="2821868"/>
                </a:lnTo>
                <a:lnTo>
                  <a:pt x="1712270" y="2831736"/>
                </a:lnTo>
                <a:lnTo>
                  <a:pt x="1666357" y="2840155"/>
                </a:lnTo>
                <a:lnTo>
                  <a:pt x="1619946" y="2847099"/>
                </a:lnTo>
                <a:lnTo>
                  <a:pt x="1573061" y="2852544"/>
                </a:lnTo>
                <a:lnTo>
                  <a:pt x="1525728" y="2856464"/>
                </a:lnTo>
                <a:lnTo>
                  <a:pt x="1477971" y="2858834"/>
                </a:lnTo>
                <a:lnTo>
                  <a:pt x="1429866" y="2859629"/>
                </a:lnTo>
                <a:close/>
              </a:path>
            </a:pathLst>
          </a:custGeom>
          <a:solidFill>
            <a:srgbClr val="642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9350" y="4178885"/>
            <a:ext cx="5252720" cy="222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065">
              <a:lnSpc>
                <a:spcPct val="107100"/>
              </a:lnSpc>
              <a:spcBef>
                <a:spcPts val="100"/>
              </a:spcBef>
            </a:pPr>
            <a:r>
              <a:rPr lang="en-IN" sz="7000" spc="130" dirty="0">
                <a:solidFill>
                  <a:srgbClr val="002060"/>
                </a:solidFill>
                <a:latin typeface="Arial Rounded MT Bold" panose="020F0704030504030204" pitchFamily="34" charset="0"/>
                <a:cs typeface="Lucida Sans Unicode"/>
              </a:rPr>
              <a:t>PROJECT OVERVIEW</a:t>
            </a:r>
            <a:endParaRPr sz="7000" dirty="0">
              <a:solidFill>
                <a:srgbClr val="002060"/>
              </a:solidFill>
              <a:latin typeface="Arial Rounded MT Bold" panose="020F0704030504030204" pitchFamily="34" charset="0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53200" y="743130"/>
            <a:ext cx="6756400" cy="79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IN" sz="4400" b="1" dirty="0">
                <a:solidFill>
                  <a:srgbClr val="00B050"/>
                </a:solidFill>
                <a:latin typeface="+mn-lt"/>
                <a:cs typeface="Lucida Sans Unicode"/>
              </a:rPr>
              <a:t>Objectives:</a:t>
            </a:r>
            <a:endParaRPr sz="4400" b="1" dirty="0">
              <a:solidFill>
                <a:srgbClr val="00B050"/>
              </a:solidFill>
              <a:latin typeface="+mn-lt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55716" y="7912328"/>
            <a:ext cx="1672589" cy="1531620"/>
            <a:chOff x="6755937" y="7447575"/>
            <a:chExt cx="1672589" cy="1531620"/>
          </a:xfrm>
        </p:grpSpPr>
        <p:sp>
          <p:nvSpPr>
            <p:cNvPr id="10" name="object 10"/>
            <p:cNvSpPr/>
            <p:nvPr/>
          </p:nvSpPr>
          <p:spPr>
            <a:xfrm>
              <a:off x="6943142" y="7447575"/>
              <a:ext cx="1485265" cy="1485265"/>
            </a:xfrm>
            <a:custGeom>
              <a:avLst/>
              <a:gdLst/>
              <a:ahLst/>
              <a:cxnLst/>
              <a:rect l="l" t="t" r="r" b="b"/>
              <a:pathLst>
                <a:path w="1485265" h="1485265">
                  <a:moveTo>
                    <a:pt x="742397" y="1484783"/>
                  </a:moveTo>
                  <a:lnTo>
                    <a:pt x="693579" y="1483204"/>
                  </a:lnTo>
                  <a:lnTo>
                    <a:pt x="645610" y="1478531"/>
                  </a:lnTo>
                  <a:lnTo>
                    <a:pt x="598581" y="1470864"/>
                  </a:lnTo>
                  <a:lnTo>
                    <a:pt x="552591" y="1460299"/>
                  </a:lnTo>
                  <a:lnTo>
                    <a:pt x="507738" y="1446935"/>
                  </a:lnTo>
                  <a:lnTo>
                    <a:pt x="464119" y="1430869"/>
                  </a:lnTo>
                  <a:lnTo>
                    <a:pt x="421833" y="1412199"/>
                  </a:lnTo>
                  <a:lnTo>
                    <a:pt x="380976" y="1391023"/>
                  </a:lnTo>
                  <a:lnTo>
                    <a:pt x="341647" y="1367439"/>
                  </a:lnTo>
                  <a:lnTo>
                    <a:pt x="303944" y="1341544"/>
                  </a:lnTo>
                  <a:lnTo>
                    <a:pt x="267965" y="1313437"/>
                  </a:lnTo>
                  <a:lnTo>
                    <a:pt x="233807" y="1283215"/>
                  </a:lnTo>
                  <a:lnTo>
                    <a:pt x="201568" y="1250976"/>
                  </a:lnTo>
                  <a:lnTo>
                    <a:pt x="171345" y="1216818"/>
                  </a:lnTo>
                  <a:lnTo>
                    <a:pt x="143238" y="1180838"/>
                  </a:lnTo>
                  <a:lnTo>
                    <a:pt x="117343" y="1143135"/>
                  </a:lnTo>
                  <a:lnTo>
                    <a:pt x="93759" y="1103806"/>
                  </a:lnTo>
                  <a:lnTo>
                    <a:pt x="72583" y="1062950"/>
                  </a:lnTo>
                  <a:lnTo>
                    <a:pt x="53913" y="1020663"/>
                  </a:lnTo>
                  <a:lnTo>
                    <a:pt x="37847" y="977044"/>
                  </a:lnTo>
                  <a:lnTo>
                    <a:pt x="24483" y="932191"/>
                  </a:lnTo>
                  <a:lnTo>
                    <a:pt x="13918" y="886202"/>
                  </a:lnTo>
                  <a:lnTo>
                    <a:pt x="6251" y="839173"/>
                  </a:lnTo>
                  <a:lnTo>
                    <a:pt x="1579" y="791204"/>
                  </a:lnTo>
                  <a:lnTo>
                    <a:pt x="0" y="742391"/>
                  </a:lnTo>
                  <a:lnTo>
                    <a:pt x="1579" y="693579"/>
                  </a:lnTo>
                  <a:lnTo>
                    <a:pt x="6251" y="645610"/>
                  </a:lnTo>
                  <a:lnTo>
                    <a:pt x="13918" y="598581"/>
                  </a:lnTo>
                  <a:lnTo>
                    <a:pt x="24483" y="552591"/>
                  </a:lnTo>
                  <a:lnTo>
                    <a:pt x="37847" y="507738"/>
                  </a:lnTo>
                  <a:lnTo>
                    <a:pt x="53913" y="464119"/>
                  </a:lnTo>
                  <a:lnTo>
                    <a:pt x="72583" y="421833"/>
                  </a:lnTo>
                  <a:lnTo>
                    <a:pt x="93759" y="380976"/>
                  </a:lnTo>
                  <a:lnTo>
                    <a:pt x="117343" y="341647"/>
                  </a:lnTo>
                  <a:lnTo>
                    <a:pt x="143238" y="303944"/>
                  </a:lnTo>
                  <a:lnTo>
                    <a:pt x="171345" y="267965"/>
                  </a:lnTo>
                  <a:lnTo>
                    <a:pt x="201568" y="233807"/>
                  </a:lnTo>
                  <a:lnTo>
                    <a:pt x="233807" y="201568"/>
                  </a:lnTo>
                  <a:lnTo>
                    <a:pt x="267965" y="171345"/>
                  </a:lnTo>
                  <a:lnTo>
                    <a:pt x="303944" y="143238"/>
                  </a:lnTo>
                  <a:lnTo>
                    <a:pt x="341647" y="117343"/>
                  </a:lnTo>
                  <a:lnTo>
                    <a:pt x="380976" y="93759"/>
                  </a:lnTo>
                  <a:lnTo>
                    <a:pt x="421833" y="72583"/>
                  </a:lnTo>
                  <a:lnTo>
                    <a:pt x="464119" y="53913"/>
                  </a:lnTo>
                  <a:lnTo>
                    <a:pt x="507738" y="37847"/>
                  </a:lnTo>
                  <a:lnTo>
                    <a:pt x="552591" y="24483"/>
                  </a:lnTo>
                  <a:lnTo>
                    <a:pt x="598581" y="13918"/>
                  </a:lnTo>
                  <a:lnTo>
                    <a:pt x="645610" y="6251"/>
                  </a:lnTo>
                  <a:lnTo>
                    <a:pt x="693579" y="1579"/>
                  </a:lnTo>
                  <a:lnTo>
                    <a:pt x="742391" y="0"/>
                  </a:lnTo>
                  <a:lnTo>
                    <a:pt x="791204" y="1579"/>
                  </a:lnTo>
                  <a:lnTo>
                    <a:pt x="839173" y="6251"/>
                  </a:lnTo>
                  <a:lnTo>
                    <a:pt x="886201" y="13918"/>
                  </a:lnTo>
                  <a:lnTo>
                    <a:pt x="932191" y="24483"/>
                  </a:lnTo>
                  <a:lnTo>
                    <a:pt x="977044" y="37847"/>
                  </a:lnTo>
                  <a:lnTo>
                    <a:pt x="1020663" y="53913"/>
                  </a:lnTo>
                  <a:lnTo>
                    <a:pt x="1062950" y="72583"/>
                  </a:lnTo>
                  <a:lnTo>
                    <a:pt x="1103806" y="93759"/>
                  </a:lnTo>
                  <a:lnTo>
                    <a:pt x="1143135" y="117343"/>
                  </a:lnTo>
                  <a:lnTo>
                    <a:pt x="1180838" y="143238"/>
                  </a:lnTo>
                  <a:lnTo>
                    <a:pt x="1216817" y="171345"/>
                  </a:lnTo>
                  <a:lnTo>
                    <a:pt x="1250975" y="201568"/>
                  </a:lnTo>
                  <a:lnTo>
                    <a:pt x="1283215" y="233807"/>
                  </a:lnTo>
                  <a:lnTo>
                    <a:pt x="1313437" y="267965"/>
                  </a:lnTo>
                  <a:lnTo>
                    <a:pt x="1341544" y="303944"/>
                  </a:lnTo>
                  <a:lnTo>
                    <a:pt x="1367439" y="341647"/>
                  </a:lnTo>
                  <a:lnTo>
                    <a:pt x="1391023" y="380976"/>
                  </a:lnTo>
                  <a:lnTo>
                    <a:pt x="1412199" y="421833"/>
                  </a:lnTo>
                  <a:lnTo>
                    <a:pt x="1430869" y="464119"/>
                  </a:lnTo>
                  <a:lnTo>
                    <a:pt x="1446935" y="507738"/>
                  </a:lnTo>
                  <a:lnTo>
                    <a:pt x="1460299" y="552591"/>
                  </a:lnTo>
                  <a:lnTo>
                    <a:pt x="1470864" y="598581"/>
                  </a:lnTo>
                  <a:lnTo>
                    <a:pt x="1478531" y="645610"/>
                  </a:lnTo>
                  <a:lnTo>
                    <a:pt x="1483203" y="693579"/>
                  </a:lnTo>
                  <a:lnTo>
                    <a:pt x="1484782" y="742391"/>
                  </a:lnTo>
                  <a:lnTo>
                    <a:pt x="1483203" y="791204"/>
                  </a:lnTo>
                  <a:lnTo>
                    <a:pt x="1478531" y="839173"/>
                  </a:lnTo>
                  <a:lnTo>
                    <a:pt x="1470864" y="886202"/>
                  </a:lnTo>
                  <a:lnTo>
                    <a:pt x="1460299" y="932191"/>
                  </a:lnTo>
                  <a:lnTo>
                    <a:pt x="1446935" y="977044"/>
                  </a:lnTo>
                  <a:lnTo>
                    <a:pt x="1430869" y="1020663"/>
                  </a:lnTo>
                  <a:lnTo>
                    <a:pt x="1412199" y="1062950"/>
                  </a:lnTo>
                  <a:lnTo>
                    <a:pt x="1391023" y="1103806"/>
                  </a:lnTo>
                  <a:lnTo>
                    <a:pt x="1367439" y="1143135"/>
                  </a:lnTo>
                  <a:lnTo>
                    <a:pt x="1341544" y="1180838"/>
                  </a:lnTo>
                  <a:lnTo>
                    <a:pt x="1313437" y="1216818"/>
                  </a:lnTo>
                  <a:lnTo>
                    <a:pt x="1283215" y="1250976"/>
                  </a:lnTo>
                  <a:lnTo>
                    <a:pt x="1250975" y="1283215"/>
                  </a:lnTo>
                  <a:lnTo>
                    <a:pt x="1216817" y="1313437"/>
                  </a:lnTo>
                  <a:lnTo>
                    <a:pt x="1180838" y="1341544"/>
                  </a:lnTo>
                  <a:lnTo>
                    <a:pt x="1143135" y="1367439"/>
                  </a:lnTo>
                  <a:lnTo>
                    <a:pt x="1103806" y="1391023"/>
                  </a:lnTo>
                  <a:lnTo>
                    <a:pt x="1062950" y="1412199"/>
                  </a:lnTo>
                  <a:lnTo>
                    <a:pt x="1020663" y="1430869"/>
                  </a:lnTo>
                  <a:lnTo>
                    <a:pt x="977044" y="1446935"/>
                  </a:lnTo>
                  <a:lnTo>
                    <a:pt x="932191" y="1460299"/>
                  </a:lnTo>
                  <a:lnTo>
                    <a:pt x="886201" y="1470864"/>
                  </a:lnTo>
                  <a:lnTo>
                    <a:pt x="839173" y="1478531"/>
                  </a:lnTo>
                  <a:lnTo>
                    <a:pt x="791204" y="1483204"/>
                  </a:lnTo>
                  <a:lnTo>
                    <a:pt x="742397" y="1484783"/>
                  </a:lnTo>
                  <a:close/>
                </a:path>
              </a:pathLst>
            </a:custGeom>
            <a:solidFill>
              <a:srgbClr val="FF7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55937" y="7912328"/>
              <a:ext cx="1214120" cy="1066800"/>
            </a:xfrm>
            <a:custGeom>
              <a:avLst/>
              <a:gdLst/>
              <a:ahLst/>
              <a:cxnLst/>
              <a:rect l="l" t="t" r="r" b="b"/>
              <a:pathLst>
                <a:path w="1214120" h="1066800">
                  <a:moveTo>
                    <a:pt x="152362" y="1066704"/>
                  </a:moveTo>
                  <a:lnTo>
                    <a:pt x="0" y="883703"/>
                  </a:lnTo>
                  <a:lnTo>
                    <a:pt x="1061401" y="0"/>
                  </a:lnTo>
                  <a:lnTo>
                    <a:pt x="1213764" y="183000"/>
                  </a:lnTo>
                  <a:lnTo>
                    <a:pt x="152362" y="1066704"/>
                  </a:lnTo>
                  <a:close/>
                </a:path>
              </a:pathLst>
            </a:custGeom>
            <a:solidFill>
              <a:srgbClr val="1B4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6344024" y="11"/>
            <a:ext cx="1944370" cy="3543300"/>
          </a:xfrm>
          <a:custGeom>
            <a:avLst/>
            <a:gdLst/>
            <a:ahLst/>
            <a:cxnLst/>
            <a:rect l="l" t="t" r="r" b="b"/>
            <a:pathLst>
              <a:path w="1944369" h="3543300">
                <a:moveTo>
                  <a:pt x="1943976" y="0"/>
                </a:moveTo>
                <a:lnTo>
                  <a:pt x="0" y="0"/>
                </a:lnTo>
                <a:lnTo>
                  <a:pt x="0" y="1598498"/>
                </a:lnTo>
                <a:lnTo>
                  <a:pt x="0" y="1621053"/>
                </a:lnTo>
                <a:lnTo>
                  <a:pt x="279" y="1621053"/>
                </a:lnTo>
                <a:lnTo>
                  <a:pt x="647" y="1649171"/>
                </a:lnTo>
                <a:lnTo>
                  <a:pt x="2578" y="1699526"/>
                </a:lnTo>
                <a:lnTo>
                  <a:pt x="5765" y="1749539"/>
                </a:lnTo>
                <a:lnTo>
                  <a:pt x="10223" y="1799209"/>
                </a:lnTo>
                <a:lnTo>
                  <a:pt x="15900" y="1848497"/>
                </a:lnTo>
                <a:lnTo>
                  <a:pt x="22796" y="1897418"/>
                </a:lnTo>
                <a:lnTo>
                  <a:pt x="30911" y="1945932"/>
                </a:lnTo>
                <a:lnTo>
                  <a:pt x="40208" y="1994039"/>
                </a:lnTo>
                <a:lnTo>
                  <a:pt x="50673" y="2041715"/>
                </a:lnTo>
                <a:lnTo>
                  <a:pt x="62293" y="2088934"/>
                </a:lnTo>
                <a:lnTo>
                  <a:pt x="75057" y="2135708"/>
                </a:lnTo>
                <a:lnTo>
                  <a:pt x="88950" y="2181999"/>
                </a:lnTo>
                <a:lnTo>
                  <a:pt x="103949" y="2227796"/>
                </a:lnTo>
                <a:lnTo>
                  <a:pt x="120053" y="2273084"/>
                </a:lnTo>
                <a:lnTo>
                  <a:pt x="137223" y="2317851"/>
                </a:lnTo>
                <a:lnTo>
                  <a:pt x="155460" y="2362073"/>
                </a:lnTo>
                <a:lnTo>
                  <a:pt x="174739" y="2405748"/>
                </a:lnTo>
                <a:lnTo>
                  <a:pt x="195059" y="2448839"/>
                </a:lnTo>
                <a:lnTo>
                  <a:pt x="216382" y="2491359"/>
                </a:lnTo>
                <a:lnTo>
                  <a:pt x="238721" y="2533269"/>
                </a:lnTo>
                <a:lnTo>
                  <a:pt x="262026" y="2574556"/>
                </a:lnTo>
                <a:lnTo>
                  <a:pt x="286308" y="2615222"/>
                </a:lnTo>
                <a:lnTo>
                  <a:pt x="311543" y="2655227"/>
                </a:lnTo>
                <a:lnTo>
                  <a:pt x="337718" y="2694571"/>
                </a:lnTo>
                <a:lnTo>
                  <a:pt x="364820" y="2733230"/>
                </a:lnTo>
                <a:lnTo>
                  <a:pt x="392811" y="2771203"/>
                </a:lnTo>
                <a:lnTo>
                  <a:pt x="421703" y="2808465"/>
                </a:lnTo>
                <a:lnTo>
                  <a:pt x="451472" y="2844990"/>
                </a:lnTo>
                <a:lnTo>
                  <a:pt x="482092" y="2880766"/>
                </a:lnTo>
                <a:lnTo>
                  <a:pt x="513549" y="2915793"/>
                </a:lnTo>
                <a:lnTo>
                  <a:pt x="545846" y="2950045"/>
                </a:lnTo>
                <a:lnTo>
                  <a:pt x="578954" y="2983509"/>
                </a:lnTo>
                <a:lnTo>
                  <a:pt x="612851" y="3016161"/>
                </a:lnTo>
                <a:lnTo>
                  <a:pt x="647534" y="3048000"/>
                </a:lnTo>
                <a:lnTo>
                  <a:pt x="682967" y="3078988"/>
                </a:lnTo>
                <a:lnTo>
                  <a:pt x="719162" y="3109137"/>
                </a:lnTo>
                <a:lnTo>
                  <a:pt x="756094" y="3138398"/>
                </a:lnTo>
                <a:lnTo>
                  <a:pt x="793737" y="3166795"/>
                </a:lnTo>
                <a:lnTo>
                  <a:pt x="832078" y="3194278"/>
                </a:lnTo>
                <a:lnTo>
                  <a:pt x="871105" y="3220847"/>
                </a:lnTo>
                <a:lnTo>
                  <a:pt x="910805" y="3246488"/>
                </a:lnTo>
                <a:lnTo>
                  <a:pt x="951153" y="3271189"/>
                </a:lnTo>
                <a:lnTo>
                  <a:pt x="992149" y="3294913"/>
                </a:lnTo>
                <a:lnTo>
                  <a:pt x="1033767" y="3317671"/>
                </a:lnTo>
                <a:lnTo>
                  <a:pt x="1075982" y="3339427"/>
                </a:lnTo>
                <a:lnTo>
                  <a:pt x="1118806" y="3360178"/>
                </a:lnTo>
                <a:lnTo>
                  <a:pt x="1162189" y="3379889"/>
                </a:lnTo>
                <a:lnTo>
                  <a:pt x="1206144" y="3398570"/>
                </a:lnTo>
                <a:lnTo>
                  <a:pt x="1250632" y="3416198"/>
                </a:lnTo>
                <a:lnTo>
                  <a:pt x="1295654" y="3432746"/>
                </a:lnTo>
                <a:lnTo>
                  <a:pt x="1295654" y="3432048"/>
                </a:lnTo>
                <a:lnTo>
                  <a:pt x="1328978" y="3443325"/>
                </a:lnTo>
                <a:lnTo>
                  <a:pt x="1377213" y="3458337"/>
                </a:lnTo>
                <a:lnTo>
                  <a:pt x="1426286" y="3472294"/>
                </a:lnTo>
                <a:lnTo>
                  <a:pt x="1476121" y="3485134"/>
                </a:lnTo>
                <a:lnTo>
                  <a:pt x="1526603" y="3496818"/>
                </a:lnTo>
                <a:lnTo>
                  <a:pt x="1577644" y="3507308"/>
                </a:lnTo>
                <a:lnTo>
                  <a:pt x="1629156" y="3516553"/>
                </a:lnTo>
                <a:lnTo>
                  <a:pt x="1681060" y="3524504"/>
                </a:lnTo>
                <a:lnTo>
                  <a:pt x="1733257" y="3531108"/>
                </a:lnTo>
                <a:lnTo>
                  <a:pt x="1785645" y="3536340"/>
                </a:lnTo>
                <a:lnTo>
                  <a:pt x="1838147" y="3540125"/>
                </a:lnTo>
                <a:lnTo>
                  <a:pt x="1890661" y="3542423"/>
                </a:lnTo>
                <a:lnTo>
                  <a:pt x="1943100" y="3543211"/>
                </a:lnTo>
                <a:lnTo>
                  <a:pt x="1943976" y="3543198"/>
                </a:lnTo>
                <a:lnTo>
                  <a:pt x="1943976" y="1621053"/>
                </a:lnTo>
                <a:lnTo>
                  <a:pt x="1943976" y="1598498"/>
                </a:lnTo>
                <a:lnTo>
                  <a:pt x="1943976" y="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549942" y="1518517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implement an intelligent Smart Home Security System using IoT technology and machine learning algorithms</a:t>
            </a:r>
            <a:endParaRPr lang="en-IN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0200" y="5010304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53200" y="3503111"/>
            <a:ext cx="570701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solidFill>
                  <a:prstClr val="black"/>
                </a:solidFill>
              </a:rPr>
              <a:t> </a:t>
            </a:r>
            <a:r>
              <a:rPr lang="en-IN" sz="4400" b="1" dirty="0">
                <a:solidFill>
                  <a:srgbClr val="00B050"/>
                </a:solidFill>
              </a:rPr>
              <a:t>Enhancing Security via:</a:t>
            </a:r>
          </a:p>
          <a:p>
            <a:r>
              <a:rPr lang="en-IN" sz="4400" dirty="0">
                <a:solidFill>
                  <a:prstClr val="black"/>
                </a:solidFill>
              </a:rPr>
              <a:t>	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077200" y="4224054"/>
            <a:ext cx="10073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Detect and respond to intruders in real-time.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piezo sensor </a:t>
            </a:r>
            <a:r>
              <a:rPr lang="en-US" sz="3200" dirty="0"/>
              <a:t>for pressure changes caused by footsteps.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Trigger an  </a:t>
            </a:r>
            <a:r>
              <a:rPr lang="en-US" sz="3200" b="1" dirty="0">
                <a:solidFill>
                  <a:srgbClr val="7030A0"/>
                </a:solidFill>
              </a:rPr>
              <a:t>camera</a:t>
            </a:r>
            <a:r>
              <a:rPr lang="en-US" sz="3200" dirty="0"/>
              <a:t> to capture </a:t>
            </a:r>
            <a:r>
              <a:rPr lang="en-US" sz="3200" b="1" dirty="0">
                <a:solidFill>
                  <a:srgbClr val="7030A0"/>
                </a:solidFill>
              </a:rPr>
              <a:t>images or videos.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Image Recognition and Alerts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Camera call API and Analyze images to </a:t>
            </a:r>
            <a:r>
              <a:rPr lang="en-US" sz="3200" b="1" dirty="0">
                <a:solidFill>
                  <a:srgbClr val="7030A0"/>
                </a:solidFill>
              </a:rPr>
              <a:t>recognize objects, especially human faces.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Trigger alarms and send </a:t>
            </a:r>
            <a:r>
              <a:rPr lang="en-US" sz="3200" b="1" dirty="0">
                <a:solidFill>
                  <a:srgbClr val="7030A0"/>
                </a:solidFill>
              </a:rPr>
              <a:t>real-time notifications to homeowners</a:t>
            </a:r>
            <a:r>
              <a:rPr lang="en-US" sz="3200" dirty="0"/>
              <a:t> and security services for unfamiliar faces or suspicious activities</a:t>
            </a:r>
            <a:endParaRPr lang="en-IN" sz="3200"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953322"/>
            <a:ext cx="1405890" cy="1855470"/>
          </a:xfrm>
          <a:custGeom>
            <a:avLst/>
            <a:gdLst/>
            <a:ahLst/>
            <a:cxnLst/>
            <a:rect l="l" t="t" r="r" b="b"/>
            <a:pathLst>
              <a:path w="1405890" h="1855470">
                <a:moveTo>
                  <a:pt x="478182" y="1855074"/>
                </a:moveTo>
                <a:lnTo>
                  <a:pt x="430443" y="1853867"/>
                </a:lnTo>
                <a:lnTo>
                  <a:pt x="383339" y="1850285"/>
                </a:lnTo>
                <a:lnTo>
                  <a:pt x="336920" y="1844387"/>
                </a:lnTo>
                <a:lnTo>
                  <a:pt x="291243" y="1836230"/>
                </a:lnTo>
                <a:lnTo>
                  <a:pt x="246368" y="1825873"/>
                </a:lnTo>
                <a:lnTo>
                  <a:pt x="202353" y="1813374"/>
                </a:lnTo>
                <a:lnTo>
                  <a:pt x="159256" y="1798791"/>
                </a:lnTo>
                <a:lnTo>
                  <a:pt x="117135" y="1782184"/>
                </a:lnTo>
                <a:lnTo>
                  <a:pt x="76049" y="1763609"/>
                </a:lnTo>
                <a:lnTo>
                  <a:pt x="36055" y="1743125"/>
                </a:lnTo>
                <a:lnTo>
                  <a:pt x="0" y="1722394"/>
                </a:lnTo>
                <a:lnTo>
                  <a:pt x="0" y="132680"/>
                </a:lnTo>
                <a:lnTo>
                  <a:pt x="36055" y="111948"/>
                </a:lnTo>
                <a:lnTo>
                  <a:pt x="76049" y="91465"/>
                </a:lnTo>
                <a:lnTo>
                  <a:pt x="117135" y="72890"/>
                </a:lnTo>
                <a:lnTo>
                  <a:pt x="159256" y="56282"/>
                </a:lnTo>
                <a:lnTo>
                  <a:pt x="202353" y="41700"/>
                </a:lnTo>
                <a:lnTo>
                  <a:pt x="246368" y="29201"/>
                </a:lnTo>
                <a:lnTo>
                  <a:pt x="291243" y="18844"/>
                </a:lnTo>
                <a:lnTo>
                  <a:pt x="336920" y="10687"/>
                </a:lnTo>
                <a:lnTo>
                  <a:pt x="383339" y="4788"/>
                </a:lnTo>
                <a:lnTo>
                  <a:pt x="430443" y="1206"/>
                </a:lnTo>
                <a:lnTo>
                  <a:pt x="478172" y="0"/>
                </a:lnTo>
                <a:lnTo>
                  <a:pt x="525905" y="1206"/>
                </a:lnTo>
                <a:lnTo>
                  <a:pt x="573010" y="4788"/>
                </a:lnTo>
                <a:lnTo>
                  <a:pt x="619429" y="10687"/>
                </a:lnTo>
                <a:lnTo>
                  <a:pt x="665106" y="18844"/>
                </a:lnTo>
                <a:lnTo>
                  <a:pt x="709980" y="29201"/>
                </a:lnTo>
                <a:lnTo>
                  <a:pt x="753996" y="41700"/>
                </a:lnTo>
                <a:lnTo>
                  <a:pt x="797093" y="56282"/>
                </a:lnTo>
                <a:lnTo>
                  <a:pt x="839214" y="72890"/>
                </a:lnTo>
                <a:lnTo>
                  <a:pt x="880300" y="91465"/>
                </a:lnTo>
                <a:lnTo>
                  <a:pt x="920294" y="111948"/>
                </a:lnTo>
                <a:lnTo>
                  <a:pt x="959136" y="134282"/>
                </a:lnTo>
                <a:lnTo>
                  <a:pt x="996769" y="158408"/>
                </a:lnTo>
                <a:lnTo>
                  <a:pt x="1033135" y="184268"/>
                </a:lnTo>
                <a:lnTo>
                  <a:pt x="1068174" y="211804"/>
                </a:lnTo>
                <a:lnTo>
                  <a:pt x="1101830" y="240957"/>
                </a:lnTo>
                <a:lnTo>
                  <a:pt x="1134042" y="271669"/>
                </a:lnTo>
                <a:lnTo>
                  <a:pt x="1164754" y="303882"/>
                </a:lnTo>
                <a:lnTo>
                  <a:pt x="1193907" y="337537"/>
                </a:lnTo>
                <a:lnTo>
                  <a:pt x="1221443" y="372576"/>
                </a:lnTo>
                <a:lnTo>
                  <a:pt x="1247303" y="408942"/>
                </a:lnTo>
                <a:lnTo>
                  <a:pt x="1271429" y="446575"/>
                </a:lnTo>
                <a:lnTo>
                  <a:pt x="1293763" y="485417"/>
                </a:lnTo>
                <a:lnTo>
                  <a:pt x="1314247" y="525411"/>
                </a:lnTo>
                <a:lnTo>
                  <a:pt x="1332821" y="566497"/>
                </a:lnTo>
                <a:lnTo>
                  <a:pt x="1349429" y="608618"/>
                </a:lnTo>
                <a:lnTo>
                  <a:pt x="1364012" y="651716"/>
                </a:lnTo>
                <a:lnTo>
                  <a:pt x="1376510" y="695731"/>
                </a:lnTo>
                <a:lnTo>
                  <a:pt x="1386867" y="740606"/>
                </a:lnTo>
                <a:lnTo>
                  <a:pt x="1395024" y="786282"/>
                </a:lnTo>
                <a:lnTo>
                  <a:pt x="1400923" y="832702"/>
                </a:lnTo>
                <a:lnTo>
                  <a:pt x="1404505" y="879806"/>
                </a:lnTo>
                <a:lnTo>
                  <a:pt x="1405712" y="927535"/>
                </a:lnTo>
                <a:lnTo>
                  <a:pt x="1404505" y="975268"/>
                </a:lnTo>
                <a:lnTo>
                  <a:pt x="1400923" y="1022372"/>
                </a:lnTo>
                <a:lnTo>
                  <a:pt x="1395024" y="1068792"/>
                </a:lnTo>
                <a:lnTo>
                  <a:pt x="1386867" y="1114468"/>
                </a:lnTo>
                <a:lnTo>
                  <a:pt x="1376510" y="1159343"/>
                </a:lnTo>
                <a:lnTo>
                  <a:pt x="1364012" y="1203358"/>
                </a:lnTo>
                <a:lnTo>
                  <a:pt x="1349429" y="1246455"/>
                </a:lnTo>
                <a:lnTo>
                  <a:pt x="1332821" y="1288576"/>
                </a:lnTo>
                <a:lnTo>
                  <a:pt x="1314247" y="1329663"/>
                </a:lnTo>
                <a:lnTo>
                  <a:pt x="1293763" y="1369656"/>
                </a:lnTo>
                <a:lnTo>
                  <a:pt x="1271429" y="1408499"/>
                </a:lnTo>
                <a:lnTo>
                  <a:pt x="1247303" y="1446132"/>
                </a:lnTo>
                <a:lnTo>
                  <a:pt x="1221443" y="1482497"/>
                </a:lnTo>
                <a:lnTo>
                  <a:pt x="1193907" y="1517537"/>
                </a:lnTo>
                <a:lnTo>
                  <a:pt x="1164754" y="1551192"/>
                </a:lnTo>
                <a:lnTo>
                  <a:pt x="1134042" y="1583405"/>
                </a:lnTo>
                <a:lnTo>
                  <a:pt x="1101830" y="1614117"/>
                </a:lnTo>
                <a:lnTo>
                  <a:pt x="1068174" y="1643270"/>
                </a:lnTo>
                <a:lnTo>
                  <a:pt x="1033135" y="1670805"/>
                </a:lnTo>
                <a:lnTo>
                  <a:pt x="996769" y="1696665"/>
                </a:lnTo>
                <a:lnTo>
                  <a:pt x="959136" y="1720791"/>
                </a:lnTo>
                <a:lnTo>
                  <a:pt x="920294" y="1743125"/>
                </a:lnTo>
                <a:lnTo>
                  <a:pt x="880300" y="1763609"/>
                </a:lnTo>
                <a:lnTo>
                  <a:pt x="839214" y="1782184"/>
                </a:lnTo>
                <a:lnTo>
                  <a:pt x="797093" y="1798791"/>
                </a:lnTo>
                <a:lnTo>
                  <a:pt x="753996" y="1813374"/>
                </a:lnTo>
                <a:lnTo>
                  <a:pt x="709980" y="1825873"/>
                </a:lnTo>
                <a:lnTo>
                  <a:pt x="665106" y="1836230"/>
                </a:lnTo>
                <a:lnTo>
                  <a:pt x="619429" y="1844387"/>
                </a:lnTo>
                <a:lnTo>
                  <a:pt x="573010" y="1850285"/>
                </a:lnTo>
                <a:lnTo>
                  <a:pt x="525905" y="1853867"/>
                </a:lnTo>
                <a:lnTo>
                  <a:pt x="478182" y="1855074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43950" y="972218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213764" y="182999"/>
                </a:moveTo>
                <a:lnTo>
                  <a:pt x="152362" y="1066703"/>
                </a:lnTo>
                <a:lnTo>
                  <a:pt x="0" y="883703"/>
                </a:lnTo>
                <a:lnTo>
                  <a:pt x="1061401" y="0"/>
                </a:lnTo>
                <a:lnTo>
                  <a:pt x="1213764" y="182999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69934" y="9258300"/>
            <a:ext cx="3179445" cy="1028700"/>
          </a:xfrm>
          <a:custGeom>
            <a:avLst/>
            <a:gdLst/>
            <a:ahLst/>
            <a:cxnLst/>
            <a:rect l="l" t="t" r="r" b="b"/>
            <a:pathLst>
              <a:path w="3179444" h="1028700">
                <a:moveTo>
                  <a:pt x="2802098" y="1028699"/>
                </a:moveTo>
                <a:lnTo>
                  <a:pt x="377034" y="1028699"/>
                </a:lnTo>
                <a:lnTo>
                  <a:pt x="373774" y="1024940"/>
                </a:lnTo>
                <a:lnTo>
                  <a:pt x="345106" y="989923"/>
                </a:lnTo>
                <a:lnTo>
                  <a:pt x="317423" y="954085"/>
                </a:lnTo>
                <a:lnTo>
                  <a:pt x="290748" y="917447"/>
                </a:lnTo>
                <a:lnTo>
                  <a:pt x="265101" y="880030"/>
                </a:lnTo>
                <a:lnTo>
                  <a:pt x="240503" y="841854"/>
                </a:lnTo>
                <a:lnTo>
                  <a:pt x="216974" y="802940"/>
                </a:lnTo>
                <a:lnTo>
                  <a:pt x="194535" y="763309"/>
                </a:lnTo>
                <a:lnTo>
                  <a:pt x="173207" y="722981"/>
                </a:lnTo>
                <a:lnTo>
                  <a:pt x="153012" y="681979"/>
                </a:lnTo>
                <a:lnTo>
                  <a:pt x="133968" y="640321"/>
                </a:lnTo>
                <a:lnTo>
                  <a:pt x="116098" y="598029"/>
                </a:lnTo>
                <a:lnTo>
                  <a:pt x="99422" y="555125"/>
                </a:lnTo>
                <a:lnTo>
                  <a:pt x="83961" y="511627"/>
                </a:lnTo>
                <a:lnTo>
                  <a:pt x="69735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5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3179133" y="0"/>
                </a:lnTo>
                <a:lnTo>
                  <a:pt x="3178405" y="48642"/>
                </a:lnTo>
                <a:lnTo>
                  <a:pt x="3176233" y="96921"/>
                </a:lnTo>
                <a:lnTo>
                  <a:pt x="3172639" y="144815"/>
                </a:lnTo>
                <a:lnTo>
                  <a:pt x="3167643" y="192304"/>
                </a:lnTo>
                <a:lnTo>
                  <a:pt x="3161267" y="239367"/>
                </a:lnTo>
                <a:lnTo>
                  <a:pt x="3153530" y="285982"/>
                </a:lnTo>
                <a:lnTo>
                  <a:pt x="3144454" y="332130"/>
                </a:lnTo>
                <a:lnTo>
                  <a:pt x="3134060" y="377789"/>
                </a:lnTo>
                <a:lnTo>
                  <a:pt x="3122367" y="422939"/>
                </a:lnTo>
                <a:lnTo>
                  <a:pt x="3109398" y="467559"/>
                </a:lnTo>
                <a:lnTo>
                  <a:pt x="3095172" y="511627"/>
                </a:lnTo>
                <a:lnTo>
                  <a:pt x="3079711" y="555125"/>
                </a:lnTo>
                <a:lnTo>
                  <a:pt x="3063035" y="598029"/>
                </a:lnTo>
                <a:lnTo>
                  <a:pt x="3045165" y="640321"/>
                </a:lnTo>
                <a:lnTo>
                  <a:pt x="3026121" y="681979"/>
                </a:lnTo>
                <a:lnTo>
                  <a:pt x="3005925" y="722981"/>
                </a:lnTo>
                <a:lnTo>
                  <a:pt x="2984598" y="763309"/>
                </a:lnTo>
                <a:lnTo>
                  <a:pt x="2962159" y="802940"/>
                </a:lnTo>
                <a:lnTo>
                  <a:pt x="2938630" y="841854"/>
                </a:lnTo>
                <a:lnTo>
                  <a:pt x="2914032" y="880030"/>
                </a:lnTo>
                <a:lnTo>
                  <a:pt x="2888384" y="917447"/>
                </a:lnTo>
                <a:lnTo>
                  <a:pt x="2861709" y="954085"/>
                </a:lnTo>
                <a:lnTo>
                  <a:pt x="2834027" y="989923"/>
                </a:lnTo>
                <a:lnTo>
                  <a:pt x="2805358" y="1024940"/>
                </a:lnTo>
                <a:lnTo>
                  <a:pt x="2802098" y="1028699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2EA20AF-5947-27EF-47EB-080E74E1E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71104"/>
              </p:ext>
            </p:extLst>
          </p:nvPr>
        </p:nvGraphicFramePr>
        <p:xfrm>
          <a:off x="914400" y="266700"/>
          <a:ext cx="16764001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8FC7BE1-381D-1ED6-74F3-7EB099C7A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4" y="4326285"/>
            <a:ext cx="5416912" cy="30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31F3D1-1E49-A6EA-03E5-57587BF164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38913" y="4052393"/>
            <a:ext cx="3343573" cy="3581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2C4067-E73E-F055-1507-D1B015B485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281" y="3711111"/>
            <a:ext cx="4572000" cy="40005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F586FF7-49AE-BF72-4B5B-167A27E70116}"/>
              </a:ext>
            </a:extLst>
          </p:cNvPr>
          <p:cNvSpPr/>
          <p:nvPr/>
        </p:nvSpPr>
        <p:spPr>
          <a:xfrm>
            <a:off x="6371118" y="5513154"/>
            <a:ext cx="1252293" cy="657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3F1ECA5-AD06-B4C0-9F6D-875A75958A47}"/>
              </a:ext>
            </a:extLst>
          </p:cNvPr>
          <p:cNvSpPr/>
          <p:nvPr/>
        </p:nvSpPr>
        <p:spPr>
          <a:xfrm>
            <a:off x="11220734" y="5513154"/>
            <a:ext cx="1252293" cy="657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AFDD46-732F-C838-109A-12068EDF30B4}"/>
              </a:ext>
            </a:extLst>
          </p:cNvPr>
          <p:cNvSpPr/>
          <p:nvPr/>
        </p:nvSpPr>
        <p:spPr>
          <a:xfrm>
            <a:off x="1504096" y="7894683"/>
            <a:ext cx="4310308" cy="58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EC4318-7FCB-98A0-A18A-DA9BBF814ED2}"/>
              </a:ext>
            </a:extLst>
          </p:cNvPr>
          <p:cNvSpPr/>
          <p:nvPr/>
        </p:nvSpPr>
        <p:spPr>
          <a:xfrm>
            <a:off x="7239001" y="7894683"/>
            <a:ext cx="4310308" cy="58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FBE39-9B9F-D364-B311-776730E424B6}"/>
              </a:ext>
            </a:extLst>
          </p:cNvPr>
          <p:cNvSpPr/>
          <p:nvPr/>
        </p:nvSpPr>
        <p:spPr>
          <a:xfrm>
            <a:off x="12474164" y="7842669"/>
            <a:ext cx="4310308" cy="58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AF606F-61C5-0C62-3672-A690334042CC}"/>
              </a:ext>
            </a:extLst>
          </p:cNvPr>
          <p:cNvSpPr/>
          <p:nvPr/>
        </p:nvSpPr>
        <p:spPr>
          <a:xfrm>
            <a:off x="1503527" y="7894683"/>
            <a:ext cx="611647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2800" dirty="0">
                <a:latin typeface="Aptos Display" panose="020B0004020202020204" pitchFamily="34" charset="0"/>
              </a:rPr>
              <a:t>Door mat with piezo Sensors </a:t>
            </a:r>
            <a:endParaRPr lang="en-IN" sz="2800" dirty="0">
              <a:latin typeface="Aptos Display" panose="020B00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30643-03F5-6517-9E34-921F5AF67D7E}"/>
              </a:ext>
            </a:extLst>
          </p:cNvPr>
          <p:cNvSpPr/>
          <p:nvPr/>
        </p:nvSpPr>
        <p:spPr>
          <a:xfrm>
            <a:off x="8393016" y="7873408"/>
            <a:ext cx="20353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atin typeface="Aptos Display" panose="020B0004020202020204" pitchFamily="34" charset="0"/>
              </a:rPr>
              <a:t>piezo Sensor</a:t>
            </a:r>
            <a:endParaRPr lang="en-IN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Display" panose="020B00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E8BE0-37A7-07A0-72A6-DA11A3F0E3F3}"/>
              </a:ext>
            </a:extLst>
          </p:cNvPr>
          <p:cNvSpPr/>
          <p:nvPr/>
        </p:nvSpPr>
        <p:spPr>
          <a:xfrm>
            <a:off x="12501748" y="7885706"/>
            <a:ext cx="42551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Display" panose="020B0004020202020204" pitchFamily="34" charset="0"/>
              </a:rPr>
              <a:t>Piezo sensor orientation on mat surface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EA5597-2A24-6C11-30A4-2DB608FE7707}"/>
              </a:ext>
            </a:extLst>
          </p:cNvPr>
          <p:cNvSpPr/>
          <p:nvPr/>
        </p:nvSpPr>
        <p:spPr>
          <a:xfrm>
            <a:off x="612641" y="2614328"/>
            <a:ext cx="16992600" cy="1738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" name="object 6"/>
          <p:cNvGrpSpPr/>
          <p:nvPr/>
        </p:nvGrpSpPr>
        <p:grpSpPr>
          <a:xfrm>
            <a:off x="529896" y="800100"/>
            <a:ext cx="1958339" cy="1531620"/>
            <a:chOff x="1876578" y="1028700"/>
            <a:chExt cx="1958339" cy="1531620"/>
          </a:xfrm>
        </p:grpSpPr>
        <p:sp>
          <p:nvSpPr>
            <p:cNvPr id="7" name="object 7"/>
            <p:cNvSpPr/>
            <p:nvPr/>
          </p:nvSpPr>
          <p:spPr>
            <a:xfrm>
              <a:off x="2349534" y="1028700"/>
              <a:ext cx="1485265" cy="1485265"/>
            </a:xfrm>
            <a:custGeom>
              <a:avLst/>
              <a:gdLst/>
              <a:ahLst/>
              <a:cxnLst/>
              <a:rect l="l" t="t" r="r" b="b"/>
              <a:pathLst>
                <a:path w="1485264" h="1485264">
                  <a:moveTo>
                    <a:pt x="742399" y="1484783"/>
                  </a:moveTo>
                  <a:lnTo>
                    <a:pt x="693579" y="1483204"/>
                  </a:lnTo>
                  <a:lnTo>
                    <a:pt x="645609" y="1478532"/>
                  </a:lnTo>
                  <a:lnTo>
                    <a:pt x="598581" y="1470864"/>
                  </a:lnTo>
                  <a:lnTo>
                    <a:pt x="552591" y="1460300"/>
                  </a:lnTo>
                  <a:lnTo>
                    <a:pt x="507738" y="1446935"/>
                  </a:lnTo>
                  <a:lnTo>
                    <a:pt x="464119" y="1430869"/>
                  </a:lnTo>
                  <a:lnTo>
                    <a:pt x="421832" y="1412199"/>
                  </a:lnTo>
                  <a:lnTo>
                    <a:pt x="380976" y="1391023"/>
                  </a:lnTo>
                  <a:lnTo>
                    <a:pt x="341647" y="1367439"/>
                  </a:lnTo>
                  <a:lnTo>
                    <a:pt x="303944" y="1341544"/>
                  </a:lnTo>
                  <a:lnTo>
                    <a:pt x="267965" y="1313437"/>
                  </a:lnTo>
                  <a:lnTo>
                    <a:pt x="233806" y="1283215"/>
                  </a:lnTo>
                  <a:lnTo>
                    <a:pt x="201567" y="1250976"/>
                  </a:lnTo>
                  <a:lnTo>
                    <a:pt x="171345" y="1216818"/>
                  </a:lnTo>
                  <a:lnTo>
                    <a:pt x="143238" y="1180838"/>
                  </a:lnTo>
                  <a:lnTo>
                    <a:pt x="117343" y="1143135"/>
                  </a:lnTo>
                  <a:lnTo>
                    <a:pt x="93759" y="1103806"/>
                  </a:lnTo>
                  <a:lnTo>
                    <a:pt x="72583" y="1062950"/>
                  </a:lnTo>
                  <a:lnTo>
                    <a:pt x="53913" y="1020663"/>
                  </a:lnTo>
                  <a:lnTo>
                    <a:pt x="37847" y="977044"/>
                  </a:lnTo>
                  <a:lnTo>
                    <a:pt x="24483" y="932191"/>
                  </a:lnTo>
                  <a:lnTo>
                    <a:pt x="13918" y="886202"/>
                  </a:lnTo>
                  <a:lnTo>
                    <a:pt x="6251" y="839173"/>
                  </a:lnTo>
                  <a:lnTo>
                    <a:pt x="1578" y="791204"/>
                  </a:lnTo>
                  <a:lnTo>
                    <a:pt x="0" y="742385"/>
                  </a:lnTo>
                  <a:lnTo>
                    <a:pt x="1578" y="693579"/>
                  </a:lnTo>
                  <a:lnTo>
                    <a:pt x="6251" y="645609"/>
                  </a:lnTo>
                  <a:lnTo>
                    <a:pt x="13918" y="598581"/>
                  </a:lnTo>
                  <a:lnTo>
                    <a:pt x="24483" y="552591"/>
                  </a:lnTo>
                  <a:lnTo>
                    <a:pt x="37847" y="507738"/>
                  </a:lnTo>
                  <a:lnTo>
                    <a:pt x="53913" y="464119"/>
                  </a:lnTo>
                  <a:lnTo>
                    <a:pt x="72583" y="421833"/>
                  </a:lnTo>
                  <a:lnTo>
                    <a:pt x="93759" y="380976"/>
                  </a:lnTo>
                  <a:lnTo>
                    <a:pt x="117343" y="341647"/>
                  </a:lnTo>
                  <a:lnTo>
                    <a:pt x="143238" y="303944"/>
                  </a:lnTo>
                  <a:lnTo>
                    <a:pt x="171345" y="267965"/>
                  </a:lnTo>
                  <a:lnTo>
                    <a:pt x="201567" y="233807"/>
                  </a:lnTo>
                  <a:lnTo>
                    <a:pt x="233806" y="201567"/>
                  </a:lnTo>
                  <a:lnTo>
                    <a:pt x="267965" y="171345"/>
                  </a:lnTo>
                  <a:lnTo>
                    <a:pt x="303944" y="143238"/>
                  </a:lnTo>
                  <a:lnTo>
                    <a:pt x="341647" y="117343"/>
                  </a:lnTo>
                  <a:lnTo>
                    <a:pt x="380976" y="93759"/>
                  </a:lnTo>
                  <a:lnTo>
                    <a:pt x="421832" y="72583"/>
                  </a:lnTo>
                  <a:lnTo>
                    <a:pt x="464119" y="53913"/>
                  </a:lnTo>
                  <a:lnTo>
                    <a:pt x="507738" y="37847"/>
                  </a:lnTo>
                  <a:lnTo>
                    <a:pt x="552591" y="24483"/>
                  </a:lnTo>
                  <a:lnTo>
                    <a:pt x="598581" y="13918"/>
                  </a:lnTo>
                  <a:lnTo>
                    <a:pt x="645609" y="6251"/>
                  </a:lnTo>
                  <a:lnTo>
                    <a:pt x="693579" y="1579"/>
                  </a:lnTo>
                  <a:lnTo>
                    <a:pt x="742391" y="0"/>
                  </a:lnTo>
                  <a:lnTo>
                    <a:pt x="791203" y="1579"/>
                  </a:lnTo>
                  <a:lnTo>
                    <a:pt x="839173" y="6251"/>
                  </a:lnTo>
                  <a:lnTo>
                    <a:pt x="886201" y="13918"/>
                  </a:lnTo>
                  <a:lnTo>
                    <a:pt x="932191" y="24483"/>
                  </a:lnTo>
                  <a:lnTo>
                    <a:pt x="977044" y="37847"/>
                  </a:lnTo>
                  <a:lnTo>
                    <a:pt x="1020663" y="53913"/>
                  </a:lnTo>
                  <a:lnTo>
                    <a:pt x="1062950" y="72583"/>
                  </a:lnTo>
                  <a:lnTo>
                    <a:pt x="1103806" y="93759"/>
                  </a:lnTo>
                  <a:lnTo>
                    <a:pt x="1143135" y="117343"/>
                  </a:lnTo>
                  <a:lnTo>
                    <a:pt x="1180838" y="143238"/>
                  </a:lnTo>
                  <a:lnTo>
                    <a:pt x="1216817" y="171345"/>
                  </a:lnTo>
                  <a:lnTo>
                    <a:pt x="1250976" y="201567"/>
                  </a:lnTo>
                  <a:lnTo>
                    <a:pt x="1283215" y="233807"/>
                  </a:lnTo>
                  <a:lnTo>
                    <a:pt x="1313437" y="267965"/>
                  </a:lnTo>
                  <a:lnTo>
                    <a:pt x="1341544" y="303944"/>
                  </a:lnTo>
                  <a:lnTo>
                    <a:pt x="1367439" y="341647"/>
                  </a:lnTo>
                  <a:lnTo>
                    <a:pt x="1391023" y="380976"/>
                  </a:lnTo>
                  <a:lnTo>
                    <a:pt x="1412199" y="421833"/>
                  </a:lnTo>
                  <a:lnTo>
                    <a:pt x="1430869" y="464119"/>
                  </a:lnTo>
                  <a:lnTo>
                    <a:pt x="1446935" y="507738"/>
                  </a:lnTo>
                  <a:lnTo>
                    <a:pt x="1460299" y="552591"/>
                  </a:lnTo>
                  <a:lnTo>
                    <a:pt x="1470864" y="598581"/>
                  </a:lnTo>
                  <a:lnTo>
                    <a:pt x="1478531" y="645609"/>
                  </a:lnTo>
                  <a:lnTo>
                    <a:pt x="1483204" y="693579"/>
                  </a:lnTo>
                  <a:lnTo>
                    <a:pt x="1484782" y="742391"/>
                  </a:lnTo>
                  <a:lnTo>
                    <a:pt x="1483204" y="791204"/>
                  </a:lnTo>
                  <a:lnTo>
                    <a:pt x="1478531" y="839173"/>
                  </a:lnTo>
                  <a:lnTo>
                    <a:pt x="1470864" y="886202"/>
                  </a:lnTo>
                  <a:lnTo>
                    <a:pt x="1460299" y="932191"/>
                  </a:lnTo>
                  <a:lnTo>
                    <a:pt x="1446935" y="977044"/>
                  </a:lnTo>
                  <a:lnTo>
                    <a:pt x="1430869" y="1020663"/>
                  </a:lnTo>
                  <a:lnTo>
                    <a:pt x="1412199" y="1062950"/>
                  </a:lnTo>
                  <a:lnTo>
                    <a:pt x="1391023" y="1103806"/>
                  </a:lnTo>
                  <a:lnTo>
                    <a:pt x="1367439" y="1143135"/>
                  </a:lnTo>
                  <a:lnTo>
                    <a:pt x="1341544" y="1180838"/>
                  </a:lnTo>
                  <a:lnTo>
                    <a:pt x="1313437" y="1216818"/>
                  </a:lnTo>
                  <a:lnTo>
                    <a:pt x="1283215" y="1250976"/>
                  </a:lnTo>
                  <a:lnTo>
                    <a:pt x="1250976" y="1283215"/>
                  </a:lnTo>
                  <a:lnTo>
                    <a:pt x="1216817" y="1313437"/>
                  </a:lnTo>
                  <a:lnTo>
                    <a:pt x="1180838" y="1341544"/>
                  </a:lnTo>
                  <a:lnTo>
                    <a:pt x="1143135" y="1367439"/>
                  </a:lnTo>
                  <a:lnTo>
                    <a:pt x="1103806" y="1391023"/>
                  </a:lnTo>
                  <a:lnTo>
                    <a:pt x="1062950" y="1412199"/>
                  </a:lnTo>
                  <a:lnTo>
                    <a:pt x="1020663" y="1430869"/>
                  </a:lnTo>
                  <a:lnTo>
                    <a:pt x="977044" y="1446935"/>
                  </a:lnTo>
                  <a:lnTo>
                    <a:pt x="932191" y="1460300"/>
                  </a:lnTo>
                  <a:lnTo>
                    <a:pt x="886201" y="1470864"/>
                  </a:lnTo>
                  <a:lnTo>
                    <a:pt x="839173" y="1478532"/>
                  </a:lnTo>
                  <a:lnTo>
                    <a:pt x="791203" y="1483204"/>
                  </a:lnTo>
                  <a:lnTo>
                    <a:pt x="742399" y="1484783"/>
                  </a:lnTo>
                  <a:close/>
                </a:path>
              </a:pathLst>
            </a:custGeom>
            <a:solidFill>
              <a:srgbClr val="1B4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6577" y="1493049"/>
              <a:ext cx="1213485" cy="1067435"/>
            </a:xfrm>
            <a:custGeom>
              <a:avLst/>
              <a:gdLst/>
              <a:ahLst/>
              <a:cxnLst/>
              <a:rect l="l" t="t" r="r" b="b"/>
              <a:pathLst>
                <a:path w="1213485" h="1067435">
                  <a:moveTo>
                    <a:pt x="1213358" y="182511"/>
                  </a:moveTo>
                  <a:lnTo>
                    <a:pt x="1061402" y="0"/>
                  </a:lnTo>
                  <a:lnTo>
                    <a:pt x="0" y="883704"/>
                  </a:lnTo>
                  <a:lnTo>
                    <a:pt x="151955" y="1066215"/>
                  </a:lnTo>
                  <a:lnTo>
                    <a:pt x="152768" y="1067193"/>
                  </a:lnTo>
                  <a:lnTo>
                    <a:pt x="166624" y="1055649"/>
                  </a:lnTo>
                  <a:lnTo>
                    <a:pt x="165811" y="1054684"/>
                  </a:lnTo>
                  <a:lnTo>
                    <a:pt x="1213358" y="182511"/>
                  </a:lnTo>
                  <a:close/>
                </a:path>
              </a:pathLst>
            </a:custGeom>
            <a:solidFill>
              <a:srgbClr val="FFA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584321" y="5145252"/>
            <a:ext cx="1703705" cy="4159250"/>
          </a:xfrm>
          <a:custGeom>
            <a:avLst/>
            <a:gdLst/>
            <a:ahLst/>
            <a:cxnLst/>
            <a:rect l="l" t="t" r="r" b="b"/>
            <a:pathLst>
              <a:path w="1703705" h="4159250">
                <a:moveTo>
                  <a:pt x="1703666" y="0"/>
                </a:moveTo>
                <a:lnTo>
                  <a:pt x="0" y="0"/>
                </a:lnTo>
                <a:lnTo>
                  <a:pt x="0" y="467321"/>
                </a:lnTo>
                <a:lnTo>
                  <a:pt x="0" y="484352"/>
                </a:lnTo>
                <a:lnTo>
                  <a:pt x="0" y="2455849"/>
                </a:lnTo>
                <a:lnTo>
                  <a:pt x="0" y="2475598"/>
                </a:lnTo>
                <a:lnTo>
                  <a:pt x="279" y="2475598"/>
                </a:lnTo>
                <a:lnTo>
                  <a:pt x="2921" y="2556294"/>
                </a:lnTo>
                <a:lnTo>
                  <a:pt x="6527" y="2605951"/>
                </a:lnTo>
                <a:lnTo>
                  <a:pt x="11557" y="2655201"/>
                </a:lnTo>
                <a:lnTo>
                  <a:pt x="17970" y="2704033"/>
                </a:lnTo>
                <a:lnTo>
                  <a:pt x="25755" y="2752420"/>
                </a:lnTo>
                <a:lnTo>
                  <a:pt x="34886" y="2800337"/>
                </a:lnTo>
                <a:lnTo>
                  <a:pt x="45351" y="2847771"/>
                </a:lnTo>
                <a:lnTo>
                  <a:pt x="57124" y="2894698"/>
                </a:lnTo>
                <a:lnTo>
                  <a:pt x="70180" y="2941104"/>
                </a:lnTo>
                <a:lnTo>
                  <a:pt x="84518" y="2986951"/>
                </a:lnTo>
                <a:lnTo>
                  <a:pt x="100101" y="3032252"/>
                </a:lnTo>
                <a:lnTo>
                  <a:pt x="116903" y="3076956"/>
                </a:lnTo>
                <a:lnTo>
                  <a:pt x="134924" y="3121050"/>
                </a:lnTo>
                <a:lnTo>
                  <a:pt x="154127" y="3164522"/>
                </a:lnTo>
                <a:lnTo>
                  <a:pt x="174498" y="3207347"/>
                </a:lnTo>
                <a:lnTo>
                  <a:pt x="196011" y="3249511"/>
                </a:lnTo>
                <a:lnTo>
                  <a:pt x="218655" y="3290976"/>
                </a:lnTo>
                <a:lnTo>
                  <a:pt x="242417" y="3331743"/>
                </a:lnTo>
                <a:lnTo>
                  <a:pt x="267246" y="3371786"/>
                </a:lnTo>
                <a:lnTo>
                  <a:pt x="293154" y="3411080"/>
                </a:lnTo>
                <a:lnTo>
                  <a:pt x="320116" y="3449599"/>
                </a:lnTo>
                <a:lnTo>
                  <a:pt x="348094" y="3487331"/>
                </a:lnTo>
                <a:lnTo>
                  <a:pt x="377075" y="3524262"/>
                </a:lnTo>
                <a:lnTo>
                  <a:pt x="407047" y="3560368"/>
                </a:lnTo>
                <a:lnTo>
                  <a:pt x="437984" y="3595624"/>
                </a:lnTo>
                <a:lnTo>
                  <a:pt x="469861" y="3630003"/>
                </a:lnTo>
                <a:lnTo>
                  <a:pt x="502666" y="3663505"/>
                </a:lnTo>
                <a:lnTo>
                  <a:pt x="536384" y="3696093"/>
                </a:lnTo>
                <a:lnTo>
                  <a:pt x="570979" y="3727754"/>
                </a:lnTo>
                <a:lnTo>
                  <a:pt x="606437" y="3758463"/>
                </a:lnTo>
                <a:lnTo>
                  <a:pt x="642747" y="3788206"/>
                </a:lnTo>
                <a:lnTo>
                  <a:pt x="679869" y="3816959"/>
                </a:lnTo>
                <a:lnTo>
                  <a:pt x="717804" y="3844696"/>
                </a:lnTo>
                <a:lnTo>
                  <a:pt x="756526" y="3871417"/>
                </a:lnTo>
                <a:lnTo>
                  <a:pt x="795997" y="3897084"/>
                </a:lnTo>
                <a:lnTo>
                  <a:pt x="836218" y="3921671"/>
                </a:lnTo>
                <a:lnTo>
                  <a:pt x="877163" y="3945178"/>
                </a:lnTo>
                <a:lnTo>
                  <a:pt x="918806" y="3967581"/>
                </a:lnTo>
                <a:lnTo>
                  <a:pt x="961148" y="3988841"/>
                </a:lnTo>
                <a:lnTo>
                  <a:pt x="1004138" y="4008958"/>
                </a:lnTo>
                <a:lnTo>
                  <a:pt x="1047762" y="4027906"/>
                </a:lnTo>
                <a:lnTo>
                  <a:pt x="1092022" y="4045661"/>
                </a:lnTo>
                <a:lnTo>
                  <a:pt x="1136878" y="4062196"/>
                </a:lnTo>
                <a:lnTo>
                  <a:pt x="1136878" y="4061574"/>
                </a:lnTo>
                <a:lnTo>
                  <a:pt x="1169619" y="4072598"/>
                </a:lnTo>
                <a:lnTo>
                  <a:pt x="1215567" y="4086707"/>
                </a:lnTo>
                <a:lnTo>
                  <a:pt x="1262380" y="4099737"/>
                </a:lnTo>
                <a:lnTo>
                  <a:pt x="1309928" y="4111599"/>
                </a:lnTo>
                <a:lnTo>
                  <a:pt x="1358125" y="4122267"/>
                </a:lnTo>
                <a:lnTo>
                  <a:pt x="1406867" y="4131691"/>
                </a:lnTo>
                <a:lnTo>
                  <a:pt x="1456042" y="4139793"/>
                </a:lnTo>
                <a:lnTo>
                  <a:pt x="1505559" y="4146550"/>
                </a:lnTo>
                <a:lnTo>
                  <a:pt x="1555318" y="4151884"/>
                </a:lnTo>
                <a:lnTo>
                  <a:pt x="1605203" y="4155770"/>
                </a:lnTo>
                <a:lnTo>
                  <a:pt x="1655127" y="4158132"/>
                </a:lnTo>
                <a:lnTo>
                  <a:pt x="1703666" y="4158919"/>
                </a:lnTo>
                <a:lnTo>
                  <a:pt x="1703666" y="2475598"/>
                </a:lnTo>
                <a:lnTo>
                  <a:pt x="1703666" y="2455849"/>
                </a:lnTo>
                <a:lnTo>
                  <a:pt x="1703666" y="484352"/>
                </a:lnTo>
                <a:lnTo>
                  <a:pt x="1703666" y="467321"/>
                </a:lnTo>
                <a:lnTo>
                  <a:pt x="1703666" y="0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64486" y="579005"/>
            <a:ext cx="14490834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7200" indent="-457200" algn="ctr" fontAlgn="base"/>
            <a:r>
              <a:rPr lang="en-US" sz="4400" b="1" dirty="0">
                <a:solidFill>
                  <a:srgbClr val="7030A0"/>
                </a:solidFill>
              </a:rPr>
              <a:t>Motion-Based Multiple Object Tracking and Face recognition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18413-6DFE-EEB0-920C-53C241E2B459}"/>
              </a:ext>
            </a:extLst>
          </p:cNvPr>
          <p:cNvSpPr/>
          <p:nvPr/>
        </p:nvSpPr>
        <p:spPr>
          <a:xfrm>
            <a:off x="1292940" y="2947959"/>
            <a:ext cx="157021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/>
              <a:t>Camera Action</a:t>
            </a:r>
            <a:r>
              <a:rPr lang="en-US" sz="3200" dirty="0"/>
              <a:t>: Configure the camera to capture an image when it receives the trigger signal </a:t>
            </a:r>
          </a:p>
          <a:p>
            <a:r>
              <a:rPr lang="en-US" sz="3200" dirty="0"/>
              <a:t>                             from the Arduino.</a:t>
            </a:r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B751D5-5F56-5A4F-654F-5435424B71F5}"/>
              </a:ext>
            </a:extLst>
          </p:cNvPr>
          <p:cNvSpPr/>
          <p:nvPr/>
        </p:nvSpPr>
        <p:spPr>
          <a:xfrm>
            <a:off x="647699" y="4572079"/>
            <a:ext cx="16992600" cy="11973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8C154-049B-0015-DE54-7D4BF57F0EA9}"/>
              </a:ext>
            </a:extLst>
          </p:cNvPr>
          <p:cNvSpPr/>
          <p:nvPr/>
        </p:nvSpPr>
        <p:spPr>
          <a:xfrm>
            <a:off x="952485" y="4793126"/>
            <a:ext cx="166341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Image Capture by Camera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After receiving the trigger from Arduino, the camera captures an image.</a:t>
            </a:r>
            <a:endParaRPr lang="en-I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8A2EB-D433-AE89-0603-EFB062794DA3}"/>
              </a:ext>
            </a:extLst>
          </p:cNvPr>
          <p:cNvSpPr/>
          <p:nvPr/>
        </p:nvSpPr>
        <p:spPr>
          <a:xfrm>
            <a:off x="612641" y="5951074"/>
            <a:ext cx="16992600" cy="1738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25A99A-18D0-45B5-942B-81CEBCE5387E}"/>
              </a:ext>
            </a:extLst>
          </p:cNvPr>
          <p:cNvSpPr/>
          <p:nvPr/>
        </p:nvSpPr>
        <p:spPr>
          <a:xfrm>
            <a:off x="931703" y="6389893"/>
            <a:ext cx="16354477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/>
              <a:t>API Call from Camera</a:t>
            </a:r>
            <a:r>
              <a:rPr lang="en-US" sz="2800" dirty="0"/>
              <a:t>: The camera, upon capturing the image, uses the image data to construct an API call and </a:t>
            </a:r>
          </a:p>
          <a:p>
            <a:r>
              <a:rPr lang="en-US" sz="2800" dirty="0"/>
              <a:t>makes the call to the API for face recognition and multiple object tracking.</a:t>
            </a:r>
          </a:p>
          <a:p>
            <a:endParaRPr lang="en-US" sz="5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CB6BC2-9A38-13D9-2FD6-5ACE014D4723}"/>
              </a:ext>
            </a:extLst>
          </p:cNvPr>
          <p:cNvSpPr/>
          <p:nvPr/>
        </p:nvSpPr>
        <p:spPr>
          <a:xfrm>
            <a:off x="632140" y="7922361"/>
            <a:ext cx="17133730" cy="14902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07CF6-B93A-FB33-5732-4051CD07ECF0}"/>
              </a:ext>
            </a:extLst>
          </p:cNvPr>
          <p:cNvSpPr/>
          <p:nvPr/>
        </p:nvSpPr>
        <p:spPr>
          <a:xfrm>
            <a:off x="872319" y="8190171"/>
            <a:ext cx="16583001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/>
              <a:t>API Response and MATLAB Integration:</a:t>
            </a:r>
            <a:r>
              <a:rPr lang="en-US" sz="2400" dirty="0"/>
              <a:t> Once the API call is made and the response is received by the camera, the camera forwards</a:t>
            </a:r>
          </a:p>
          <a:p>
            <a:r>
              <a:rPr lang="en-US" sz="2400" dirty="0"/>
              <a:t> this information to MATLAB.MATLAB processes the data for face recognition and multiple object tracking.</a:t>
            </a:r>
          </a:p>
          <a:p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3445124"/>
            <a:ext cx="2867660" cy="4358005"/>
            <a:chOff x="0" y="3445124"/>
            <a:chExt cx="2867660" cy="4358005"/>
          </a:xfrm>
        </p:grpSpPr>
        <p:sp>
          <p:nvSpPr>
            <p:cNvPr id="6" name="object 6"/>
            <p:cNvSpPr/>
            <p:nvPr/>
          </p:nvSpPr>
          <p:spPr>
            <a:xfrm>
              <a:off x="0" y="3445128"/>
              <a:ext cx="1720850" cy="4358005"/>
            </a:xfrm>
            <a:custGeom>
              <a:avLst/>
              <a:gdLst/>
              <a:ahLst/>
              <a:cxnLst/>
              <a:rect l="l" t="t" r="r" b="b"/>
              <a:pathLst>
                <a:path w="1720850" h="4358005">
                  <a:moveTo>
                    <a:pt x="1720596" y="0"/>
                  </a:moveTo>
                  <a:lnTo>
                    <a:pt x="0" y="0"/>
                  </a:lnTo>
                  <a:lnTo>
                    <a:pt x="0" y="489788"/>
                  </a:lnTo>
                  <a:lnTo>
                    <a:pt x="0" y="507644"/>
                  </a:lnTo>
                  <a:lnTo>
                    <a:pt x="0" y="2573896"/>
                  </a:lnTo>
                  <a:lnTo>
                    <a:pt x="0" y="2594610"/>
                  </a:lnTo>
                  <a:lnTo>
                    <a:pt x="0" y="4357535"/>
                  </a:lnTo>
                  <a:lnTo>
                    <a:pt x="38277" y="4355897"/>
                  </a:lnTo>
                  <a:lnTo>
                    <a:pt x="89522" y="4352239"/>
                  </a:lnTo>
                  <a:lnTo>
                    <a:pt x="140373" y="4347159"/>
                  </a:lnTo>
                  <a:lnTo>
                    <a:pt x="190804" y="4340669"/>
                  </a:lnTo>
                  <a:lnTo>
                    <a:pt x="240779" y="4332783"/>
                  </a:lnTo>
                  <a:lnTo>
                    <a:pt x="290271" y="4323537"/>
                  </a:lnTo>
                  <a:lnTo>
                    <a:pt x="339267" y="4312945"/>
                  </a:lnTo>
                  <a:lnTo>
                    <a:pt x="387731" y="4301020"/>
                  </a:lnTo>
                  <a:lnTo>
                    <a:pt x="435648" y="4287786"/>
                  </a:lnTo>
                  <a:lnTo>
                    <a:pt x="482993" y="4273258"/>
                  </a:lnTo>
                  <a:lnTo>
                    <a:pt x="529742" y="4257459"/>
                  </a:lnTo>
                  <a:lnTo>
                    <a:pt x="529742" y="4257014"/>
                  </a:lnTo>
                  <a:lnTo>
                    <a:pt x="561860" y="4245178"/>
                  </a:lnTo>
                  <a:lnTo>
                    <a:pt x="606285" y="4227449"/>
                  </a:lnTo>
                  <a:lnTo>
                    <a:pt x="650163" y="4208551"/>
                  </a:lnTo>
                  <a:lnTo>
                    <a:pt x="693458" y="4188523"/>
                  </a:lnTo>
                  <a:lnTo>
                    <a:pt x="736142" y="4167378"/>
                  </a:lnTo>
                  <a:lnTo>
                    <a:pt x="778217" y="4145140"/>
                  </a:lnTo>
                  <a:lnTo>
                    <a:pt x="819645" y="4121823"/>
                  </a:lnTo>
                  <a:lnTo>
                    <a:pt x="860412" y="4097439"/>
                  </a:lnTo>
                  <a:lnTo>
                    <a:pt x="900493" y="4072026"/>
                  </a:lnTo>
                  <a:lnTo>
                    <a:pt x="939876" y="4045585"/>
                  </a:lnTo>
                  <a:lnTo>
                    <a:pt x="978547" y="4018140"/>
                  </a:lnTo>
                  <a:lnTo>
                    <a:pt x="1016469" y="3989705"/>
                  </a:lnTo>
                  <a:lnTo>
                    <a:pt x="1053617" y="3960317"/>
                  </a:lnTo>
                  <a:lnTo>
                    <a:pt x="1090002" y="3929989"/>
                  </a:lnTo>
                  <a:lnTo>
                    <a:pt x="1125575" y="3898722"/>
                  </a:lnTo>
                  <a:lnTo>
                    <a:pt x="1160322" y="3866553"/>
                  </a:lnTo>
                  <a:lnTo>
                    <a:pt x="1194231" y="3833495"/>
                  </a:lnTo>
                  <a:lnTo>
                    <a:pt x="1227277" y="3799573"/>
                  </a:lnTo>
                  <a:lnTo>
                    <a:pt x="1259446" y="3764788"/>
                  </a:lnTo>
                  <a:lnTo>
                    <a:pt x="1290701" y="3729177"/>
                  </a:lnTo>
                  <a:lnTo>
                    <a:pt x="1321041" y="3692766"/>
                  </a:lnTo>
                  <a:lnTo>
                    <a:pt x="1350429" y="3655542"/>
                  </a:lnTo>
                  <a:lnTo>
                    <a:pt x="1378864" y="3617557"/>
                  </a:lnTo>
                  <a:lnTo>
                    <a:pt x="1406309" y="3578822"/>
                  </a:lnTo>
                  <a:lnTo>
                    <a:pt x="1432750" y="3539337"/>
                  </a:lnTo>
                  <a:lnTo>
                    <a:pt x="1458175" y="3499142"/>
                  </a:lnTo>
                  <a:lnTo>
                    <a:pt x="1482547" y="3458248"/>
                  </a:lnTo>
                  <a:lnTo>
                    <a:pt x="1505864" y="3416668"/>
                  </a:lnTo>
                  <a:lnTo>
                    <a:pt x="1528089" y="3374440"/>
                  </a:lnTo>
                  <a:lnTo>
                    <a:pt x="1549209" y="3331565"/>
                  </a:lnTo>
                  <a:lnTo>
                    <a:pt x="1569212" y="3288068"/>
                  </a:lnTo>
                  <a:lnTo>
                    <a:pt x="1588071" y="3243973"/>
                  </a:lnTo>
                  <a:lnTo>
                    <a:pt x="1605762" y="3199282"/>
                  </a:lnTo>
                  <a:lnTo>
                    <a:pt x="1622259" y="3154032"/>
                  </a:lnTo>
                  <a:lnTo>
                    <a:pt x="1637563" y="3108236"/>
                  </a:lnTo>
                  <a:lnTo>
                    <a:pt x="1651635" y="3061919"/>
                  </a:lnTo>
                  <a:lnTo>
                    <a:pt x="1664474" y="3015094"/>
                  </a:lnTo>
                  <a:lnTo>
                    <a:pt x="1676031" y="2967774"/>
                  </a:lnTo>
                  <a:lnTo>
                    <a:pt x="1686318" y="2919984"/>
                  </a:lnTo>
                  <a:lnTo>
                    <a:pt x="1695297" y="2871736"/>
                  </a:lnTo>
                  <a:lnTo>
                    <a:pt x="1702943" y="2823070"/>
                  </a:lnTo>
                  <a:lnTo>
                    <a:pt x="1709242" y="2773984"/>
                  </a:lnTo>
                  <a:lnTo>
                    <a:pt x="1714182" y="2724505"/>
                  </a:lnTo>
                  <a:lnTo>
                    <a:pt x="1717738" y="2674658"/>
                  </a:lnTo>
                  <a:lnTo>
                    <a:pt x="1719884" y="2624442"/>
                  </a:lnTo>
                  <a:lnTo>
                    <a:pt x="1720303" y="2594610"/>
                  </a:lnTo>
                  <a:lnTo>
                    <a:pt x="1720596" y="2594610"/>
                  </a:lnTo>
                  <a:lnTo>
                    <a:pt x="1720596" y="2573896"/>
                  </a:lnTo>
                  <a:lnTo>
                    <a:pt x="1720596" y="507644"/>
                  </a:lnTo>
                  <a:lnTo>
                    <a:pt x="1720596" y="489788"/>
                  </a:lnTo>
                  <a:lnTo>
                    <a:pt x="1720596" y="0"/>
                  </a:lnTo>
                  <a:close/>
                </a:path>
              </a:pathLst>
            </a:custGeom>
            <a:solidFill>
              <a:srgbClr val="1B4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0778" y="4476480"/>
              <a:ext cx="2296795" cy="1152525"/>
            </a:xfrm>
            <a:custGeom>
              <a:avLst/>
              <a:gdLst/>
              <a:ahLst/>
              <a:cxnLst/>
              <a:rect l="l" t="t" r="r" b="b"/>
              <a:pathLst>
                <a:path w="2296795" h="1152525">
                  <a:moveTo>
                    <a:pt x="1148357" y="1152525"/>
                  </a:moveTo>
                  <a:lnTo>
                    <a:pt x="1099803" y="1151514"/>
                  </a:lnTo>
                  <a:lnTo>
                    <a:pt x="1051764" y="1148508"/>
                  </a:lnTo>
                  <a:lnTo>
                    <a:pt x="1004279" y="1143547"/>
                  </a:lnTo>
                  <a:lnTo>
                    <a:pt x="957388" y="1136672"/>
                  </a:lnTo>
                  <a:lnTo>
                    <a:pt x="911132" y="1127921"/>
                  </a:lnTo>
                  <a:lnTo>
                    <a:pt x="865550" y="1117335"/>
                  </a:lnTo>
                  <a:lnTo>
                    <a:pt x="820681" y="1104954"/>
                  </a:lnTo>
                  <a:lnTo>
                    <a:pt x="776567" y="1090817"/>
                  </a:lnTo>
                  <a:lnTo>
                    <a:pt x="733245" y="1074966"/>
                  </a:lnTo>
                  <a:lnTo>
                    <a:pt x="690757" y="1057439"/>
                  </a:lnTo>
                  <a:lnTo>
                    <a:pt x="649142" y="1038277"/>
                  </a:lnTo>
                  <a:lnTo>
                    <a:pt x="608439" y="1017519"/>
                  </a:lnTo>
                  <a:lnTo>
                    <a:pt x="568690" y="995206"/>
                  </a:lnTo>
                  <a:lnTo>
                    <a:pt x="529932" y="971377"/>
                  </a:lnTo>
                  <a:lnTo>
                    <a:pt x="492207" y="946073"/>
                  </a:lnTo>
                  <a:lnTo>
                    <a:pt x="455555" y="919334"/>
                  </a:lnTo>
                  <a:lnTo>
                    <a:pt x="420014" y="891198"/>
                  </a:lnTo>
                  <a:lnTo>
                    <a:pt x="385624" y="861707"/>
                  </a:lnTo>
                  <a:lnTo>
                    <a:pt x="352427" y="830901"/>
                  </a:lnTo>
                  <a:lnTo>
                    <a:pt x="320460" y="798818"/>
                  </a:lnTo>
                  <a:lnTo>
                    <a:pt x="289765" y="765500"/>
                  </a:lnTo>
                  <a:lnTo>
                    <a:pt x="260381" y="730986"/>
                  </a:lnTo>
                  <a:lnTo>
                    <a:pt x="232347" y="695316"/>
                  </a:lnTo>
                  <a:lnTo>
                    <a:pt x="205704" y="658530"/>
                  </a:lnTo>
                  <a:lnTo>
                    <a:pt x="180492" y="620669"/>
                  </a:lnTo>
                  <a:lnTo>
                    <a:pt x="156749" y="581771"/>
                  </a:lnTo>
                  <a:lnTo>
                    <a:pt x="134517" y="541877"/>
                  </a:lnTo>
                  <a:lnTo>
                    <a:pt x="113834" y="501027"/>
                  </a:lnTo>
                  <a:lnTo>
                    <a:pt x="94741" y="459260"/>
                  </a:lnTo>
                  <a:lnTo>
                    <a:pt x="77278" y="416618"/>
                  </a:lnTo>
                  <a:lnTo>
                    <a:pt x="61484" y="373139"/>
                  </a:lnTo>
                  <a:lnTo>
                    <a:pt x="47398" y="328864"/>
                  </a:lnTo>
                  <a:lnTo>
                    <a:pt x="35062" y="283833"/>
                  </a:lnTo>
                  <a:lnTo>
                    <a:pt x="24514" y="238085"/>
                  </a:lnTo>
                  <a:lnTo>
                    <a:pt x="15795" y="191661"/>
                  </a:lnTo>
                  <a:lnTo>
                    <a:pt x="8944" y="144601"/>
                  </a:lnTo>
                  <a:lnTo>
                    <a:pt x="4001" y="96944"/>
                  </a:lnTo>
                  <a:lnTo>
                    <a:pt x="1007" y="48730"/>
                  </a:lnTo>
                  <a:lnTo>
                    <a:pt x="0" y="0"/>
                  </a:lnTo>
                  <a:lnTo>
                    <a:pt x="1148357" y="0"/>
                  </a:lnTo>
                  <a:lnTo>
                    <a:pt x="2296715" y="0"/>
                  </a:lnTo>
                  <a:lnTo>
                    <a:pt x="2295708" y="48730"/>
                  </a:lnTo>
                  <a:lnTo>
                    <a:pt x="2292713" y="96944"/>
                  </a:lnTo>
                  <a:lnTo>
                    <a:pt x="2287770" y="144601"/>
                  </a:lnTo>
                  <a:lnTo>
                    <a:pt x="2280919" y="191661"/>
                  </a:lnTo>
                  <a:lnTo>
                    <a:pt x="2272200" y="238085"/>
                  </a:lnTo>
                  <a:lnTo>
                    <a:pt x="2261652" y="283833"/>
                  </a:lnTo>
                  <a:lnTo>
                    <a:pt x="2249316" y="328864"/>
                  </a:lnTo>
                  <a:lnTo>
                    <a:pt x="2235231" y="373139"/>
                  </a:lnTo>
                  <a:lnTo>
                    <a:pt x="2219437" y="416618"/>
                  </a:lnTo>
                  <a:lnTo>
                    <a:pt x="2201973" y="459260"/>
                  </a:lnTo>
                  <a:lnTo>
                    <a:pt x="2182880" y="501027"/>
                  </a:lnTo>
                  <a:lnTo>
                    <a:pt x="2162198" y="541877"/>
                  </a:lnTo>
                  <a:lnTo>
                    <a:pt x="2139965" y="581771"/>
                  </a:lnTo>
                  <a:lnTo>
                    <a:pt x="2116223" y="620669"/>
                  </a:lnTo>
                  <a:lnTo>
                    <a:pt x="2091010" y="658530"/>
                  </a:lnTo>
                  <a:lnTo>
                    <a:pt x="2064367" y="695316"/>
                  </a:lnTo>
                  <a:lnTo>
                    <a:pt x="2036334" y="730986"/>
                  </a:lnTo>
                  <a:lnTo>
                    <a:pt x="2006949" y="765500"/>
                  </a:lnTo>
                  <a:lnTo>
                    <a:pt x="1976254" y="798818"/>
                  </a:lnTo>
                  <a:lnTo>
                    <a:pt x="1944288" y="830901"/>
                  </a:lnTo>
                  <a:lnTo>
                    <a:pt x="1911090" y="861707"/>
                  </a:lnTo>
                  <a:lnTo>
                    <a:pt x="1876701" y="891198"/>
                  </a:lnTo>
                  <a:lnTo>
                    <a:pt x="1841160" y="919334"/>
                  </a:lnTo>
                  <a:lnTo>
                    <a:pt x="1804507" y="946073"/>
                  </a:lnTo>
                  <a:lnTo>
                    <a:pt x="1766782" y="971377"/>
                  </a:lnTo>
                  <a:lnTo>
                    <a:pt x="1728025" y="995206"/>
                  </a:lnTo>
                  <a:lnTo>
                    <a:pt x="1688275" y="1017519"/>
                  </a:lnTo>
                  <a:lnTo>
                    <a:pt x="1647573" y="1038277"/>
                  </a:lnTo>
                  <a:lnTo>
                    <a:pt x="1605958" y="1057439"/>
                  </a:lnTo>
                  <a:lnTo>
                    <a:pt x="1563469" y="1074966"/>
                  </a:lnTo>
                  <a:lnTo>
                    <a:pt x="1520148" y="1090817"/>
                  </a:lnTo>
                  <a:lnTo>
                    <a:pt x="1476033" y="1104954"/>
                  </a:lnTo>
                  <a:lnTo>
                    <a:pt x="1431165" y="1117335"/>
                  </a:lnTo>
                  <a:lnTo>
                    <a:pt x="1385582" y="1127921"/>
                  </a:lnTo>
                  <a:lnTo>
                    <a:pt x="1339326" y="1136672"/>
                  </a:lnTo>
                  <a:lnTo>
                    <a:pt x="1292436" y="1143547"/>
                  </a:lnTo>
                  <a:lnTo>
                    <a:pt x="1244951" y="1148508"/>
                  </a:lnTo>
                  <a:lnTo>
                    <a:pt x="1196911" y="1151514"/>
                  </a:lnTo>
                  <a:lnTo>
                    <a:pt x="1148357" y="1152525"/>
                  </a:lnTo>
                  <a:close/>
                </a:path>
              </a:pathLst>
            </a:custGeom>
            <a:solidFill>
              <a:srgbClr val="FF7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00400" y="1714500"/>
            <a:ext cx="9112056" cy="631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lang="en-US" sz="4000" dirty="0">
                <a:latin typeface="Dutch801 XBd BT" panose="02020903060505020304" pitchFamily="18" charset="0"/>
                <a:cs typeface="Lucida Sans Unicode"/>
              </a:rPr>
              <a:t>Future</a:t>
            </a:r>
            <a:r>
              <a:rPr lang="en-US" sz="3600" dirty="0">
                <a:latin typeface="Dutch801 XBd BT" panose="02020903060505020304" pitchFamily="18" charset="0"/>
                <a:cs typeface="Lucida Sans Unicode"/>
              </a:rPr>
              <a:t> Prospect :</a:t>
            </a:r>
            <a:endParaRPr sz="3600" dirty="0">
              <a:latin typeface="Dutch801 XBd BT" panose="02020903060505020304" pitchFamily="18" charset="0"/>
              <a:cs typeface="Lucida Sans Unicod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654F-8751-D00D-056B-19FA155772E8}"/>
              </a:ext>
            </a:extLst>
          </p:cNvPr>
          <p:cNvSpPr txBox="1"/>
          <p:nvPr/>
        </p:nvSpPr>
        <p:spPr>
          <a:xfrm>
            <a:off x="2867572" y="2567963"/>
            <a:ext cx="131344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ptos Display" panose="020B0004020202020204" pitchFamily="34" charset="0"/>
              </a:rPr>
              <a:t>To enhance the accuracy of initial detections, we will integrating a deep learning based object detection model instead of basic foreground 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ptos Display" panose="020B0004020202020204" pitchFamily="34" charset="0"/>
              </a:rPr>
              <a:t>For improved face detection accuracy and robustness, we will consider replacing the cascade object detector with a deep learning-based face detection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ptos Display" panose="020B0004020202020204" pitchFamily="34" charset="0"/>
              </a:rPr>
              <a:t>We will optimize the KLT algorithm by integrating more advanced tracking algorithms or incorporating deep learning-based face landmarks detection for better tracking 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ptos Display" panose="020B0004020202020204" pitchFamily="34" charset="0"/>
              </a:rPr>
              <a:t>Enhancing security and privacy through advanced encryption protocols and privacy-focused AI algorithms for secured data transmission and user identity protection.</a:t>
            </a:r>
            <a:endParaRPr lang="en-IN" sz="32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</TotalTime>
  <Words>382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 Display</vt:lpstr>
      <vt:lpstr>Arial</vt:lpstr>
      <vt:lpstr>Arial Rounded MT Bold</vt:lpstr>
      <vt:lpstr>Calibri</vt:lpstr>
      <vt:lpstr>Dutch801 XBd BT</vt:lpstr>
      <vt:lpstr>Lucida Sans Unicode</vt:lpstr>
      <vt:lpstr>Tahoma</vt:lpstr>
      <vt:lpstr>Verdana</vt:lpstr>
      <vt:lpstr>Office Theme</vt:lpstr>
      <vt:lpstr>IoT for Smart Home Security</vt:lpstr>
      <vt:lpstr>Objectives:</vt:lpstr>
      <vt:lpstr>PowerPoint Presentation</vt:lpstr>
      <vt:lpstr>Motion-Based Multiple Object Tracking and Face recognition</vt:lpstr>
      <vt:lpstr>Future Prospect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Minimalist Shapes Internal Pitch Deck Talking Presentation</dc:title>
  <dc:creator>Durjoy Chatterjee_D_17</dc:creator>
  <cp:keywords>DAFiPUUZAw4,BAFU1yfWHnQ</cp:keywords>
  <cp:lastModifiedBy>Barnali paul</cp:lastModifiedBy>
  <cp:revision>19</cp:revision>
  <dcterms:created xsi:type="dcterms:W3CDTF">2023-05-07T15:08:07Z</dcterms:created>
  <dcterms:modified xsi:type="dcterms:W3CDTF">2023-10-18T21:17:32Z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2023-05-07T00:00:00Z</vt:filetime>
  </property>
</Properties>
</file>