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73" r:id="rId15"/>
    <p:sldId id="274" r:id="rId16"/>
    <p:sldId id="275"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41" autoAdjust="0"/>
    <p:restoredTop sz="94660"/>
  </p:normalViewPr>
  <p:slideViewPr>
    <p:cSldViewPr snapToGrid="0">
      <p:cViewPr varScale="1">
        <p:scale>
          <a:sx n="75" d="100"/>
          <a:sy n="75" d="100"/>
        </p:scale>
        <p:origin x="3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76CF59-6404-46B5-9E7D-BF87702A6BBC}"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314649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76CF59-6404-46B5-9E7D-BF87702A6BBC}"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384476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76CF59-6404-46B5-9E7D-BF87702A6BBC}"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206963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76CF59-6404-46B5-9E7D-BF87702A6BBC}"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111122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76CF59-6404-46B5-9E7D-BF87702A6BBC}" type="datetimeFigureOut">
              <a:rPr lang="en-US" smtClean="0"/>
              <a:t>10/27/2015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15836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76CF59-6404-46B5-9E7D-BF87702A6BBC}"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7124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76CF59-6404-46B5-9E7D-BF87702A6BBC}" type="datetimeFigureOut">
              <a:rPr lang="en-US" smtClean="0"/>
              <a:t>10/27/2015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238841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76CF59-6404-46B5-9E7D-BF87702A6BBC}" type="datetimeFigureOut">
              <a:rPr lang="en-US" smtClean="0"/>
              <a:t>10/27/2015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60321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6CF59-6404-46B5-9E7D-BF87702A6BBC}" type="datetimeFigureOut">
              <a:rPr lang="en-US" smtClean="0"/>
              <a:t>10/27/2015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169205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76CF59-6404-46B5-9E7D-BF87702A6BBC}"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303268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76CF59-6404-46B5-9E7D-BF87702A6BBC}" type="datetimeFigureOut">
              <a:rPr lang="en-US" smtClean="0"/>
              <a:t>10/27/2015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9D5D61-F4C5-470E-BFA1-768552EBA45C}" type="slidenum">
              <a:rPr lang="en-US" smtClean="0"/>
              <a:t>‹#›</a:t>
            </a:fld>
            <a:endParaRPr lang="en-US"/>
          </a:p>
        </p:txBody>
      </p:sp>
    </p:spTree>
    <p:extLst>
      <p:ext uri="{BB962C8B-B14F-4D97-AF65-F5344CB8AC3E}">
        <p14:creationId xmlns:p14="http://schemas.microsoft.com/office/powerpoint/2010/main" val="292050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6CF59-6404-46B5-9E7D-BF87702A6BBC}" type="datetimeFigureOut">
              <a:rPr lang="en-US" smtClean="0"/>
              <a:t>10/27/2015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D5D61-F4C5-470E-BFA1-768552EBA45C}" type="slidenum">
              <a:rPr lang="en-US" smtClean="0"/>
              <a:t>‹#›</a:t>
            </a:fld>
            <a:endParaRPr lang="en-US"/>
          </a:p>
        </p:txBody>
      </p:sp>
    </p:spTree>
    <p:extLst>
      <p:ext uri="{BB962C8B-B14F-4D97-AF65-F5344CB8AC3E}">
        <p14:creationId xmlns:p14="http://schemas.microsoft.com/office/powerpoint/2010/main" val="369348451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0982" y="498909"/>
            <a:ext cx="9144000" cy="1634691"/>
          </a:xfrm>
        </p:spPr>
        <p:txBody>
          <a:bodyPr>
            <a:normAutofit/>
          </a:bodyPr>
          <a:lstStyle/>
          <a:p>
            <a:r>
              <a:rPr lang="en-US" sz="3600" b="1" u="none" dirty="0" smtClean="0">
                <a:latin typeface="Times New Roman" panose="02020603050405020304" pitchFamily="18" charset="0"/>
                <a:cs typeface="Times New Roman" panose="02020603050405020304" pitchFamily="18" charset="0"/>
              </a:rPr>
              <a:t>Counting </a:t>
            </a:r>
            <a:r>
              <a:rPr lang="en-US" sz="3600" b="1" u="none" dirty="0">
                <a:latin typeface="Times New Roman" panose="02020603050405020304" pitchFamily="18" charset="0"/>
                <a:cs typeface="Times New Roman" panose="02020603050405020304" pitchFamily="18" charset="0"/>
              </a:rPr>
              <a:t>number of one’s and zero’s in a given sequence</a:t>
            </a:r>
            <a:endParaRPr lang="en-US" sz="3600" u="none"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20982" y="2992438"/>
            <a:ext cx="9144000" cy="3449926"/>
          </a:xfrm>
        </p:spPr>
        <p:txBody>
          <a:bodyPr>
            <a:normAutofit/>
          </a:bodyPr>
          <a:lstStyle/>
          <a:p>
            <a:r>
              <a:rPr lang="en-US" sz="2000" dirty="0" smtClean="0">
                <a:latin typeface="Times New Roman" panose="02020603050405020304" pitchFamily="18" charset="0"/>
                <a:cs typeface="Times New Roman" panose="02020603050405020304" pitchFamily="18" charset="0"/>
              </a:rPr>
              <a:t>Under the guidance of </a:t>
            </a:r>
          </a:p>
          <a:p>
            <a:r>
              <a:rPr lang="en-US" sz="2000" b="1" dirty="0" smtClean="0">
                <a:latin typeface="Times New Roman" panose="02020603050405020304" pitchFamily="18" charset="0"/>
                <a:cs typeface="Times New Roman" panose="02020603050405020304" pitchFamily="18" charset="0"/>
              </a:rPr>
              <a:t>Mr. Syed </a:t>
            </a:r>
            <a:r>
              <a:rPr lang="en-US" sz="2000" b="1" dirty="0" err="1" smtClean="0">
                <a:latin typeface="Times New Roman" panose="02020603050405020304" pitchFamily="18" charset="0"/>
                <a:cs typeface="Times New Roman" panose="02020603050405020304" pitchFamily="18" charset="0"/>
              </a:rPr>
              <a:t>Shameem</a:t>
            </a:r>
            <a:endParaRPr lang="en-US" sz="2000" b="1" dirty="0" smtClean="0">
              <a:latin typeface="Times New Roman" panose="02020603050405020304" pitchFamily="18" charset="0"/>
              <a:cs typeface="Times New Roman" panose="02020603050405020304" pitchFamily="18" charset="0"/>
            </a:endParaRPr>
          </a:p>
          <a:p>
            <a:r>
              <a:rPr lang="en-IN" dirty="0" smtClean="0"/>
              <a:t>                </a:t>
            </a:r>
          </a:p>
          <a:p>
            <a:r>
              <a:rPr lang="en-IN" sz="2000" b="1" dirty="0" smtClean="0"/>
              <a:t>                                                     </a:t>
            </a:r>
            <a:r>
              <a:rPr lang="en-IN" sz="2000" b="1" dirty="0" smtClean="0">
                <a:latin typeface="Times New Roman" panose="02020603050405020304" pitchFamily="18" charset="0"/>
                <a:cs typeface="Times New Roman" panose="02020603050405020304" pitchFamily="18" charset="0"/>
              </a:rPr>
              <a:t>Project Associates</a:t>
            </a:r>
          </a:p>
          <a:p>
            <a:r>
              <a:rPr lang="en-IN" sz="2000" dirty="0" smtClean="0"/>
              <a:t>				                      G.V. Sri Sai </a:t>
            </a:r>
            <a:r>
              <a:rPr lang="en-IN" sz="2000" dirty="0" err="1" smtClean="0"/>
              <a:t>Latha</a:t>
            </a:r>
            <a:r>
              <a:rPr lang="en-IN" sz="2000" dirty="0" smtClean="0"/>
              <a:t>                - 13004422</a:t>
            </a:r>
          </a:p>
          <a:p>
            <a:r>
              <a:rPr lang="en-IN" sz="2000" dirty="0" smtClean="0"/>
              <a:t>                                                                                      </a:t>
            </a:r>
            <a:r>
              <a:rPr lang="en-IN" sz="2000" dirty="0" err="1" smtClean="0"/>
              <a:t>V.Akhil</a:t>
            </a:r>
            <a:r>
              <a:rPr lang="en-IN" sz="2000" dirty="0" smtClean="0"/>
              <a:t>                                 - 13004427</a:t>
            </a:r>
          </a:p>
          <a:p>
            <a:r>
              <a:rPr lang="en-IN" sz="2000" dirty="0" smtClean="0"/>
              <a:t>                                                                                     </a:t>
            </a:r>
            <a:r>
              <a:rPr lang="en-IN" sz="2000" dirty="0" err="1" smtClean="0"/>
              <a:t>Ch.Av.Manikanta</a:t>
            </a:r>
            <a:r>
              <a:rPr lang="en-IN" sz="2000" dirty="0" smtClean="0"/>
              <a:t> Kumar  - 13004429</a:t>
            </a:r>
          </a:p>
          <a:p>
            <a:r>
              <a:rPr lang="en-IN" sz="2000" dirty="0" smtClean="0"/>
              <a:t>                                                                                      G. </a:t>
            </a:r>
            <a:r>
              <a:rPr lang="en-IN" sz="2000" dirty="0" err="1" smtClean="0"/>
              <a:t>Latha</a:t>
            </a:r>
            <a:r>
              <a:rPr lang="en-IN" sz="2000" dirty="0" smtClean="0"/>
              <a:t> Sai Sri                  -  13004453</a:t>
            </a:r>
            <a:endParaRPr lang="en-US" dirty="0" smtClean="0"/>
          </a:p>
        </p:txBody>
      </p:sp>
    </p:spTree>
    <p:extLst>
      <p:ext uri="{BB962C8B-B14F-4D97-AF65-F5344CB8AC3E}">
        <p14:creationId xmlns:p14="http://schemas.microsoft.com/office/powerpoint/2010/main" val="3575909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Parallel-in Serial-out (PISO) Shift Register</a:t>
            </a:r>
            <a:endParaRPr lang="en-US" sz="3600" b="1" dirty="0"/>
          </a:p>
        </p:txBody>
      </p:sp>
      <p:pic>
        <p:nvPicPr>
          <p:cNvPr id="1026" name="Picture 2" descr="https://upload.wikimedia.org/wikipedia/commons/4/48/4-Bit_PISO_Shift_Regist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841" y="2039378"/>
            <a:ext cx="10260317" cy="37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779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Ripple Counter</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ripple counter is an asynchronous counter where only the first flip-flop is clocked by an external clock. All subsequent flip-flops are clocked by the output of the preceding flip-flop. Asynchronous counters are also called ripple-counters because of the way the clock pulse ripples it way through the flip-flops.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 of the ripple counter or asynchronous counter is 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if n flip-flops are used. For a 4-bit counter, the range of the count is 0000 to 1111 (2</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-1)</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38868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Ripple Counter</a:t>
            </a:r>
            <a:endParaRPr lang="en-US" sz="3600" dirty="0"/>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4- bit Ripple Counter</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766039" y="2700016"/>
            <a:ext cx="6627784" cy="2273765"/>
          </a:xfrm>
          <a:prstGeom prst="rect">
            <a:avLst/>
          </a:prstGeom>
        </p:spPr>
      </p:pic>
    </p:spTree>
    <p:extLst>
      <p:ext uri="{BB962C8B-B14F-4D97-AF65-F5344CB8AC3E}">
        <p14:creationId xmlns:p14="http://schemas.microsoft.com/office/powerpoint/2010/main" val="314896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Ripple Counter</a:t>
            </a:r>
            <a:endParaRPr lang="en-US" sz="3600" dirty="0"/>
          </a:p>
        </p:txBody>
      </p:sp>
      <p:sp>
        <p:nvSpPr>
          <p:cNvPr id="3" name="Content Placeholder 2"/>
          <p:cNvSpPr>
            <a:spLocks noGrp="1"/>
          </p:cNvSpPr>
          <p:nvPr>
            <p:ph idx="1"/>
          </p:nvPr>
        </p:nvSpPr>
        <p:spPr>
          <a:xfrm>
            <a:off x="838200" y="2244435"/>
            <a:ext cx="10515600" cy="3932527"/>
          </a:xfrm>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As we are going to count the number of one’s and zero’s in the given sequence, two counters are used one for counting the occurrence of one’s and other for zero’s.</a:t>
            </a: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outputs of the counters gives the occurrence of one’s ad zero’s.</a:t>
            </a:r>
          </a:p>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136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BCD </a:t>
            </a:r>
            <a:r>
              <a:rPr lang="en-US" sz="3600" b="1" dirty="0">
                <a:latin typeface="Times New Roman" panose="02020603050405020304" pitchFamily="18" charset="0"/>
                <a:cs typeface="Times New Roman" panose="02020603050405020304" pitchFamily="18" charset="0"/>
              </a:rPr>
              <a:t>to 7-Segment Display </a:t>
            </a:r>
            <a:r>
              <a:rPr lang="en-US" sz="3600" b="1" dirty="0" smtClean="0">
                <a:latin typeface="Times New Roman" panose="02020603050405020304" pitchFamily="18" charset="0"/>
                <a:cs typeface="Times New Roman" panose="02020603050405020304" pitchFamily="18" charset="0"/>
              </a:rPr>
              <a:t>Decoder</a:t>
            </a: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A binary coded decimal (BCD) to 7-segment display decoder </a:t>
            </a:r>
            <a:r>
              <a:rPr lang="en-US" sz="2000" dirty="0" smtClean="0">
                <a:latin typeface="Times New Roman" panose="02020603050405020304" pitchFamily="18" charset="0"/>
                <a:cs typeface="Times New Roman" panose="02020603050405020304" pitchFamily="18" charset="0"/>
              </a:rPr>
              <a:t>have </a:t>
            </a:r>
            <a:r>
              <a:rPr lang="en-US" sz="2000" dirty="0">
                <a:latin typeface="Times New Roman" panose="02020603050405020304" pitchFamily="18" charset="0"/>
                <a:cs typeface="Times New Roman" panose="02020603050405020304" pitchFamily="18" charset="0"/>
              </a:rPr>
              <a:t>4 BCD inputs and 7 output lines, one for each LED segment. This allows a smaller 4-bit binary number (half a byte) to be used to display all the denary numbers from 0 to 9 and by adding two displays together, a full range of numbers from 00 to 99 can be displayed with just a single byte of 8 data bits.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833" y="4001294"/>
            <a:ext cx="4534533" cy="2143424"/>
          </a:xfrm>
          <a:prstGeom prst="rect">
            <a:avLst/>
          </a:prstGeom>
        </p:spPr>
      </p:pic>
    </p:spTree>
    <p:extLst>
      <p:ext uri="{BB962C8B-B14F-4D97-AF65-F5344CB8AC3E}">
        <p14:creationId xmlns:p14="http://schemas.microsoft.com/office/powerpoint/2010/main" val="3037039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Circuit Diagram</a:t>
            </a:r>
            <a:endParaRPr lang="en-US" sz="36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9284" y="1576388"/>
            <a:ext cx="7573432" cy="4143953"/>
          </a:xfrm>
        </p:spPr>
      </p:pic>
    </p:spTree>
    <p:extLst>
      <p:ext uri="{BB962C8B-B14F-4D97-AF65-F5344CB8AC3E}">
        <p14:creationId xmlns:p14="http://schemas.microsoft.com/office/powerpoint/2010/main" val="568524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The input bit sequence is given to the inputs of the shift register. First this sequence has to be loaded to the register and then shifting has to be done. Once loaded (by setting Mode to Load), the bits are to be shifted by changing the mode to shift and by using clock. The output of the shift register i.e., the shifted bit goes to the respective counter based on its value. The counter counts the occurrence of bits and the count is displayed in the 7-Segment Display by using BCD to 7-Segment Decoder.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55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Advantages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Counting the number of one’s and zero’s can be used for error detection techniques. If we use this counting circuit both at transmitting end and receiving end then we can detect the error. If the count at transmitter end and receiver end are not equal then we can say that there is an error in received signal.</a:t>
            </a:r>
          </a:p>
          <a:p>
            <a:pPr>
              <a:lnSpc>
                <a:spcPct val="150000"/>
              </a:lnSpc>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132282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Dis-advantages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By using this technique we can detect the errors but we cant rectify the errors.</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synchronous </a:t>
            </a:r>
            <a:r>
              <a:rPr lang="en-US" sz="2000" dirty="0">
                <a:latin typeface="Times New Roman" panose="02020603050405020304" pitchFamily="18" charset="0"/>
                <a:cs typeface="Times New Roman" panose="02020603050405020304" pitchFamily="18" charset="0"/>
              </a:rPr>
              <a:t>counter is </a:t>
            </a:r>
            <a:r>
              <a:rPr lang="en-US" sz="2000" dirty="0" smtClean="0">
                <a:latin typeface="Times New Roman" panose="02020603050405020304" pitchFamily="18" charset="0"/>
                <a:cs typeface="Times New Roman" panose="02020603050405020304" pitchFamily="18" charset="0"/>
              </a:rPr>
              <a:t>slow, as </a:t>
            </a:r>
            <a:r>
              <a:rPr lang="en-US" sz="2000" dirty="0">
                <a:latin typeface="Times New Roman" panose="02020603050405020304" pitchFamily="18" charset="0"/>
                <a:cs typeface="Times New Roman" panose="02020603050405020304" pitchFamily="18" charset="0"/>
              </a:rPr>
              <a:t>the propagation delays of the flip-flops add together to produce the overall delay. Hence, the more bits or number of flip-flops in an asynchronous counter, the slower it will be</a:t>
            </a:r>
          </a:p>
        </p:txBody>
      </p:sp>
    </p:spTree>
    <p:extLst>
      <p:ext uri="{BB962C8B-B14F-4D97-AF65-F5344CB8AC3E}">
        <p14:creationId xmlns:p14="http://schemas.microsoft.com/office/powerpoint/2010/main" val="219961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506662"/>
            <a:ext cx="10515600" cy="4351338"/>
          </a:xfrm>
        </p:spPr>
        <p:txBody>
          <a:bodyPr>
            <a:norm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 circuit which the counts the occurrence of one’s and zero’s in the given bit stream is designed using shift register and ripple counter.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995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Objective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488334"/>
            <a:ext cx="10515600" cy="1942811"/>
          </a:xfrm>
        </p:spPr>
        <p:txBody>
          <a:bodyPr>
            <a:normAutofit/>
          </a:bodyPr>
          <a:lstStyle/>
          <a:p>
            <a:pPr marL="0" indent="0">
              <a:lnSpc>
                <a:spcPct val="150000"/>
              </a:lnSpc>
              <a:buNone/>
            </a:pPr>
            <a:r>
              <a:rPr lang="en-US" sz="2000" dirty="0" smtClean="0">
                <a:latin typeface="Times New Roman" panose="02020603050405020304" pitchFamily="18" charset="0"/>
                <a:cs typeface="Times New Roman" panose="02020603050405020304" pitchFamily="18" charset="0"/>
              </a:rPr>
              <a:t>The main objective of this project is to design a circuit that counts the number of 1’s and 0’s in the given bit stream.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760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35182" y="1243734"/>
            <a:ext cx="10515600" cy="4351338"/>
          </a:xfrm>
        </p:spPr>
        <p:txBody>
          <a:bodyPr/>
          <a:lstStyle/>
          <a:p>
            <a:endParaRPr lang="en-US" dirty="0" smtClean="0"/>
          </a:p>
          <a:p>
            <a:endParaRPr lang="en-US" dirty="0"/>
          </a:p>
          <a:p>
            <a:endParaRPr lang="en-US" dirty="0" smtClean="0"/>
          </a:p>
          <a:p>
            <a:pPr marL="0" indent="0" algn="ctr">
              <a:buNone/>
            </a:pPr>
            <a:r>
              <a:rPr lang="en-US" sz="5400" b="1" i="1" dirty="0" smtClean="0"/>
              <a:t>THANK YOU</a:t>
            </a:r>
            <a:endParaRPr lang="en-US" sz="5400" b="1" i="1" dirty="0"/>
          </a:p>
        </p:txBody>
      </p:sp>
    </p:spTree>
    <p:extLst>
      <p:ext uri="{BB962C8B-B14F-4D97-AF65-F5344CB8AC3E}">
        <p14:creationId xmlns:p14="http://schemas.microsoft.com/office/powerpoint/2010/main" val="3103418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Abstract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In this project the number of one’s and zero’s in the given binary sequence are counted</a:t>
            </a:r>
            <a:r>
              <a:rPr lang="en-US" sz="2000" dirty="0" smtClean="0">
                <a:latin typeface="Times New Roman" panose="02020603050405020304" pitchFamily="18" charset="0"/>
                <a:cs typeface="Times New Roman" panose="02020603050405020304" pitchFamily="18" charset="0"/>
              </a:rPr>
              <a:t>. Generally a binary sequence contains either 0 or 1. As counters are used to count the occurrence of an event, we are using two counters one for counting the occurrence of 1 and other for counting 0. The counters contains flip-flops. Flip-flops are 1 bit memory storage devices. So for an n bit sequence n flip-flops are used. First the inputs are loaded and then shifted to the respective counters. The loading and shifting operations are done using a Parallel in – Serial out Shift Register.  The counters increment their values based on the register output. The output of the two counters gives the count of number of one’s and zero’s in the given bit stream.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148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Contents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87500"/>
            <a:ext cx="10515600" cy="4589463"/>
          </a:xfrm>
        </p:spPr>
        <p:txBody>
          <a:bodyPr>
            <a:normAutofit fontScale="77500" lnSpcReduction="20000"/>
          </a:bodyPr>
          <a:lstStyle/>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Introduction</a:t>
            </a:r>
          </a:p>
          <a:p>
            <a:pPr marL="0" indent="0">
              <a:lnSpc>
                <a:spcPct val="150000"/>
              </a:lnSpc>
              <a:buNone/>
            </a:pP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   Flip-flops</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(ii)  Shift Register</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(iii) Ripple Counter</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(iv) BCD to 7-Segment Display Decoder</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Circuit Diagram</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Advantages</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Dis- advantages</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8775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binary digit can only be 0 or 1.</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binary sequence is a sequence of bits (either 1 or 0).</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example: 12 bit sequence</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101011101010</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order to store the input binary sequence we are going to use a series of flip-flops.</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To count the occurrence of one’s and zero’s we are using Ripple Counters </a:t>
            </a:r>
          </a:p>
        </p:txBody>
      </p:sp>
    </p:spTree>
    <p:extLst>
      <p:ext uri="{BB962C8B-B14F-4D97-AF65-F5344CB8AC3E}">
        <p14:creationId xmlns:p14="http://schemas.microsoft.com/office/powerpoint/2010/main" val="559704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anose="02020603050405020304" pitchFamily="18" charset="0"/>
                <a:cs typeface="Times New Roman" panose="02020603050405020304" pitchFamily="18" charset="0"/>
              </a:rPr>
              <a:t>Flip-flops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Flip-flops are 1 bit memory storage devices.</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this project we are using flip-flops to store the input binary sequence.</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For an n-bit input binary sequence n flip-flops are used .</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series of flip-flops are said to be a register.</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Shift Register shifts the data that is stored in flip-flops.</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this project a Parallel in – Serial out Shift Register is used for loading the input data and shifting that data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631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Shift </a:t>
            </a:r>
            <a:r>
              <a:rPr lang="en-US" sz="3600" b="1" dirty="0" err="1" smtClean="0">
                <a:latin typeface="Times New Roman" panose="02020603050405020304" pitchFamily="18" charset="0"/>
                <a:cs typeface="Times New Roman" panose="02020603050405020304" pitchFamily="18" charset="0"/>
              </a:rPr>
              <a:t>Regsiter</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digital </a:t>
            </a:r>
            <a:r>
              <a:rPr lang="en-US" sz="2000" dirty="0" smtClean="0">
                <a:latin typeface="Times New Roman" panose="02020603050405020304" pitchFamily="18" charset="0"/>
                <a:cs typeface="Times New Roman" panose="02020603050405020304" pitchFamily="18" charset="0"/>
              </a:rPr>
              <a:t>circuits, </a:t>
            </a:r>
            <a:r>
              <a:rPr lang="en-US" sz="2000" dirty="0">
                <a:latin typeface="Times New Roman" panose="02020603050405020304" pitchFamily="18" charset="0"/>
                <a:cs typeface="Times New Roman" panose="02020603050405020304" pitchFamily="18" charset="0"/>
              </a:rPr>
              <a:t>a shift register is a cascade of flip flops, sharing the same clock, in which the output of each flip-flop is connected to the </a:t>
            </a: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input of the next flip-flop in the chain, resulting in a circuit that shifts by one position the </a:t>
            </a:r>
            <a:r>
              <a:rPr lang="en-US" sz="2000" dirty="0" smtClean="0">
                <a:latin typeface="Times New Roman" panose="02020603050405020304" pitchFamily="18" charset="0"/>
                <a:cs typeface="Times New Roman" panose="02020603050405020304" pitchFamily="18" charset="0"/>
              </a:rPr>
              <a:t>bit array </a:t>
            </a:r>
            <a:r>
              <a:rPr lang="en-US" sz="2000" dirty="0">
                <a:latin typeface="Times New Roman" panose="02020603050405020304" pitchFamily="18" charset="0"/>
                <a:cs typeface="Times New Roman" panose="02020603050405020304" pitchFamily="18" charset="0"/>
              </a:rPr>
              <a:t>stored in it,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shifting</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data present at its input and shifting out the last bit in the array, at each transition of the clock input</a:t>
            </a:r>
            <a:r>
              <a:rPr lang="en-US" sz="20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Shift registers can have both parallel and serial inputs and outputs. These are often configured as 'serial-in, parallel-out' (SIPO) or as 'parallel-in, serial-out' (PISO). There are also types that have both serial and parallel input and types with serial and parallel output. </a:t>
            </a:r>
          </a:p>
        </p:txBody>
      </p:sp>
    </p:spTree>
    <p:extLst>
      <p:ext uri="{BB962C8B-B14F-4D97-AF65-F5344CB8AC3E}">
        <p14:creationId xmlns:p14="http://schemas.microsoft.com/office/powerpoint/2010/main" val="3179746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Parallel-in Serial-out (PISO) Shift Register</a:t>
            </a:r>
            <a:endParaRPr lang="en-US" sz="3600" b="1" dirty="0"/>
          </a:p>
        </p:txBody>
      </p:sp>
      <p:sp>
        <p:nvSpPr>
          <p:cNvPr id="3" name="Content Placeholder 2"/>
          <p:cNvSpPr>
            <a:spLocks noGrp="1"/>
          </p:cNvSpPr>
          <p:nvPr>
            <p:ph idx="1"/>
          </p:nvPr>
        </p:nvSpPr>
        <p:spPr>
          <a:xfrm>
            <a:off x="838200" y="1690688"/>
            <a:ext cx="10515600" cy="4351338"/>
          </a:xfrm>
        </p:spPr>
        <p:txBody>
          <a:bodyPr>
            <a:normAutofit/>
          </a:bodyPr>
          <a:lstStyle/>
          <a:p>
            <a:pPr algn="just">
              <a:lnSpc>
                <a:spcPct val="150000"/>
              </a:lnSpc>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inputs to the register are given in parallel and the outputs are taken in a serial order. So the name Parallel-in Serial-out Shift </a:t>
            </a:r>
            <a:r>
              <a:rPr lang="en-US" sz="2000" dirty="0" err="1" smtClean="0">
                <a:latin typeface="Times New Roman" panose="02020603050405020304" pitchFamily="18" charset="0"/>
                <a:cs typeface="Times New Roman" panose="02020603050405020304" pitchFamily="18" charset="0"/>
              </a:rPr>
              <a:t>Regsiter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 this type of shift register , first the input has to be loaded to the register and then the shifting operation has to be done.</a:t>
            </a: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982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a:t>
            </a:r>
            <a:r>
              <a:rPr lang="en-US" sz="3600" b="1" dirty="0" smtClean="0">
                <a:latin typeface="Times New Roman" panose="02020603050405020304" pitchFamily="18" charset="0"/>
                <a:cs typeface="Times New Roman" panose="02020603050405020304" pitchFamily="18" charset="0"/>
              </a:rPr>
              <a:t>arallel-in Serial-out (PISO) Shift Register</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configuration has the data input on lines D1 through D4 in parallel format, being D1 the MSB. To write the data to the register, the Write/Shift control line must be held LOW. To shift the data, the W/S control line is brought HIGH and the registers are clocked. The arrangement now acts as a </a:t>
            </a:r>
            <a:r>
              <a:rPr lang="en-US" sz="2000" dirty="0" smtClean="0">
                <a:latin typeface="Times New Roman" panose="02020603050405020304" pitchFamily="18" charset="0"/>
                <a:cs typeface="Times New Roman" panose="02020603050405020304" pitchFamily="18" charset="0"/>
              </a:rPr>
              <a:t>PISO </a:t>
            </a:r>
            <a:r>
              <a:rPr lang="en-US" sz="2000" dirty="0">
                <a:latin typeface="Times New Roman" panose="02020603050405020304" pitchFamily="18" charset="0"/>
                <a:cs typeface="Times New Roman" panose="02020603050405020304" pitchFamily="18" charset="0"/>
              </a:rPr>
              <a:t>shift register, with D1 as the Data Input. However, as long as the number of clock cycles is not more than the length of the data-string, the Data Output, Q, will be the parallel data read off in order.</a:t>
            </a:r>
          </a:p>
        </p:txBody>
      </p:sp>
    </p:spTree>
    <p:extLst>
      <p:ext uri="{BB962C8B-B14F-4D97-AF65-F5344CB8AC3E}">
        <p14:creationId xmlns:p14="http://schemas.microsoft.com/office/powerpoint/2010/main" val="3526465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940</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Counting number of one’s and zero’s in a given sequence</vt:lpstr>
      <vt:lpstr>Objective</vt:lpstr>
      <vt:lpstr>Abstract</vt:lpstr>
      <vt:lpstr>Contents</vt:lpstr>
      <vt:lpstr>Introduction</vt:lpstr>
      <vt:lpstr>Flip-flops</vt:lpstr>
      <vt:lpstr>Shift Regsiter</vt:lpstr>
      <vt:lpstr>Parallel-in Serial-out (PISO) Shift Register</vt:lpstr>
      <vt:lpstr>Parallel-in Serial-out (PISO) Shift Register</vt:lpstr>
      <vt:lpstr>Parallel-in Serial-out (PISO) Shift Register</vt:lpstr>
      <vt:lpstr>Ripple Counter</vt:lpstr>
      <vt:lpstr>Ripple Counter</vt:lpstr>
      <vt:lpstr>Ripple Counter</vt:lpstr>
      <vt:lpstr> BCD to 7-Segment Display Decoder </vt:lpstr>
      <vt:lpstr>Circuit Diagram</vt:lpstr>
      <vt:lpstr>PowerPoint Presentation</vt:lpstr>
      <vt:lpstr>Advantages</vt:lpstr>
      <vt:lpstr>Dis-advantages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 number of one’s and zero’s in a given sequence</dc:title>
  <dc:creator>Av Manikanta</dc:creator>
  <cp:lastModifiedBy>Av Manikanta</cp:lastModifiedBy>
  <cp:revision>32</cp:revision>
  <dcterms:created xsi:type="dcterms:W3CDTF">2015-09-20T12:47:45Z</dcterms:created>
  <dcterms:modified xsi:type="dcterms:W3CDTF">2015-10-27T01:29:51Z</dcterms:modified>
</cp:coreProperties>
</file>