
<file path=[Content_Types].xml><?xml version="1.0" encoding="utf-8"?>
<Types xmlns="http://schemas.openxmlformats.org/package/2006/content-types">
  <Default ContentType="image/jpeg" Extension="jpg"/>
  <Default ContentType="image/vnd.ms-photo" Extension="wdp"/>
  <Default ContentType="image/gif" Extension="gif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custDataLst>
    <p:tags r:id="rId17"/>
  </p:custDataLst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tags" Target="tags/tag2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855AC-AAF7-45BB-BA11-F03E3F65C0A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B393A-96F2-4C1F-AD8B-0E2C5144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B393A-96F2-4C1F-AD8B-0E2C514484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4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0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6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3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8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9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5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8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2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6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0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>
            <p:ph type="ctrTitle"/>
          </p:nvPr>
        </p:nvSpPr>
        <p:spPr>
          <a:xfrm>
            <a:off x="1051560" y="1432223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D9803"/>
                </a:solidFill>
              </a:rPr>
              <a:t>SOBI</a:t>
            </a:r>
            <a:r>
              <a:rPr lang="en-US" sz="3000">
                <a:solidFill>
                  <a:srgbClr val="434343"/>
                </a:solidFill>
              </a:rPr>
              <a:t>get sober</a:t>
            </a:r>
            <a:br>
              <a:rPr lang="en-US"/>
            </a:br>
            <a:endParaRPr/>
          </a:p>
        </p:txBody>
      </p:sp>
      <p:sp>
        <p:nvSpPr>
          <p:cNvPr id="29" name="Google Shape;29;p1"/>
          <p:cNvSpPr txBox="1"/>
          <p:nvPr>
            <p:ph idx="1" type="subTitle"/>
          </p:nvPr>
        </p:nvSpPr>
        <p:spPr>
          <a:xfrm>
            <a:off x="1310640" y="3202987"/>
            <a:ext cx="94488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678"/>
              <a:buNone/>
            </a:pPr>
            <a:r>
              <a:rPr lang="en-US" sz="3150">
                <a:solidFill>
                  <a:srgbClr val="FB8005"/>
                </a:solidFill>
              </a:rPr>
              <a:t>BY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678"/>
              <a:buNone/>
            </a:pPr>
            <a:r>
              <a:rPr lang="en-US" sz="3150">
                <a:solidFill>
                  <a:srgbClr val="FB8005"/>
                </a:solidFill>
              </a:rPr>
              <a:t>	R&amp;R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309"/>
              <a:buNone/>
            </a:pPr>
            <a:r>
              <a:t/>
            </a:r>
            <a:endParaRPr sz="1540"/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659227">
            <a:off x="10303774" y="3892256"/>
            <a:ext cx="28575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285181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application is very useful for people having troubles sticking to their plans of getting rid of cigarette smoking.</a:t>
            </a:r>
          </a:p>
          <a:p>
            <a:r>
              <a:rPr lang="en-US" sz="2400" dirty="0" smtClean="0"/>
              <a:t>The app gives you a consistent aid irrespective of how a heavy smoker the user is.</a:t>
            </a:r>
          </a:p>
          <a:p>
            <a:r>
              <a:rPr lang="en-US" sz="2400" dirty="0" smtClean="0"/>
              <a:t>The procedures listed down in the application are in such a way so that the user does not suffer from any severe withdrawal symptoms.</a:t>
            </a:r>
          </a:p>
          <a:p>
            <a:r>
              <a:rPr lang="en-US" sz="2400" dirty="0" smtClean="0"/>
              <a:t>It also has a feature asking for certain symptoms , which if are recognized </a:t>
            </a:r>
            <a:r>
              <a:rPr lang="en-US" sz="2400" dirty="0"/>
              <a:t>b</a:t>
            </a:r>
            <a:r>
              <a:rPr lang="en-US" sz="2400" dirty="0" smtClean="0"/>
              <a:t>y the app to be due to withdrawal , will advice the user to consult a physician immediately.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9227">
            <a:off x="10303774" y="3892256"/>
            <a:ext cx="2857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Team Mentor, Miss </a:t>
            </a:r>
            <a:r>
              <a:rPr lang="en-US" dirty="0" err="1" smtClean="0"/>
              <a:t>Megha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9227">
            <a:off x="10303774" y="3892256"/>
            <a:ext cx="2857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928365" y="657660"/>
            <a:ext cx="10164900" cy="5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 sz="9600"/>
              <a:t>THANK YOU</a:t>
            </a:r>
            <a:endParaRPr sz="9600"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659227">
            <a:off x="10303774" y="3892256"/>
            <a:ext cx="28575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934791"/>
            <a:ext cx="10353761" cy="7426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954899"/>
            <a:ext cx="10353762" cy="449472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Sobi</a:t>
            </a:r>
            <a:r>
              <a:rPr lang="en-US" sz="2400" dirty="0" smtClean="0"/>
              <a:t> is an application  developed in Android Studio using flutter and dart.</a:t>
            </a:r>
          </a:p>
          <a:p>
            <a:r>
              <a:rPr lang="en-US" sz="2400" dirty="0" smtClean="0"/>
              <a:t>The primary objective of this app is to giving a helping hand to the people who are struggling to get rid of their smoking habits.</a:t>
            </a:r>
          </a:p>
          <a:p>
            <a:r>
              <a:rPr lang="en-US" sz="2400" dirty="0" smtClean="0"/>
              <a:t>We assure you significant results , provided that the user stays honest to himself and follow the directions and rehabilitation techniques provided by the app.</a:t>
            </a:r>
          </a:p>
          <a:p>
            <a:r>
              <a:rPr lang="en-US" sz="2400" dirty="0" smtClean="0"/>
              <a:t>It analyses the users smoking patterns and devices a method most optimal to get rid of the habit in the shortest time possible.</a:t>
            </a:r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9227">
            <a:off x="10303774" y="3892256"/>
            <a:ext cx="2857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title"/>
          </p:nvPr>
        </p:nvSpPr>
        <p:spPr>
          <a:xfrm>
            <a:off x="913796" y="475799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33" name="Google Shape;33;p2"/>
          <p:cNvSpPr txBox="1"/>
          <p:nvPr>
            <p:ph idx="1" type="body"/>
          </p:nvPr>
        </p:nvSpPr>
        <p:spPr>
          <a:xfrm>
            <a:off x="913795" y="2086405"/>
            <a:ext cx="103539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As we know smoking can’t be quit overnight . So the app first needs to know how many cigarettes do you smoke on daily basis.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Depending on your entry,(which will be there in the beginning of the app), it will show you an estimated time you will take to get better.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It ensure to bring down your smoking numbers by actually allowing you to smoke in the </a:t>
            </a:r>
            <a:r>
              <a:rPr b="1" lang="en-US" sz="2400"/>
              <a:t>first stage </a:t>
            </a:r>
            <a:r>
              <a:rPr lang="en-US" sz="2400"/>
              <a:t>of the process; but slightly reducing the number as time flies.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659227">
            <a:off x="10303774" y="3892256"/>
            <a:ext cx="28575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238972"/>
            <a:ext cx="10058400" cy="5525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Initial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9227">
            <a:off x="10303774" y="3892256"/>
            <a:ext cx="2857500" cy="15906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221" y="1351128"/>
            <a:ext cx="3844158" cy="4493526"/>
          </a:xfrm>
        </p:spPr>
        <p:txBody>
          <a:bodyPr/>
          <a:lstStyle/>
          <a:p>
            <a:r>
              <a:rPr lang="en-US" sz="2800" dirty="0" smtClean="0"/>
              <a:t>This is the page where the user has to enter the details regarding his current smoking status.</a:t>
            </a:r>
          </a:p>
          <a:p>
            <a:r>
              <a:rPr lang="en-US" sz="2800" dirty="0" smtClean="0"/>
              <a:t>It is according to this that the app puts forth the procedures to get rid of smoking for each user.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79" y="994021"/>
            <a:ext cx="3079774" cy="547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17" y="985234"/>
            <a:ext cx="10353762" cy="58727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 an additional bonus we will be showing you the following in the homepage:</a:t>
            </a:r>
          </a:p>
          <a:p>
            <a:pPr lvl="6"/>
            <a:endParaRPr lang="en-US" sz="2800" dirty="0"/>
          </a:p>
          <a:p>
            <a:pPr lvl="6">
              <a:buFont typeface="Wingdings" panose="05000000000000000000" pitchFamily="2" charset="2"/>
              <a:buChar char="§"/>
            </a:pPr>
            <a:r>
              <a:rPr lang="en-US" sz="2800" dirty="0" smtClean="0"/>
              <a:t>Money saved during the process.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US" sz="2800" dirty="0" smtClean="0"/>
              <a:t>Cigarettes avoided during the process.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US" sz="2800" dirty="0" smtClean="0"/>
              <a:t>Time remaining  for the process.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US" sz="2800" dirty="0" smtClean="0"/>
              <a:t>Lifetime gained during the process.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US" sz="2800" dirty="0" smtClean="0"/>
              <a:t>Achievements page showing the users progress.</a:t>
            </a:r>
          </a:p>
          <a:p>
            <a:pPr marL="1671400" lvl="6" indent="0">
              <a:buNone/>
            </a:pPr>
            <a:endParaRPr lang="en-US" sz="2800" dirty="0" smtClean="0"/>
          </a:p>
          <a:p>
            <a:r>
              <a:rPr lang="en-US" sz="2800" dirty="0"/>
              <a:t>Bonus tips will be provided to spread awareness among the people using this application.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9227">
            <a:off x="10303774" y="3892256"/>
            <a:ext cx="2857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/>
          <p:nvPr>
            <p:ph type="title"/>
          </p:nvPr>
        </p:nvSpPr>
        <p:spPr>
          <a:xfrm>
            <a:off x="1069847" y="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HOMEPAGE</a:t>
            </a:r>
            <a:endParaRPr/>
          </a:p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6851175" y="2296235"/>
            <a:ext cx="3772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Here we can see that the app is quite user friendly.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Wide range of options are available within a small region.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659227">
            <a:off x="10303774" y="3892256"/>
            <a:ext cx="28575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180" y="1038718"/>
            <a:ext cx="2834924" cy="547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QUOTES PAGE</a:t>
            </a:r>
            <a:endParaRPr/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134233" y="2779767"/>
            <a:ext cx="41541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Here we share enlightening thoughts and quotes to provide awareness and some motivation to the users of the app.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8940" y="2093970"/>
            <a:ext cx="2751058" cy="4549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38972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Achievements page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663821" y="2963064"/>
            <a:ext cx="5464427" cy="43238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Here, the progress of the users daily routine completion is shown as a percentage bar.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44" y="1637907"/>
            <a:ext cx="2735817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12" y="2421659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app has minimum requirements for installation and can be run on any android or iOS device.</a:t>
            </a:r>
          </a:p>
          <a:p>
            <a:r>
              <a:rPr lang="en-US" sz="2800" dirty="0" smtClean="0"/>
              <a:t>The app requires accessibility to the device’s calendar so as to sync the daily activities of the user with the rehabilitation procedures mentioned in the application.</a:t>
            </a:r>
          </a:p>
          <a:p>
            <a:r>
              <a:rPr lang="en-US" sz="2800" dirty="0" smtClean="0"/>
              <a:t>It also reminders the user of the activities so that they don’t miss a single day of the program.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9227">
            <a:off x="10303774" y="3892256"/>
            <a:ext cx="2857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3.xml" val="3418705183"/>
  <p:tag name="ppt/slides/slide1.xml" val="2717029867"/>
  <p:tag name="ppt/slides/slide6.xml" val="1359903128"/>
  <p:tag name="ppt/slides/slide7.xml" val="2075592954"/>
  <p:tag name="ppt/slides/slide12.xml" val="2703411718"/>
  <p:tag name="ppt/slides/slide4.xml" val="3138745785"/>
  <p:tag name="ppt/slides/slide2.xml" val="3899815885"/>
  <p:tag name="ppt/slides/slide5.xml" val="858432494"/>
  <p:tag name="ppt/slides/slide11.xml" val="2090082065"/>
  <p:tag name="ppt/slides/slide8.xml" val="2813267194"/>
  <p:tag name="ppt/slides/slide9.xml" val="3799501252"/>
  <p:tag name="ppt/slides/slide10.xml" val="1336870676"/>
  <p:tag name="ppt/notesSlides/notesSlide1.xml" val="3349614247"/>
  <p:tag name="ppt/slideLayouts/slideLayout5.xml" val="4099686493"/>
  <p:tag name="ppt/slideLayouts/slideLayout4.xml" val="1105328708"/>
  <p:tag name="ppt/slideLayouts/slideLayout3.xml" val="379936559"/>
  <p:tag name="ppt/slideLayouts/slideLayout2.xml" val="2834259955"/>
  <p:tag name="ppt/slideLayouts/slideLayout1.xml" val="1621328341"/>
  <p:tag name="ppt/slideMasters/slideMaster1.xml" val="148787949"/>
  <p:tag name="ppt/slideLayouts/slideLayout6.xml" val="1164632064"/>
  <p:tag name="ppt/slideLayouts/slideLayout7.xml" val="650276560"/>
  <p:tag name="ppt/slideLayouts/slideLayout8.xml" val="3946151322"/>
  <p:tag name="ppt/slideLayouts/slideLayout10.xml" val="421624387"/>
  <p:tag name="ppt/slideLayouts/slideLayout9.xml" val="3306729335"/>
  <p:tag name="ppt/slideLayouts/slideLayout11.xml" val="1931156449"/>
  <p:tag name="ppt/media/image10.png" val="1054787822"/>
  <p:tag name="ppt/media/image3.png" val="2523063946"/>
  <p:tag name="ppt/media/hdphoto1.wdp" val="2716106825"/>
  <p:tag name="ppt/media/image2.png" val="2935224471"/>
  <p:tag name="ppt/media/image1.jpeg" val="3787159598"/>
  <p:tag name="ppt/theme/theme1.xml" val="3848837311"/>
  <p:tag name="ppt/media/image4.png" val="2959839819"/>
  <p:tag name="ppt/media/hdphoto2.wdp" val="3180214936"/>
  <p:tag name="ppt/theme/theme2.xml" val="4028356832"/>
  <p:tag name="ppt/media/image9.png" val="1351074495"/>
  <p:tag name="ppt/media/image8.jpg" val="784428637"/>
  <p:tag name="ppt/media/image6.jpg" val="3703139195"/>
  <p:tag name="ppt/media/image5.gif" val="1576020558"/>
  <p:tag name="ppt/notesMasters/notesMaster1.xml" val="307809625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