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258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1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6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1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CEE4B2-590B-4923-9AAD-3C94C162B295}" type="datetimeFigureOut">
              <a:rPr lang="en-US" smtClean="0"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5EA4F2-B7B6-47F7-AD8D-778CBE24B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site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20268"/>
            <a:ext cx="10019763" cy="1055591"/>
          </a:xfrm>
        </p:spPr>
        <p:txBody>
          <a:bodyPr/>
          <a:lstStyle/>
          <a:p>
            <a:r>
              <a:rPr lang="en-US" sz="4800" dirty="0" smtClean="0"/>
              <a:t>Placement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7471" y="4378135"/>
            <a:ext cx="3979572" cy="1391600"/>
          </a:xfrm>
        </p:spPr>
        <p:txBody>
          <a:bodyPr/>
          <a:lstStyle/>
          <a:p>
            <a:r>
              <a:rPr lang="en-US" dirty="0" smtClean="0"/>
              <a:t>-ABINASH ANKIT RAUT(14CS01012)</a:t>
            </a:r>
          </a:p>
          <a:p>
            <a:r>
              <a:rPr lang="en-US" dirty="0" smtClean="0"/>
              <a:t>-K ANANTH			 (14CS01018)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07998" cy="34163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To design a database along with its frontend and backend components to facilitates placements of the institute.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472744"/>
            <a:ext cx="10560676" cy="42500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Student Sign-up and Log-in.</a:t>
            </a:r>
          </a:p>
          <a:p>
            <a:r>
              <a:rPr lang="en-US" dirty="0" smtClean="0"/>
              <a:t>Company Log-in . Company sign-up, registration done by database admin(PLO).</a:t>
            </a:r>
          </a:p>
          <a:p>
            <a:r>
              <a:rPr lang="en-US" dirty="0" smtClean="0"/>
              <a:t>History containing yearly company statistics(</a:t>
            </a:r>
            <a:r>
              <a:rPr lang="en-US" dirty="0" err="1" smtClean="0"/>
              <a:t>Avg</a:t>
            </a:r>
            <a:r>
              <a:rPr lang="en-US" dirty="0" smtClean="0"/>
              <a:t> Package, No of Students Selected).</a:t>
            </a:r>
          </a:p>
          <a:p>
            <a:r>
              <a:rPr lang="en-US" dirty="0" smtClean="0"/>
              <a:t>Everyone can see the Placement History.</a:t>
            </a:r>
          </a:p>
          <a:p>
            <a:r>
              <a:rPr lang="en-US" dirty="0" smtClean="0"/>
              <a:t>Student can register in companies visiting for their passing year which he/she is eligible to.</a:t>
            </a:r>
          </a:p>
          <a:p>
            <a:r>
              <a:rPr lang="en-US" dirty="0" smtClean="0"/>
              <a:t>Student can deregister from company before interview.</a:t>
            </a:r>
          </a:p>
          <a:p>
            <a:r>
              <a:rPr lang="en-US" dirty="0" smtClean="0"/>
              <a:t>Student can change his details(Phone no, email, passing year(on failing-deletes all placement related data)).</a:t>
            </a:r>
          </a:p>
          <a:p>
            <a:r>
              <a:rPr lang="en-US" dirty="0" smtClean="0"/>
              <a:t>Students can view available offers. Can accept only one.</a:t>
            </a:r>
          </a:p>
          <a:p>
            <a:r>
              <a:rPr lang="en-US" dirty="0" smtClean="0"/>
              <a:t>Company can see registered students for the interview.</a:t>
            </a:r>
          </a:p>
          <a:p>
            <a:r>
              <a:rPr lang="en-US" dirty="0" smtClean="0"/>
              <a:t>Company can offer placement to student after interview.</a:t>
            </a:r>
          </a:p>
          <a:p>
            <a:r>
              <a:rPr lang="en-US" dirty="0" smtClean="0"/>
              <a:t>Company can view list of students who accepted the offer and offer acceptance is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2380" y="3061419"/>
            <a:ext cx="2489766" cy="973421"/>
          </a:xfrm>
        </p:spPr>
        <p:txBody>
          <a:bodyPr/>
          <a:lstStyle/>
          <a:p>
            <a:r>
              <a:rPr lang="en-US" sz="2800" dirty="0" smtClean="0"/>
              <a:t>RELATIONAL   	MODEL</a:t>
            </a:r>
            <a:endParaRPr lang="en-US" sz="2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45" y="515155"/>
            <a:ext cx="7018985" cy="5859887"/>
          </a:xfrm>
        </p:spPr>
      </p:pic>
    </p:spTree>
    <p:extLst>
      <p:ext uri="{BB962C8B-B14F-4D97-AF65-F5344CB8AC3E}">
        <p14:creationId xmlns:p14="http://schemas.microsoft.com/office/powerpoint/2010/main" val="736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Triggers details: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FRONTEND TOOLS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JQUERY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291874" cy="576262"/>
          </a:xfrm>
        </p:spPr>
        <p:txBody>
          <a:bodyPr/>
          <a:lstStyle/>
          <a:p>
            <a:r>
              <a:rPr lang="en-US" dirty="0" smtClean="0"/>
              <a:t>BACKEND TOOLS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455142" y="3219432"/>
            <a:ext cx="2943392" cy="118617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MySQL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PHP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04597" y="2603500"/>
            <a:ext cx="3825026" cy="576262"/>
          </a:xfrm>
        </p:spPr>
        <p:txBody>
          <a:bodyPr/>
          <a:lstStyle/>
          <a:p>
            <a:r>
              <a:rPr lang="en-US" dirty="0" smtClean="0"/>
              <a:t>TRIGGERS USED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04596" y="3179762"/>
            <a:ext cx="3696237" cy="333694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COMP_REG_CHECK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SC_CHECK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Min CG Check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Already </a:t>
            </a:r>
            <a:r>
              <a:rPr lang="en-US" dirty="0" err="1" smtClean="0"/>
              <a:t>Acc</a:t>
            </a:r>
            <a:r>
              <a:rPr lang="en-US" dirty="0" smtClean="0"/>
              <a:t> Check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Valid Comp-Student 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OFF_ACC_CHECK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OFF_CHECK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DEL_YR_CHG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Comp_id_Check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RES_ACC_CHECK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55142" y="4438931"/>
            <a:ext cx="316308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EVENTS SCHEDULED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512721" y="5048518"/>
            <a:ext cx="3119535" cy="975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DELETE SCHEDULE, COMPANY REGISTRATION AFTER EACH YEAR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93" y="1764407"/>
            <a:ext cx="7898380" cy="1390918"/>
          </a:xfrm>
        </p:spPr>
        <p:txBody>
          <a:bodyPr/>
          <a:lstStyle/>
          <a:p>
            <a:r>
              <a:rPr lang="en-US" sz="7200" dirty="0" smtClean="0"/>
              <a:t>DEMONSTRATION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6"/>
            <a:ext cx="9959514" cy="14402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Visit:  </a:t>
            </a:r>
            <a:r>
              <a:rPr lang="en-US" dirty="0" smtClean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localhost/site/</a:t>
            </a:r>
            <a:r>
              <a:rPr lang="en-US" smtClean="0"/>
              <a:t>  </a:t>
            </a:r>
            <a:r>
              <a:rPr lang="en-US" dirty="0" smtClean="0"/>
              <a:t>for demonstration.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 Used: </a:t>
            </a:r>
            <a:r>
              <a:rPr lang="en-US" dirty="0" err="1" smtClean="0"/>
              <a:t>Xampp</a:t>
            </a:r>
            <a:r>
              <a:rPr lang="en-US" dirty="0" smtClean="0"/>
              <a:t> (Apache Server)– for locally hosting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Control Panel: </a:t>
            </a:r>
            <a:r>
              <a:rPr lang="en-US" dirty="0" err="1" smtClean="0"/>
              <a:t>phpmyadmin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full-fledged project has been successfully implemented to ensure smooth functioning of the placements.</a:t>
            </a:r>
          </a:p>
          <a:p>
            <a:r>
              <a:rPr lang="en-US" dirty="0" smtClean="0"/>
              <a:t>Limitations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Unavailability of University database lead to reduction of features.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More secure and consistent student login can be ensured by making student </a:t>
            </a:r>
            <a:r>
              <a:rPr lang="en-US" dirty="0" err="1" smtClean="0"/>
              <a:t>s_id</a:t>
            </a:r>
            <a:r>
              <a:rPr lang="en-US" dirty="0" smtClean="0"/>
              <a:t> as referential </a:t>
            </a:r>
            <a:r>
              <a:rPr lang="en-US" dirty="0" err="1" smtClean="0"/>
              <a:t>attritute</a:t>
            </a:r>
            <a:r>
              <a:rPr lang="en-US" dirty="0" smtClean="0"/>
              <a:t> to university database student table.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More company requirements can be added by using university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7567" y="2542332"/>
            <a:ext cx="70535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27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357</TotalTime>
  <Words>286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Placement Management System</vt:lpstr>
      <vt:lpstr>Objective</vt:lpstr>
      <vt:lpstr>Specifications:</vt:lpstr>
      <vt:lpstr>RELATIONAL    MODEL</vt:lpstr>
      <vt:lpstr>Tools and Triggers details:</vt:lpstr>
      <vt:lpstr>DEMONSTRATION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Management System</dc:title>
  <dc:creator>Abinash Ankit Raut</dc:creator>
  <cp:lastModifiedBy>Abinash Ankit Raut</cp:lastModifiedBy>
  <cp:revision>12</cp:revision>
  <dcterms:created xsi:type="dcterms:W3CDTF">2016-11-13T12:35:51Z</dcterms:created>
  <dcterms:modified xsi:type="dcterms:W3CDTF">2016-11-14T15:02:40Z</dcterms:modified>
</cp:coreProperties>
</file>