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Default Extension="xlsx" ContentType="application/vnd.openxmlformats-officedocument.spreadsheetml.sheet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charts/chart1.xml" ContentType="application/vnd.openxmlformats-officedocument.drawingml.chart+xml"/>
  <Override PartName="/ppt/diagrams/quickStyle7.xml" ContentType="application/vnd.openxmlformats-officedocument.drawingml.diagramStyle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drawing10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notesSlides/notesSlide6.xml" ContentType="application/vnd.openxmlformats-officedocument.presentationml.notesSlide+xml"/>
  <Override PartName="/ppt/diagrams/quickStyle10.xml" ContentType="application/vnd.openxmlformats-officedocument.drawingml.diagramStyl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notesSlides/notesSlide4.xml" ContentType="application/vnd.openxmlformats-officedocument.presentationml.notesSlid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Default Extension="svg" ContentType="image/svg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5"/>
  </p:notesMasterIdLst>
  <p:sldIdLst>
    <p:sldId id="256" r:id="rId2"/>
    <p:sldId id="285" r:id="rId3"/>
    <p:sldId id="259" r:id="rId4"/>
    <p:sldId id="257" r:id="rId5"/>
    <p:sldId id="265" r:id="rId6"/>
    <p:sldId id="281" r:id="rId7"/>
    <p:sldId id="266" r:id="rId8"/>
    <p:sldId id="275" r:id="rId9"/>
    <p:sldId id="277" r:id="rId10"/>
    <p:sldId id="278" r:id="rId11"/>
    <p:sldId id="267" r:id="rId12"/>
    <p:sldId id="260" r:id="rId13"/>
    <p:sldId id="269" r:id="rId14"/>
    <p:sldId id="270" r:id="rId15"/>
    <p:sldId id="286" r:id="rId16"/>
    <p:sldId id="283" r:id="rId17"/>
    <p:sldId id="284" r:id="rId18"/>
    <p:sldId id="287" r:id="rId19"/>
    <p:sldId id="282" r:id="rId20"/>
    <p:sldId id="272" r:id="rId21"/>
    <p:sldId id="279" r:id="rId22"/>
    <p:sldId id="280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sfiqur Alip" initials="MA" lastIdx="2" clrIdx="0">
    <p:extLst>
      <p:ext uri="{19B8F6BF-5375-455C-9EA6-DF929625EA0E}">
        <p15:presenceInfo xmlns:p15="http://schemas.microsoft.com/office/powerpoint/2012/main" xmlns="" userId="Musfiqur Ali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86441" autoAdjust="0"/>
  </p:normalViewPr>
  <p:slideViewPr>
    <p:cSldViewPr snapToGrid="0">
      <p:cViewPr varScale="1">
        <p:scale>
          <a:sx n="76" d="100"/>
          <a:sy n="76" d="100"/>
        </p:scale>
        <p:origin x="-533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69" y="8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31574347933070906"/>
          <c:y val="3.7470654683153692E-2"/>
          <c:w val="0.68425652066929155"/>
          <c:h val="0.846101633482922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VGG-16</c:v>
                </c:pt>
                <c:pt idx="1">
                  <c:v>VGG-19</c:v>
                </c:pt>
                <c:pt idx="2">
                  <c:v>RESNET-100</c:v>
                </c:pt>
                <c:pt idx="3">
                  <c:v>RESNET-152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88</c:v>
                </c:pt>
                <c:pt idx="1">
                  <c:v>85</c:v>
                </c:pt>
                <c:pt idx="2">
                  <c:v>88</c:v>
                </c:pt>
                <c:pt idx="3">
                  <c:v>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VGG-16</c:v>
                </c:pt>
                <c:pt idx="1">
                  <c:v>VGG-19</c:v>
                </c:pt>
                <c:pt idx="2">
                  <c:v>RESNET-100</c:v>
                </c:pt>
                <c:pt idx="3">
                  <c:v>RESNET-152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</c:v>
                </c:pt>
                <c:pt idx="1">
                  <c:v>24</c:v>
                </c:pt>
                <c:pt idx="2">
                  <c:v>18</c:v>
                </c:pt>
                <c:pt idx="3">
                  <c:v>4</c:v>
                </c:pt>
              </c:numCache>
            </c:numRef>
          </c:val>
        </c:ser>
        <c:axId val="131724032"/>
        <c:axId val="131725568"/>
      </c:barChart>
      <c:catAx>
        <c:axId val="131724032"/>
        <c:scaling>
          <c:orientation val="minMax"/>
        </c:scaling>
        <c:axPos val="b"/>
        <c:tickLblPos val="nextTo"/>
        <c:crossAx val="131725568"/>
        <c:crosses val="autoZero"/>
        <c:auto val="1"/>
        <c:lblAlgn val="ctr"/>
        <c:lblOffset val="100"/>
      </c:catAx>
      <c:valAx>
        <c:axId val="131725568"/>
        <c:scaling>
          <c:orientation val="minMax"/>
        </c:scaling>
        <c:axPos val="l"/>
        <c:majorGridlines/>
        <c:numFmt formatCode="General" sourceLinked="1"/>
        <c:tickLblPos val="nextTo"/>
        <c:crossAx val="13172403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svg"/><Relationship Id="rId1" Type="http://schemas.openxmlformats.org/officeDocument/2006/relationships/image" Target="../media/image8.png"/><Relationship Id="rId6" Type="http://schemas.openxmlformats.org/officeDocument/2006/relationships/image" Target="../media/image18.svg"/><Relationship Id="rId5" Type="http://schemas.openxmlformats.org/officeDocument/2006/relationships/image" Target="../media/image10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svg"/><Relationship Id="rId1" Type="http://schemas.openxmlformats.org/officeDocument/2006/relationships/image" Target="../media/image8.png"/><Relationship Id="rId6" Type="http://schemas.openxmlformats.org/officeDocument/2006/relationships/image" Target="../media/image18.svg"/><Relationship Id="rId5" Type="http://schemas.openxmlformats.org/officeDocument/2006/relationships/image" Target="../media/image10.png"/><Relationship Id="rId4" Type="http://schemas.openxmlformats.org/officeDocument/2006/relationships/image" Target="../media/image1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svg"/><Relationship Id="rId1" Type="http://schemas.openxmlformats.org/officeDocument/2006/relationships/image" Target="../media/image11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1.png"/><Relationship Id="rId7" Type="http://schemas.openxmlformats.org/officeDocument/2006/relationships/image" Target="../media/image101.png"/><Relationship Id="rId2" Type="http://schemas.openxmlformats.org/officeDocument/2006/relationships/image" Target="../media/image5.svg"/><Relationship Id="rId1" Type="http://schemas.openxmlformats.org/officeDocument/2006/relationships/image" Target="../media/image41.png"/><Relationship Id="rId6" Type="http://schemas.openxmlformats.org/officeDocument/2006/relationships/image" Target="../media/image9.svg"/><Relationship Id="rId5" Type="http://schemas.openxmlformats.org/officeDocument/2006/relationships/image" Target="../media/image81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4.svg"/><Relationship Id="rId1" Type="http://schemas.openxmlformats.org/officeDocument/2006/relationships/image" Target="../media/image131.png"/><Relationship Id="rId6" Type="http://schemas.openxmlformats.org/officeDocument/2006/relationships/image" Target="../media/image18.svg"/><Relationship Id="rId5" Type="http://schemas.openxmlformats.org/officeDocument/2006/relationships/image" Target="../media/image171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4.svg"/><Relationship Id="rId1" Type="http://schemas.openxmlformats.org/officeDocument/2006/relationships/image" Target="../media/image131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0.svg"/><Relationship Id="rId1" Type="http://schemas.openxmlformats.org/officeDocument/2006/relationships/image" Target="../media/image191.png"/><Relationship Id="rId6" Type="http://schemas.openxmlformats.org/officeDocument/2006/relationships/image" Target="../media/image24.svg"/><Relationship Id="rId5" Type="http://schemas.openxmlformats.org/officeDocument/2006/relationships/image" Target="../media/image231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52F20-6428-4A89-A5E9-B8708F2ED86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86B0BE-024B-4A4C-9F24-230024C5B6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Not many deep learning AI applications in Bangla language</a:t>
          </a:r>
          <a:endParaRPr lang="en-US" dirty="0"/>
        </a:p>
      </dgm:t>
    </dgm:pt>
    <dgm:pt modelId="{13707366-CC35-4FA1-B1EA-6E7665AB0D73}" type="parTrans" cxnId="{E2E4D1C1-FABA-4C23-92F8-1A7E2D9BB0F8}">
      <dgm:prSet/>
      <dgm:spPr/>
      <dgm:t>
        <a:bodyPr/>
        <a:lstStyle/>
        <a:p>
          <a:endParaRPr lang="en-US"/>
        </a:p>
      </dgm:t>
    </dgm:pt>
    <dgm:pt modelId="{77BC54F9-64AA-47C5-8AA8-386FDB13D53C}" type="sibTrans" cxnId="{E2E4D1C1-FABA-4C23-92F8-1A7E2D9BB0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972F635-3706-4912-8101-CC56DC0335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Combination of NLP &amp; Computer Vision </a:t>
          </a:r>
          <a:endParaRPr lang="en-US" dirty="0"/>
        </a:p>
      </dgm:t>
    </dgm:pt>
    <dgm:pt modelId="{C0342D2D-47D7-4F1D-947B-62445199DC15}" type="parTrans" cxnId="{D7531577-2AC3-4E65-A4EE-277845114BDB}">
      <dgm:prSet/>
      <dgm:spPr/>
      <dgm:t>
        <a:bodyPr/>
        <a:lstStyle/>
        <a:p>
          <a:endParaRPr lang="en-US"/>
        </a:p>
      </dgm:t>
    </dgm:pt>
    <dgm:pt modelId="{E4191A1C-6251-4EEB-AF0B-79C278F2AC4C}" type="sibTrans" cxnId="{D7531577-2AC3-4E65-A4EE-277845114BD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809A6C-A07B-4D8C-AC97-FCC97E9857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 we </a:t>
          </a:r>
          <a:r>
            <a:rPr lang="en-US" dirty="0" smtClean="0"/>
            <a:t>proposed a Transfer Learning based Hybrid model (RESNET 152+BI-LSTM) </a:t>
          </a:r>
          <a:r>
            <a:rPr lang="en-US" dirty="0"/>
            <a:t>to create an  image captioning </a:t>
          </a:r>
          <a:r>
            <a:rPr lang="en-US" dirty="0" smtClean="0"/>
            <a:t>System in </a:t>
          </a:r>
          <a:r>
            <a:rPr lang="en-US" dirty="0"/>
            <a:t>Bangla</a:t>
          </a:r>
        </a:p>
      </dgm:t>
    </dgm:pt>
    <dgm:pt modelId="{CFEB0F00-7D2D-4FE6-B292-68AAD21C688C}" type="parTrans" cxnId="{865229F0-7F62-495D-8213-CB674878B155}">
      <dgm:prSet/>
      <dgm:spPr/>
      <dgm:t>
        <a:bodyPr/>
        <a:lstStyle/>
        <a:p>
          <a:endParaRPr lang="en-US"/>
        </a:p>
      </dgm:t>
    </dgm:pt>
    <dgm:pt modelId="{B75C234A-3F60-43EF-9E0A-8F7F6F385B24}" type="sibTrans" cxnId="{865229F0-7F62-495D-8213-CB674878B155}">
      <dgm:prSet/>
      <dgm:spPr/>
      <dgm:t>
        <a:bodyPr/>
        <a:lstStyle/>
        <a:p>
          <a:endParaRPr lang="en-US"/>
        </a:p>
      </dgm:t>
    </dgm:pt>
    <dgm:pt modelId="{C2A72645-A003-4A7D-96A4-D24E520A80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Make something to help the </a:t>
          </a:r>
          <a:r>
            <a:rPr lang="en-US" dirty="0" smtClean="0"/>
            <a:t>people in optimal  Real-Life Solution</a:t>
          </a:r>
          <a:endParaRPr lang="en-US" dirty="0"/>
        </a:p>
      </dgm:t>
    </dgm:pt>
    <dgm:pt modelId="{9AE19523-9940-429C-9F5E-ADB6B8C950DF}" type="parTrans" cxnId="{1567E918-4A3F-4076-AEE7-D8D67E4E4300}">
      <dgm:prSet/>
      <dgm:spPr/>
      <dgm:t>
        <a:bodyPr/>
        <a:lstStyle/>
        <a:p>
          <a:endParaRPr lang="en-US"/>
        </a:p>
      </dgm:t>
    </dgm:pt>
    <dgm:pt modelId="{5ACEA00E-9E15-4D53-8B88-86F5E525A06C}" type="sibTrans" cxnId="{1567E918-4A3F-4076-AEE7-D8D67E4E43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0788B29-4223-410F-87FC-BF92A9DB7194}" type="pres">
      <dgm:prSet presAssocID="{EB952F20-6428-4A89-A5E9-B8708F2ED86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872703-390D-4AA5-B619-A59E67791A79}" type="pres">
      <dgm:prSet presAssocID="{EB952F20-6428-4A89-A5E9-B8708F2ED866}" presName="container" presStyleCnt="0">
        <dgm:presLayoutVars>
          <dgm:dir/>
          <dgm:resizeHandles val="exact"/>
        </dgm:presLayoutVars>
      </dgm:prSet>
      <dgm:spPr/>
    </dgm:pt>
    <dgm:pt modelId="{564A23EC-A430-455A-9A3D-83F38E706CEF}" type="pres">
      <dgm:prSet presAssocID="{7B86B0BE-024B-4A4C-9F24-230024C5B690}" presName="compNode" presStyleCnt="0"/>
      <dgm:spPr/>
    </dgm:pt>
    <dgm:pt modelId="{861CECC8-2BE1-4D81-8299-8F2CE0BC8EA7}" type="pres">
      <dgm:prSet presAssocID="{7B86B0BE-024B-4A4C-9F24-230024C5B690}" presName="iconBgRect" presStyleLbl="bgShp" presStyleIdx="0" presStyleCnt="4"/>
      <dgm:spPr/>
    </dgm:pt>
    <dgm:pt modelId="{2F20AED7-AF02-4066-9E03-C1C9EE39818D}" type="pres">
      <dgm:prSet presAssocID="{7B86B0BE-024B-4A4C-9F24-230024C5B6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Books"/>
        </a:ext>
      </dgm:extLst>
    </dgm:pt>
    <dgm:pt modelId="{7F64A7DB-5D96-4D05-8517-6F32575C4FF0}" type="pres">
      <dgm:prSet presAssocID="{7B86B0BE-024B-4A4C-9F24-230024C5B690}" presName="spaceRect" presStyleCnt="0"/>
      <dgm:spPr/>
    </dgm:pt>
    <dgm:pt modelId="{967E7884-6E49-4866-BF19-6CDB57549D2C}" type="pres">
      <dgm:prSet presAssocID="{7B86B0BE-024B-4A4C-9F24-230024C5B690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F65C27B-5A30-4AA9-BF90-DA7096DEB03A}" type="pres">
      <dgm:prSet presAssocID="{77BC54F9-64AA-47C5-8AA8-386FDB13D53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F2935DD-13E5-489E-B041-5D614A6C6658}" type="pres">
      <dgm:prSet presAssocID="{A972F635-3706-4912-8101-CC56DC03359E}" presName="compNode" presStyleCnt="0"/>
      <dgm:spPr/>
    </dgm:pt>
    <dgm:pt modelId="{C6B4CBF4-F6A4-4511-BB09-E70756CDD4E4}" type="pres">
      <dgm:prSet presAssocID="{A972F635-3706-4912-8101-CC56DC03359E}" presName="iconBgRect" presStyleLbl="bgShp" presStyleIdx="1" presStyleCnt="4"/>
      <dgm:spPr/>
    </dgm:pt>
    <dgm:pt modelId="{5DDABC98-262B-4358-9609-C19E5BC030B7}" type="pres">
      <dgm:prSet presAssocID="{A972F635-3706-4912-8101-CC56DC0335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omputer"/>
        </a:ext>
      </dgm:extLst>
    </dgm:pt>
    <dgm:pt modelId="{BC813CB3-A6A2-4C8D-9A0C-803402F75BAF}" type="pres">
      <dgm:prSet presAssocID="{A972F635-3706-4912-8101-CC56DC03359E}" presName="spaceRect" presStyleCnt="0"/>
      <dgm:spPr/>
    </dgm:pt>
    <dgm:pt modelId="{DB63F814-6876-4899-8B78-7EE299393648}" type="pres">
      <dgm:prSet presAssocID="{A972F635-3706-4912-8101-CC56DC03359E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93A24BE-EE15-46AA-95AC-D4C6AEDFDA97}" type="pres">
      <dgm:prSet presAssocID="{E4191A1C-6251-4EEB-AF0B-79C278F2AC4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C504495-9097-48B3-84D0-835E81996F47}" type="pres">
      <dgm:prSet presAssocID="{C2A72645-A003-4A7D-96A4-D24E520A8080}" presName="compNode" presStyleCnt="0"/>
      <dgm:spPr/>
    </dgm:pt>
    <dgm:pt modelId="{C54FE0C7-87D8-4B9A-8E95-0F08100E8014}" type="pres">
      <dgm:prSet presAssocID="{C2A72645-A003-4A7D-96A4-D24E520A8080}" presName="iconBgRect" presStyleLbl="bgShp" presStyleIdx="2" presStyleCnt="4"/>
      <dgm:spPr/>
    </dgm:pt>
    <dgm:pt modelId="{C74D46BC-1528-4008-88C7-BAC6FF7BAAA4}" type="pres">
      <dgm:prSet presAssocID="{C2A72645-A003-4A7D-96A4-D24E520A80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Group"/>
        </a:ext>
      </dgm:extLst>
    </dgm:pt>
    <dgm:pt modelId="{78C39831-19FA-45E0-AAF7-644879494AF3}" type="pres">
      <dgm:prSet presAssocID="{C2A72645-A003-4A7D-96A4-D24E520A8080}" presName="spaceRect" presStyleCnt="0"/>
      <dgm:spPr/>
    </dgm:pt>
    <dgm:pt modelId="{7C4E7D11-C429-48DD-95D6-BEF305BC19C8}" type="pres">
      <dgm:prSet presAssocID="{C2A72645-A003-4A7D-96A4-D24E520A8080}" presName="textRect" presStyleLbl="revTx" presStyleIdx="2" presStyleCnt="4" custScaleX="108249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D6AA7B-F5BF-47FE-95F2-26A4CB347D48}" type="pres">
      <dgm:prSet presAssocID="{5ACEA00E-9E15-4D53-8B88-86F5E525A06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2740CC9-FD31-4F3E-BF3C-E17F1474D15A}" type="pres">
      <dgm:prSet presAssocID="{27809A6C-A07B-4D8C-AC97-FCC97E9857F4}" presName="compNode" presStyleCnt="0"/>
      <dgm:spPr/>
    </dgm:pt>
    <dgm:pt modelId="{74AD2E63-750A-4BF4-8FBC-AFEB61AFC475}" type="pres">
      <dgm:prSet presAssocID="{27809A6C-A07B-4D8C-AC97-FCC97E9857F4}" presName="iconBgRect" presStyleLbl="bgShp" presStyleIdx="3" presStyleCnt="4"/>
      <dgm:spPr/>
    </dgm:pt>
    <dgm:pt modelId="{0C7FC3ED-19EE-41E7-BBF1-5F6C4AE2A57C}" type="pres">
      <dgm:prSet presAssocID="{27809A6C-A07B-4D8C-AC97-FCC97E9857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Gears"/>
        </a:ext>
      </dgm:extLst>
    </dgm:pt>
    <dgm:pt modelId="{0098E530-E1CA-42F1-8BCC-9A980182446B}" type="pres">
      <dgm:prSet presAssocID="{27809A6C-A07B-4D8C-AC97-FCC97E9857F4}" presName="spaceRect" presStyleCnt="0"/>
      <dgm:spPr/>
    </dgm:pt>
    <dgm:pt modelId="{138915BA-C042-47F1-8C49-F0121B396B0E}" type="pres">
      <dgm:prSet presAssocID="{27809A6C-A07B-4D8C-AC97-FCC97E9857F4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EF29E-FFDC-47E0-927F-9E16A97559F8}" type="presOf" srcId="{77BC54F9-64AA-47C5-8AA8-386FDB13D53C}" destId="{EF65C27B-5A30-4AA9-BF90-DA7096DEB03A}" srcOrd="0" destOrd="0" presId="urn:microsoft.com/office/officeart/2018/2/layout/IconCircleList"/>
    <dgm:cxn modelId="{865229F0-7F62-495D-8213-CB674878B155}" srcId="{EB952F20-6428-4A89-A5E9-B8708F2ED866}" destId="{27809A6C-A07B-4D8C-AC97-FCC97E9857F4}" srcOrd="3" destOrd="0" parTransId="{CFEB0F00-7D2D-4FE6-B292-68AAD21C688C}" sibTransId="{B75C234A-3F60-43EF-9E0A-8F7F6F385B24}"/>
    <dgm:cxn modelId="{B2DCAD2E-2557-427D-A253-53B94BAA362E}" type="presOf" srcId="{27809A6C-A07B-4D8C-AC97-FCC97E9857F4}" destId="{138915BA-C042-47F1-8C49-F0121B396B0E}" srcOrd="0" destOrd="0" presId="urn:microsoft.com/office/officeart/2018/2/layout/IconCircleList"/>
    <dgm:cxn modelId="{D7531577-2AC3-4E65-A4EE-277845114BDB}" srcId="{EB952F20-6428-4A89-A5E9-B8708F2ED866}" destId="{A972F635-3706-4912-8101-CC56DC03359E}" srcOrd="1" destOrd="0" parTransId="{C0342D2D-47D7-4F1D-947B-62445199DC15}" sibTransId="{E4191A1C-6251-4EEB-AF0B-79C278F2AC4C}"/>
    <dgm:cxn modelId="{7453DB3A-0FD5-4AEA-B368-A96924739DD4}" type="presOf" srcId="{EB952F20-6428-4A89-A5E9-B8708F2ED866}" destId="{C0788B29-4223-410F-87FC-BF92A9DB7194}" srcOrd="0" destOrd="0" presId="urn:microsoft.com/office/officeart/2018/2/layout/IconCircleList"/>
    <dgm:cxn modelId="{D3E1A8E2-A3CB-4007-8D0B-DC279C0D0247}" type="presOf" srcId="{5ACEA00E-9E15-4D53-8B88-86F5E525A06C}" destId="{FDD6AA7B-F5BF-47FE-95F2-26A4CB347D48}" srcOrd="0" destOrd="0" presId="urn:microsoft.com/office/officeart/2018/2/layout/IconCircleList"/>
    <dgm:cxn modelId="{8FF4E620-5C4C-4E40-AC25-DF8AD73AE5FC}" type="presOf" srcId="{7B86B0BE-024B-4A4C-9F24-230024C5B690}" destId="{967E7884-6E49-4866-BF19-6CDB57549D2C}" srcOrd="0" destOrd="0" presId="urn:microsoft.com/office/officeart/2018/2/layout/IconCircleList"/>
    <dgm:cxn modelId="{1567E918-4A3F-4076-AEE7-D8D67E4E4300}" srcId="{EB952F20-6428-4A89-A5E9-B8708F2ED866}" destId="{C2A72645-A003-4A7D-96A4-D24E520A8080}" srcOrd="2" destOrd="0" parTransId="{9AE19523-9940-429C-9F5E-ADB6B8C950DF}" sibTransId="{5ACEA00E-9E15-4D53-8B88-86F5E525A06C}"/>
    <dgm:cxn modelId="{8D297987-96DD-44C5-84A9-3CD05E1C359D}" type="presOf" srcId="{E4191A1C-6251-4EEB-AF0B-79C278F2AC4C}" destId="{793A24BE-EE15-46AA-95AC-D4C6AEDFDA97}" srcOrd="0" destOrd="0" presId="urn:microsoft.com/office/officeart/2018/2/layout/IconCircleList"/>
    <dgm:cxn modelId="{9D46B212-DE80-417E-BD41-C8CFE6E78904}" type="presOf" srcId="{A972F635-3706-4912-8101-CC56DC03359E}" destId="{DB63F814-6876-4899-8B78-7EE299393648}" srcOrd="0" destOrd="0" presId="urn:microsoft.com/office/officeart/2018/2/layout/IconCircleList"/>
    <dgm:cxn modelId="{909A95EE-4BF4-4621-9209-09A4F02FC720}" type="presOf" srcId="{C2A72645-A003-4A7D-96A4-D24E520A8080}" destId="{7C4E7D11-C429-48DD-95D6-BEF305BC19C8}" srcOrd="0" destOrd="0" presId="urn:microsoft.com/office/officeart/2018/2/layout/IconCircleList"/>
    <dgm:cxn modelId="{E2E4D1C1-FABA-4C23-92F8-1A7E2D9BB0F8}" srcId="{EB952F20-6428-4A89-A5E9-B8708F2ED866}" destId="{7B86B0BE-024B-4A4C-9F24-230024C5B690}" srcOrd="0" destOrd="0" parTransId="{13707366-CC35-4FA1-B1EA-6E7665AB0D73}" sibTransId="{77BC54F9-64AA-47C5-8AA8-386FDB13D53C}"/>
    <dgm:cxn modelId="{D85B7375-9FAF-45E5-BEF8-EE260A939BF4}" type="presParOf" srcId="{C0788B29-4223-410F-87FC-BF92A9DB7194}" destId="{6C872703-390D-4AA5-B619-A59E67791A79}" srcOrd="0" destOrd="0" presId="urn:microsoft.com/office/officeart/2018/2/layout/IconCircleList"/>
    <dgm:cxn modelId="{3035C77D-E76A-4A26-A9D8-2A50876BEB83}" type="presParOf" srcId="{6C872703-390D-4AA5-B619-A59E67791A79}" destId="{564A23EC-A430-455A-9A3D-83F38E706CEF}" srcOrd="0" destOrd="0" presId="urn:microsoft.com/office/officeart/2018/2/layout/IconCircleList"/>
    <dgm:cxn modelId="{26587EF5-971B-4E91-AB15-4C50FCCDBBFD}" type="presParOf" srcId="{564A23EC-A430-455A-9A3D-83F38E706CEF}" destId="{861CECC8-2BE1-4D81-8299-8F2CE0BC8EA7}" srcOrd="0" destOrd="0" presId="urn:microsoft.com/office/officeart/2018/2/layout/IconCircleList"/>
    <dgm:cxn modelId="{557C93A8-D1AB-4BF7-A6D8-299776CDFBFF}" type="presParOf" srcId="{564A23EC-A430-455A-9A3D-83F38E706CEF}" destId="{2F20AED7-AF02-4066-9E03-C1C9EE39818D}" srcOrd="1" destOrd="0" presId="urn:microsoft.com/office/officeart/2018/2/layout/IconCircleList"/>
    <dgm:cxn modelId="{15DF2DB7-885A-4043-9976-737B16F3865E}" type="presParOf" srcId="{564A23EC-A430-455A-9A3D-83F38E706CEF}" destId="{7F64A7DB-5D96-4D05-8517-6F32575C4FF0}" srcOrd="2" destOrd="0" presId="urn:microsoft.com/office/officeart/2018/2/layout/IconCircleList"/>
    <dgm:cxn modelId="{7F21F145-848E-4687-B6C5-5E9CA2A26FB3}" type="presParOf" srcId="{564A23EC-A430-455A-9A3D-83F38E706CEF}" destId="{967E7884-6E49-4866-BF19-6CDB57549D2C}" srcOrd="3" destOrd="0" presId="urn:microsoft.com/office/officeart/2018/2/layout/IconCircleList"/>
    <dgm:cxn modelId="{068BB754-2DC3-4436-9802-CEF958B935A8}" type="presParOf" srcId="{6C872703-390D-4AA5-B619-A59E67791A79}" destId="{EF65C27B-5A30-4AA9-BF90-DA7096DEB03A}" srcOrd="1" destOrd="0" presId="urn:microsoft.com/office/officeart/2018/2/layout/IconCircleList"/>
    <dgm:cxn modelId="{B1D152CD-ECF1-46AC-B763-E0A25F026DA6}" type="presParOf" srcId="{6C872703-390D-4AA5-B619-A59E67791A79}" destId="{3F2935DD-13E5-489E-B041-5D614A6C6658}" srcOrd="2" destOrd="0" presId="urn:microsoft.com/office/officeart/2018/2/layout/IconCircleList"/>
    <dgm:cxn modelId="{CDC827B1-851A-4608-BC16-F354C6C70113}" type="presParOf" srcId="{3F2935DD-13E5-489E-B041-5D614A6C6658}" destId="{C6B4CBF4-F6A4-4511-BB09-E70756CDD4E4}" srcOrd="0" destOrd="0" presId="urn:microsoft.com/office/officeart/2018/2/layout/IconCircleList"/>
    <dgm:cxn modelId="{504C2236-26A8-4F1A-8812-AC65B67509C4}" type="presParOf" srcId="{3F2935DD-13E5-489E-B041-5D614A6C6658}" destId="{5DDABC98-262B-4358-9609-C19E5BC030B7}" srcOrd="1" destOrd="0" presId="urn:microsoft.com/office/officeart/2018/2/layout/IconCircleList"/>
    <dgm:cxn modelId="{9C9A82D1-82D8-4560-BBDA-C4F05C60BC84}" type="presParOf" srcId="{3F2935DD-13E5-489E-B041-5D614A6C6658}" destId="{BC813CB3-A6A2-4C8D-9A0C-803402F75BAF}" srcOrd="2" destOrd="0" presId="urn:microsoft.com/office/officeart/2018/2/layout/IconCircleList"/>
    <dgm:cxn modelId="{DC1B1B21-F4DA-4F91-93F7-3CE7178238B8}" type="presParOf" srcId="{3F2935DD-13E5-489E-B041-5D614A6C6658}" destId="{DB63F814-6876-4899-8B78-7EE299393648}" srcOrd="3" destOrd="0" presId="urn:microsoft.com/office/officeart/2018/2/layout/IconCircleList"/>
    <dgm:cxn modelId="{CFCEA1E6-05E4-428A-A858-04990B6D54DD}" type="presParOf" srcId="{6C872703-390D-4AA5-B619-A59E67791A79}" destId="{793A24BE-EE15-46AA-95AC-D4C6AEDFDA97}" srcOrd="3" destOrd="0" presId="urn:microsoft.com/office/officeart/2018/2/layout/IconCircleList"/>
    <dgm:cxn modelId="{1AD337D7-2D3C-45D4-854E-656C637343DC}" type="presParOf" srcId="{6C872703-390D-4AA5-B619-A59E67791A79}" destId="{BC504495-9097-48B3-84D0-835E81996F47}" srcOrd="4" destOrd="0" presId="urn:microsoft.com/office/officeart/2018/2/layout/IconCircleList"/>
    <dgm:cxn modelId="{18F8BE34-7C4E-4D54-A47F-FD52CB1B8F6D}" type="presParOf" srcId="{BC504495-9097-48B3-84D0-835E81996F47}" destId="{C54FE0C7-87D8-4B9A-8E95-0F08100E8014}" srcOrd="0" destOrd="0" presId="urn:microsoft.com/office/officeart/2018/2/layout/IconCircleList"/>
    <dgm:cxn modelId="{A4B06EBF-7A60-49F8-BD2C-11B2978E8F5A}" type="presParOf" srcId="{BC504495-9097-48B3-84D0-835E81996F47}" destId="{C74D46BC-1528-4008-88C7-BAC6FF7BAAA4}" srcOrd="1" destOrd="0" presId="urn:microsoft.com/office/officeart/2018/2/layout/IconCircleList"/>
    <dgm:cxn modelId="{C132AE25-2763-4EBB-845B-4986DF33B38D}" type="presParOf" srcId="{BC504495-9097-48B3-84D0-835E81996F47}" destId="{78C39831-19FA-45E0-AAF7-644879494AF3}" srcOrd="2" destOrd="0" presId="urn:microsoft.com/office/officeart/2018/2/layout/IconCircleList"/>
    <dgm:cxn modelId="{E0A22C79-10BB-4020-AF18-5E6BDC55694E}" type="presParOf" srcId="{BC504495-9097-48B3-84D0-835E81996F47}" destId="{7C4E7D11-C429-48DD-95D6-BEF305BC19C8}" srcOrd="3" destOrd="0" presId="urn:microsoft.com/office/officeart/2018/2/layout/IconCircleList"/>
    <dgm:cxn modelId="{0021D4CC-C1CE-4D42-848E-DBF65F1E371A}" type="presParOf" srcId="{6C872703-390D-4AA5-B619-A59E67791A79}" destId="{FDD6AA7B-F5BF-47FE-95F2-26A4CB347D48}" srcOrd="5" destOrd="0" presId="urn:microsoft.com/office/officeart/2018/2/layout/IconCircleList"/>
    <dgm:cxn modelId="{E1755CB8-56BA-4350-A633-2980ABD623B7}" type="presParOf" srcId="{6C872703-390D-4AA5-B619-A59E67791A79}" destId="{62740CC9-FD31-4F3E-BF3C-E17F1474D15A}" srcOrd="6" destOrd="0" presId="urn:microsoft.com/office/officeart/2018/2/layout/IconCircleList"/>
    <dgm:cxn modelId="{D3A1B8D7-4EA2-4208-88E6-B28DF32767FA}" type="presParOf" srcId="{62740CC9-FD31-4F3E-BF3C-E17F1474D15A}" destId="{74AD2E63-750A-4BF4-8FBC-AFEB61AFC475}" srcOrd="0" destOrd="0" presId="urn:microsoft.com/office/officeart/2018/2/layout/IconCircleList"/>
    <dgm:cxn modelId="{105C0707-4001-4AD6-87BA-4670E7E90272}" type="presParOf" srcId="{62740CC9-FD31-4F3E-BF3C-E17F1474D15A}" destId="{0C7FC3ED-19EE-41E7-BBF1-5F6C4AE2A57C}" srcOrd="1" destOrd="0" presId="urn:microsoft.com/office/officeart/2018/2/layout/IconCircleList"/>
    <dgm:cxn modelId="{E456C1F7-5819-4800-93E9-D48007820491}" type="presParOf" srcId="{62740CC9-FD31-4F3E-BF3C-E17F1474D15A}" destId="{0098E530-E1CA-42F1-8BCC-9A980182446B}" srcOrd="2" destOrd="0" presId="urn:microsoft.com/office/officeart/2018/2/layout/IconCircleList"/>
    <dgm:cxn modelId="{F4DD9533-F490-4F26-A0C4-D0E6E0623F60}" type="presParOf" srcId="{62740CC9-FD31-4F3E-BF3C-E17F1474D15A}" destId="{138915BA-C042-47F1-8C49-F0121B396B0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B9011B4-B674-4BE5-8DD2-AEDEF6E2598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EB608DD8-6443-4648-AF20-58A5FDB2403C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It </a:t>
          </a:r>
          <a:r>
            <a:rPr lang="en-US" dirty="0" smtClean="0"/>
            <a:t>would be allow </a:t>
          </a:r>
          <a:r>
            <a:rPr lang="en-US" dirty="0"/>
            <a:t>for the integration of various object detectors</a:t>
          </a:r>
        </a:p>
      </dgm:t>
    </dgm:pt>
    <dgm:pt modelId="{4DCA3417-42BE-4B08-B934-2A02730839A4}" type="parTrans" cxnId="{6C66BE83-7441-4712-B5EC-0D6A07017F2B}">
      <dgm:prSet/>
      <dgm:spPr/>
      <dgm:t>
        <a:bodyPr/>
        <a:lstStyle/>
        <a:p>
          <a:endParaRPr lang="en-US"/>
        </a:p>
      </dgm:t>
    </dgm:pt>
    <dgm:pt modelId="{57C7EF46-C428-4F90-817D-7C53F479B280}" type="sibTrans" cxnId="{6C66BE83-7441-4712-B5EC-0D6A07017F2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3777F2C-94AF-4449-B2A4-313D46AEB3D0}">
      <dgm:prSet/>
      <dgm:spPr/>
      <dgm:t>
        <a:bodyPr/>
        <a:lstStyle/>
        <a:p>
          <a:r>
            <a:rPr lang="en-US" dirty="0"/>
            <a:t>Variety of captions can be produced for the same image using different detection backends</a:t>
          </a:r>
        </a:p>
      </dgm:t>
    </dgm:pt>
    <dgm:pt modelId="{CB26AA16-FB10-4CCE-9477-C877E14FE54D}" type="parTrans" cxnId="{D70A1396-2077-449D-8604-501C1FC9FE4A}">
      <dgm:prSet/>
      <dgm:spPr/>
      <dgm:t>
        <a:bodyPr/>
        <a:lstStyle/>
        <a:p>
          <a:endParaRPr lang="en-US"/>
        </a:p>
      </dgm:t>
    </dgm:pt>
    <dgm:pt modelId="{E4736C2C-65AF-4887-BBB1-E2A6A631EA26}" type="sibTrans" cxnId="{D70A1396-2077-449D-8604-501C1FC9FE4A}">
      <dgm:prSet phldrT="02" phldr="0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02</a:t>
          </a:r>
        </a:p>
      </dgm:t>
    </dgm:pt>
    <dgm:pt modelId="{17DE6DE9-2571-4716-B326-F4BEB7A502E7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It has the ability to generate captions for novel objects </a:t>
          </a:r>
          <a:r>
            <a:rPr lang="en-US" dirty="0" smtClean="0"/>
            <a:t>also drones</a:t>
          </a:r>
          <a:endParaRPr lang="en-US" dirty="0"/>
        </a:p>
      </dgm:t>
    </dgm:pt>
    <dgm:pt modelId="{4C2B92E2-4DC8-4501-AEDD-9C2F90A8A9B3}" type="parTrans" cxnId="{1D2642CE-787C-4DBE-AEEF-4156BE404673}">
      <dgm:prSet/>
      <dgm:spPr/>
      <dgm:t>
        <a:bodyPr/>
        <a:lstStyle/>
        <a:p>
          <a:endParaRPr lang="en-US"/>
        </a:p>
      </dgm:t>
    </dgm:pt>
    <dgm:pt modelId="{CBFF107F-D675-4A60-B181-B298D0D65197}" type="sibTrans" cxnId="{1D2642CE-787C-4DBE-AEEF-4156BE40467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1F98405-1952-48CE-977B-560202C7A2A6}" type="pres">
      <dgm:prSet presAssocID="{4B9011B4-B674-4BE5-8DD2-AEDEF6E25981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8FFF6A-302C-4E54-B81B-0D294907DD5D}" type="pres">
      <dgm:prSet presAssocID="{EB608DD8-6443-4648-AF20-58A5FDB2403C}" presName="compositeNode" presStyleCnt="0">
        <dgm:presLayoutVars>
          <dgm:bulletEnabled val="1"/>
        </dgm:presLayoutVars>
      </dgm:prSet>
      <dgm:spPr/>
    </dgm:pt>
    <dgm:pt modelId="{5DFC07E8-DD2C-4F09-863F-5358260D49E2}" type="pres">
      <dgm:prSet presAssocID="{EB608DD8-6443-4648-AF20-58A5FDB2403C}" presName="bgRect" presStyleLbl="alignNode1" presStyleIdx="0" presStyleCnt="3"/>
      <dgm:spPr/>
      <dgm:t>
        <a:bodyPr/>
        <a:lstStyle/>
        <a:p>
          <a:endParaRPr lang="en-US"/>
        </a:p>
      </dgm:t>
    </dgm:pt>
    <dgm:pt modelId="{AAA395B7-9DB4-4217-A249-1768FC849F2F}" type="pres">
      <dgm:prSet presAssocID="{57C7EF46-C428-4F90-817D-7C53F479B280}" presName="sibTransNodeRect" presStyleLbl="align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C981E-B178-4D5A-8E82-8393C7CCE528}" type="pres">
      <dgm:prSet presAssocID="{EB608DD8-6443-4648-AF20-58A5FDB2403C}" presName="nodeRec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1E246D-F0B7-4665-8507-A25E264B87CF}" type="pres">
      <dgm:prSet presAssocID="{57C7EF46-C428-4F90-817D-7C53F479B280}" presName="sibTrans" presStyleCnt="0"/>
      <dgm:spPr/>
    </dgm:pt>
    <dgm:pt modelId="{9DDA4207-3BD5-4783-B263-0377DAB3AC81}" type="pres">
      <dgm:prSet presAssocID="{A3777F2C-94AF-4449-B2A4-313D46AEB3D0}" presName="compositeNode" presStyleCnt="0">
        <dgm:presLayoutVars>
          <dgm:bulletEnabled val="1"/>
        </dgm:presLayoutVars>
      </dgm:prSet>
      <dgm:spPr/>
    </dgm:pt>
    <dgm:pt modelId="{0D3A3821-35D1-43BA-93CB-C2846A7B7ECC}" type="pres">
      <dgm:prSet presAssocID="{A3777F2C-94AF-4449-B2A4-313D46AEB3D0}" presName="bgRect" presStyleLbl="alignNode1" presStyleIdx="1" presStyleCnt="3"/>
      <dgm:spPr/>
      <dgm:t>
        <a:bodyPr/>
        <a:lstStyle/>
        <a:p>
          <a:endParaRPr lang="en-US"/>
        </a:p>
      </dgm:t>
    </dgm:pt>
    <dgm:pt modelId="{ED6ED6E0-25D4-46E2-8058-FF132084AD95}" type="pres">
      <dgm:prSet presAssocID="{E4736C2C-65AF-4887-BBB1-E2A6A631EA26}" presName="sibTransNodeRect" presStyleLbl="align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D62F5-9914-4703-80D7-B85423B776FF}" type="pres">
      <dgm:prSet presAssocID="{A3777F2C-94AF-4449-B2A4-313D46AEB3D0}" presName="nodeRec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D1C49-2106-4846-82A6-12FB4FC80BB4}" type="pres">
      <dgm:prSet presAssocID="{E4736C2C-65AF-4887-BBB1-E2A6A631EA26}" presName="sibTrans" presStyleCnt="0"/>
      <dgm:spPr/>
    </dgm:pt>
    <dgm:pt modelId="{83C61B7E-3205-48F3-A574-8D0638EA6C05}" type="pres">
      <dgm:prSet presAssocID="{17DE6DE9-2571-4716-B326-F4BEB7A502E7}" presName="compositeNode" presStyleCnt="0">
        <dgm:presLayoutVars>
          <dgm:bulletEnabled val="1"/>
        </dgm:presLayoutVars>
      </dgm:prSet>
      <dgm:spPr/>
    </dgm:pt>
    <dgm:pt modelId="{B757EBF5-54CC-4C64-BCAF-56BFDFF7D643}" type="pres">
      <dgm:prSet presAssocID="{17DE6DE9-2571-4716-B326-F4BEB7A502E7}" presName="bgRect" presStyleLbl="alignNode1" presStyleIdx="2" presStyleCnt="3"/>
      <dgm:spPr/>
      <dgm:t>
        <a:bodyPr/>
        <a:lstStyle/>
        <a:p>
          <a:endParaRPr lang="en-US"/>
        </a:p>
      </dgm:t>
    </dgm:pt>
    <dgm:pt modelId="{265CCA18-EFFA-46A8-885A-BF23A9922B9A}" type="pres">
      <dgm:prSet presAssocID="{CBFF107F-D675-4A60-B181-B298D0D65197}" presName="sibTransNodeRect" presStyleLbl="align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EFAA4-F325-417B-B475-C4D6A3DA7A9A}" type="pres">
      <dgm:prSet presAssocID="{17DE6DE9-2571-4716-B326-F4BEB7A502E7}" presName="nodeRec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BBA289-B36F-40AB-83A1-AC188110C433}" type="presOf" srcId="{17DE6DE9-2571-4716-B326-F4BEB7A502E7}" destId="{155EFAA4-F325-417B-B475-C4D6A3DA7A9A}" srcOrd="1" destOrd="0" presId="urn:microsoft.com/office/officeart/2016/7/layout/LinearBlockProcessNumbered"/>
    <dgm:cxn modelId="{1D2642CE-787C-4DBE-AEEF-4156BE404673}" srcId="{4B9011B4-B674-4BE5-8DD2-AEDEF6E25981}" destId="{17DE6DE9-2571-4716-B326-F4BEB7A502E7}" srcOrd="2" destOrd="0" parTransId="{4C2B92E2-4DC8-4501-AEDD-9C2F90A8A9B3}" sibTransId="{CBFF107F-D675-4A60-B181-B298D0D65197}"/>
    <dgm:cxn modelId="{3EA7228B-70DC-4D18-99EA-9F86201835E2}" type="presOf" srcId="{57C7EF46-C428-4F90-817D-7C53F479B280}" destId="{AAA395B7-9DB4-4217-A249-1768FC849F2F}" srcOrd="0" destOrd="0" presId="urn:microsoft.com/office/officeart/2016/7/layout/LinearBlockProcessNumbered"/>
    <dgm:cxn modelId="{E6A2B985-7198-422E-8692-99431BA978E7}" type="presOf" srcId="{17DE6DE9-2571-4716-B326-F4BEB7A502E7}" destId="{B757EBF5-54CC-4C64-BCAF-56BFDFF7D643}" srcOrd="0" destOrd="0" presId="urn:microsoft.com/office/officeart/2016/7/layout/LinearBlockProcessNumbered"/>
    <dgm:cxn modelId="{7EEA26FB-61B1-468C-9D71-3C17F71B0104}" type="presOf" srcId="{A3777F2C-94AF-4449-B2A4-313D46AEB3D0}" destId="{0D3A3821-35D1-43BA-93CB-C2846A7B7ECC}" srcOrd="0" destOrd="0" presId="urn:microsoft.com/office/officeart/2016/7/layout/LinearBlockProcessNumbered"/>
    <dgm:cxn modelId="{41BCBE02-C76B-452C-9A78-8A388EF939F1}" type="presOf" srcId="{4B9011B4-B674-4BE5-8DD2-AEDEF6E25981}" destId="{81F98405-1952-48CE-977B-560202C7A2A6}" srcOrd="0" destOrd="0" presId="urn:microsoft.com/office/officeart/2016/7/layout/LinearBlockProcessNumbered"/>
    <dgm:cxn modelId="{CF46E52B-DA55-4250-9697-89EFDC03BA28}" type="presOf" srcId="{CBFF107F-D675-4A60-B181-B298D0D65197}" destId="{265CCA18-EFFA-46A8-885A-BF23A9922B9A}" srcOrd="0" destOrd="0" presId="urn:microsoft.com/office/officeart/2016/7/layout/LinearBlockProcessNumbered"/>
    <dgm:cxn modelId="{6C66BE83-7441-4712-B5EC-0D6A07017F2B}" srcId="{4B9011B4-B674-4BE5-8DD2-AEDEF6E25981}" destId="{EB608DD8-6443-4648-AF20-58A5FDB2403C}" srcOrd="0" destOrd="0" parTransId="{4DCA3417-42BE-4B08-B934-2A02730839A4}" sibTransId="{57C7EF46-C428-4F90-817D-7C53F479B280}"/>
    <dgm:cxn modelId="{885B08B8-E223-4F27-B798-412D335080F7}" type="presOf" srcId="{A3777F2C-94AF-4449-B2A4-313D46AEB3D0}" destId="{B7DD62F5-9914-4703-80D7-B85423B776FF}" srcOrd="1" destOrd="0" presId="urn:microsoft.com/office/officeart/2016/7/layout/LinearBlockProcessNumbered"/>
    <dgm:cxn modelId="{D70A1396-2077-449D-8604-501C1FC9FE4A}" srcId="{4B9011B4-B674-4BE5-8DD2-AEDEF6E25981}" destId="{A3777F2C-94AF-4449-B2A4-313D46AEB3D0}" srcOrd="1" destOrd="0" parTransId="{CB26AA16-FB10-4CCE-9477-C877E14FE54D}" sibTransId="{E4736C2C-65AF-4887-BBB1-E2A6A631EA26}"/>
    <dgm:cxn modelId="{28D05E9B-077A-4347-81DD-44314C6BE1A6}" type="presOf" srcId="{EB608DD8-6443-4648-AF20-58A5FDB2403C}" destId="{5DFC07E8-DD2C-4F09-863F-5358260D49E2}" srcOrd="0" destOrd="0" presId="urn:microsoft.com/office/officeart/2016/7/layout/LinearBlockProcessNumbered"/>
    <dgm:cxn modelId="{2720DA8A-F5BF-4589-A1A6-3AB0F6F2649A}" type="presOf" srcId="{EB608DD8-6443-4648-AF20-58A5FDB2403C}" destId="{BF1C981E-B178-4D5A-8E82-8393C7CCE528}" srcOrd="1" destOrd="0" presId="urn:microsoft.com/office/officeart/2016/7/layout/LinearBlockProcessNumbered"/>
    <dgm:cxn modelId="{E5BE25D0-0942-4758-A9D8-96D567CB3CBA}" type="presOf" srcId="{E4736C2C-65AF-4887-BBB1-E2A6A631EA26}" destId="{ED6ED6E0-25D4-46E2-8058-FF132084AD95}" srcOrd="0" destOrd="0" presId="urn:microsoft.com/office/officeart/2016/7/layout/LinearBlockProcessNumbered"/>
    <dgm:cxn modelId="{8C875FDE-1FC9-4513-9CA2-05252B94D896}" type="presParOf" srcId="{81F98405-1952-48CE-977B-560202C7A2A6}" destId="{6B8FFF6A-302C-4E54-B81B-0D294907DD5D}" srcOrd="0" destOrd="0" presId="urn:microsoft.com/office/officeart/2016/7/layout/LinearBlockProcessNumbered"/>
    <dgm:cxn modelId="{A9BA7860-C5E3-4823-9282-9CB210968992}" type="presParOf" srcId="{6B8FFF6A-302C-4E54-B81B-0D294907DD5D}" destId="{5DFC07E8-DD2C-4F09-863F-5358260D49E2}" srcOrd="0" destOrd="0" presId="urn:microsoft.com/office/officeart/2016/7/layout/LinearBlockProcessNumbered"/>
    <dgm:cxn modelId="{310139DC-514B-492B-8D10-7B0A0B87D8C7}" type="presParOf" srcId="{6B8FFF6A-302C-4E54-B81B-0D294907DD5D}" destId="{AAA395B7-9DB4-4217-A249-1768FC849F2F}" srcOrd="1" destOrd="0" presId="urn:microsoft.com/office/officeart/2016/7/layout/LinearBlockProcessNumbered"/>
    <dgm:cxn modelId="{EAD3F475-A57F-4B4D-94CD-73246D452094}" type="presParOf" srcId="{6B8FFF6A-302C-4E54-B81B-0D294907DD5D}" destId="{BF1C981E-B178-4D5A-8E82-8393C7CCE528}" srcOrd="2" destOrd="0" presId="urn:microsoft.com/office/officeart/2016/7/layout/LinearBlockProcessNumbered"/>
    <dgm:cxn modelId="{57C6FA83-F290-4416-B75B-AECDC67F7848}" type="presParOf" srcId="{81F98405-1952-48CE-977B-560202C7A2A6}" destId="{291E246D-F0B7-4665-8507-A25E264B87CF}" srcOrd="1" destOrd="0" presId="urn:microsoft.com/office/officeart/2016/7/layout/LinearBlockProcessNumbered"/>
    <dgm:cxn modelId="{C4D035AF-A06B-41EA-8764-D0B2E2F27A77}" type="presParOf" srcId="{81F98405-1952-48CE-977B-560202C7A2A6}" destId="{9DDA4207-3BD5-4783-B263-0377DAB3AC81}" srcOrd="2" destOrd="0" presId="urn:microsoft.com/office/officeart/2016/7/layout/LinearBlockProcessNumbered"/>
    <dgm:cxn modelId="{2602AFE5-DE67-4B1F-89CD-1F640A586D52}" type="presParOf" srcId="{9DDA4207-3BD5-4783-B263-0377DAB3AC81}" destId="{0D3A3821-35D1-43BA-93CB-C2846A7B7ECC}" srcOrd="0" destOrd="0" presId="urn:microsoft.com/office/officeart/2016/7/layout/LinearBlockProcessNumbered"/>
    <dgm:cxn modelId="{C40EE8E1-7FE3-4A90-9AC8-5A843A2BC847}" type="presParOf" srcId="{9DDA4207-3BD5-4783-B263-0377DAB3AC81}" destId="{ED6ED6E0-25D4-46E2-8058-FF132084AD95}" srcOrd="1" destOrd="0" presId="urn:microsoft.com/office/officeart/2016/7/layout/LinearBlockProcessNumbered"/>
    <dgm:cxn modelId="{717F773A-8548-4036-8868-678C1EA49F47}" type="presParOf" srcId="{9DDA4207-3BD5-4783-B263-0377DAB3AC81}" destId="{B7DD62F5-9914-4703-80D7-B85423B776FF}" srcOrd="2" destOrd="0" presId="urn:microsoft.com/office/officeart/2016/7/layout/LinearBlockProcessNumbered"/>
    <dgm:cxn modelId="{6272E26A-BC32-4C65-ABE5-2EB8C96B91F1}" type="presParOf" srcId="{81F98405-1952-48CE-977B-560202C7A2A6}" destId="{D66D1C49-2106-4846-82A6-12FB4FC80BB4}" srcOrd="3" destOrd="0" presId="urn:microsoft.com/office/officeart/2016/7/layout/LinearBlockProcessNumbered"/>
    <dgm:cxn modelId="{3050CDB9-8523-41C8-B952-002913A7084F}" type="presParOf" srcId="{81F98405-1952-48CE-977B-560202C7A2A6}" destId="{83C61B7E-3205-48F3-A574-8D0638EA6C05}" srcOrd="4" destOrd="0" presId="urn:microsoft.com/office/officeart/2016/7/layout/LinearBlockProcessNumbered"/>
    <dgm:cxn modelId="{B6F7C929-A736-447F-BDEB-41464816DA5D}" type="presParOf" srcId="{83C61B7E-3205-48F3-A574-8D0638EA6C05}" destId="{B757EBF5-54CC-4C64-BCAF-56BFDFF7D643}" srcOrd="0" destOrd="0" presId="urn:microsoft.com/office/officeart/2016/7/layout/LinearBlockProcessNumbered"/>
    <dgm:cxn modelId="{C708F548-77D9-4558-A8AB-E234E4D106BB}" type="presParOf" srcId="{83C61B7E-3205-48F3-A574-8D0638EA6C05}" destId="{265CCA18-EFFA-46A8-885A-BF23A9922B9A}" srcOrd="1" destOrd="0" presId="urn:microsoft.com/office/officeart/2016/7/layout/LinearBlockProcessNumbered"/>
    <dgm:cxn modelId="{5F1257AB-420C-4419-8B3A-069C9DC05D8C}" type="presParOf" srcId="{83C61B7E-3205-48F3-A574-8D0638EA6C05}" destId="{155EFAA4-F325-417B-B475-C4D6A3DA7A9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D3148DE-F8EC-4C8B-BD88-70D84A9EBB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73DD402-BDAC-4D83-8782-ED8AB4549501}">
      <dgm:prSet/>
      <dgm:spPr/>
      <dgm:t>
        <a:bodyPr/>
        <a:lstStyle/>
        <a:p>
          <a:r>
            <a:rPr lang="en-US" dirty="0" smtClean="0"/>
            <a:t>Generating only one captions</a:t>
          </a:r>
          <a:endParaRPr lang="en-US" dirty="0"/>
        </a:p>
      </dgm:t>
    </dgm:pt>
    <dgm:pt modelId="{17E98E7C-A7C1-45A1-8CFE-0A46C1E4E4C1}" type="parTrans" cxnId="{463E1622-CA49-4CD9-961E-25EDCE4CC1A0}">
      <dgm:prSet/>
      <dgm:spPr/>
      <dgm:t>
        <a:bodyPr/>
        <a:lstStyle/>
        <a:p>
          <a:endParaRPr lang="en-US"/>
        </a:p>
      </dgm:t>
    </dgm:pt>
    <dgm:pt modelId="{604C4143-6F88-43A3-AF18-61C621D3B44A}" type="sibTrans" cxnId="{463E1622-CA49-4CD9-961E-25EDCE4CC1A0}">
      <dgm:prSet/>
      <dgm:spPr/>
      <dgm:t>
        <a:bodyPr/>
        <a:lstStyle/>
        <a:p>
          <a:endParaRPr lang="en-US"/>
        </a:p>
      </dgm:t>
    </dgm:pt>
    <dgm:pt modelId="{1451E52A-953C-4553-A7DC-A0F94B382FDD}">
      <dgm:prSet/>
      <dgm:spPr/>
      <dgm:t>
        <a:bodyPr/>
        <a:lstStyle/>
        <a:p>
          <a:r>
            <a:rPr lang="en-US" dirty="0"/>
            <a:t>Doesn’t make use of </a:t>
          </a:r>
          <a:r>
            <a:rPr lang="en-US" dirty="0" smtClean="0"/>
            <a:t>bounding </a:t>
          </a:r>
          <a:r>
            <a:rPr lang="en-US" dirty="0"/>
            <a:t>box annotation</a:t>
          </a:r>
        </a:p>
      </dgm:t>
    </dgm:pt>
    <dgm:pt modelId="{ACFECD8A-3123-403C-8945-7693AD6032D8}" type="parTrans" cxnId="{9BE1D5B0-9E76-420C-BC5D-BE0975923700}">
      <dgm:prSet/>
      <dgm:spPr/>
      <dgm:t>
        <a:bodyPr/>
        <a:lstStyle/>
        <a:p>
          <a:endParaRPr lang="en-US"/>
        </a:p>
      </dgm:t>
    </dgm:pt>
    <dgm:pt modelId="{8FE43205-5020-4A56-9099-9CF5718E9724}" type="sibTrans" cxnId="{9BE1D5B0-9E76-420C-BC5D-BE0975923700}">
      <dgm:prSet/>
      <dgm:spPr/>
      <dgm:t>
        <a:bodyPr/>
        <a:lstStyle/>
        <a:p>
          <a:endParaRPr lang="en-US"/>
        </a:p>
      </dgm:t>
    </dgm:pt>
    <dgm:pt modelId="{C60CAD3C-7964-43A4-BA7C-66EB7120637C}">
      <dgm:prSet/>
      <dgm:spPr/>
      <dgm:t>
        <a:bodyPr/>
        <a:lstStyle/>
        <a:p>
          <a:r>
            <a:rPr lang="en-US" dirty="0" smtClean="0"/>
            <a:t>Simple </a:t>
          </a:r>
          <a:r>
            <a:rPr lang="en-US" dirty="0"/>
            <a:t>dataset</a:t>
          </a:r>
        </a:p>
      </dgm:t>
    </dgm:pt>
    <dgm:pt modelId="{2FAD2BFC-198C-489D-92D7-4BEEC9E77214}" type="parTrans" cxnId="{F87679D4-A4A3-47DE-8EE8-A6719401018C}">
      <dgm:prSet/>
      <dgm:spPr/>
      <dgm:t>
        <a:bodyPr/>
        <a:lstStyle/>
        <a:p>
          <a:endParaRPr lang="en-US"/>
        </a:p>
      </dgm:t>
    </dgm:pt>
    <dgm:pt modelId="{6961D559-5890-46AE-9D52-BEA4CF17C180}" type="sibTrans" cxnId="{F87679D4-A4A3-47DE-8EE8-A6719401018C}">
      <dgm:prSet/>
      <dgm:spPr/>
      <dgm:t>
        <a:bodyPr/>
        <a:lstStyle/>
        <a:p>
          <a:endParaRPr lang="en-US"/>
        </a:p>
      </dgm:t>
    </dgm:pt>
    <dgm:pt modelId="{837EE73B-FCB5-4C2E-84B5-98AFD18CAD30}" type="pres">
      <dgm:prSet presAssocID="{FD3148DE-F8EC-4C8B-BD88-70D84A9EBBA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4E867C-7DDE-4451-B1F5-7F174E60323D}" type="pres">
      <dgm:prSet presAssocID="{873DD402-BDAC-4D83-8782-ED8AB4549501}" presName="compNode" presStyleCnt="0"/>
      <dgm:spPr/>
    </dgm:pt>
    <dgm:pt modelId="{8C144331-1B7F-4059-9869-1988713C7DF0}" type="pres">
      <dgm:prSet presAssocID="{873DD402-BDAC-4D83-8782-ED8AB4549501}" presName="bgRect" presStyleLbl="bgShp" presStyleIdx="0" presStyleCnt="3"/>
      <dgm:spPr/>
    </dgm:pt>
    <dgm:pt modelId="{33C8B4A5-3614-4C12-9F2D-60030C197A4D}" type="pres">
      <dgm:prSet presAssocID="{873DD402-BDAC-4D83-8782-ED8AB45495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Processor"/>
        </a:ext>
      </dgm:extLst>
    </dgm:pt>
    <dgm:pt modelId="{FF3D1074-EAD0-411F-9E33-B6450CD7349F}" type="pres">
      <dgm:prSet presAssocID="{873DD402-BDAC-4D83-8782-ED8AB4549501}" presName="spaceRect" presStyleCnt="0"/>
      <dgm:spPr/>
    </dgm:pt>
    <dgm:pt modelId="{177ABCE1-A3DE-4AB8-8083-98865B0D5833}" type="pres">
      <dgm:prSet presAssocID="{873DD402-BDAC-4D83-8782-ED8AB4549501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3760E15-9634-4C9B-9589-D97BF4C04ED2}" type="pres">
      <dgm:prSet presAssocID="{604C4143-6F88-43A3-AF18-61C621D3B44A}" presName="sibTrans" presStyleCnt="0"/>
      <dgm:spPr/>
    </dgm:pt>
    <dgm:pt modelId="{10EDD985-4A37-49B8-87F1-8F7BEBDE48A7}" type="pres">
      <dgm:prSet presAssocID="{1451E52A-953C-4553-A7DC-A0F94B382FDD}" presName="compNode" presStyleCnt="0"/>
      <dgm:spPr/>
    </dgm:pt>
    <dgm:pt modelId="{1BDF7AD8-DD63-4895-AC09-874E4C131004}" type="pres">
      <dgm:prSet presAssocID="{1451E52A-953C-4553-A7DC-A0F94B382FDD}" presName="bgRect" presStyleLbl="bgShp" presStyleIdx="1" presStyleCnt="3"/>
      <dgm:spPr/>
    </dgm:pt>
    <dgm:pt modelId="{D765F902-22F6-4A41-A13D-EC488BBC1FFE}" type="pres">
      <dgm:prSet presAssocID="{1451E52A-953C-4553-A7DC-A0F94B382FDD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lose"/>
        </a:ext>
      </dgm:extLst>
    </dgm:pt>
    <dgm:pt modelId="{76839F3D-03EB-43EB-B3EB-89A3D7D46FB3}" type="pres">
      <dgm:prSet presAssocID="{1451E52A-953C-4553-A7DC-A0F94B382FDD}" presName="spaceRect" presStyleCnt="0"/>
      <dgm:spPr/>
    </dgm:pt>
    <dgm:pt modelId="{85E5FD3C-6505-48FE-8A67-3AEEC9D50EF8}" type="pres">
      <dgm:prSet presAssocID="{1451E52A-953C-4553-A7DC-A0F94B382FDD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5557D9E-9AC9-4D4D-8121-B40E4587D323}" type="pres">
      <dgm:prSet presAssocID="{8FE43205-5020-4A56-9099-9CF5718E9724}" presName="sibTrans" presStyleCnt="0"/>
      <dgm:spPr/>
    </dgm:pt>
    <dgm:pt modelId="{E90D4602-1891-41A7-A1C6-1695152E40CE}" type="pres">
      <dgm:prSet presAssocID="{C60CAD3C-7964-43A4-BA7C-66EB7120637C}" presName="compNode" presStyleCnt="0"/>
      <dgm:spPr/>
    </dgm:pt>
    <dgm:pt modelId="{D7909CA6-8974-4717-AB2C-E45DFA02A65D}" type="pres">
      <dgm:prSet presAssocID="{C60CAD3C-7964-43A4-BA7C-66EB7120637C}" presName="bgRect" presStyleLbl="bgShp" presStyleIdx="2" presStyleCnt="3"/>
      <dgm:spPr/>
    </dgm:pt>
    <dgm:pt modelId="{65D4D735-A311-4D5D-9BA2-8B33ADC5868A}" type="pres">
      <dgm:prSet presAssocID="{C60CAD3C-7964-43A4-BA7C-66EB7120637C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Database"/>
        </a:ext>
      </dgm:extLst>
    </dgm:pt>
    <dgm:pt modelId="{8D744BE4-26D8-4FC6-B1B5-991B7608B0DB}" type="pres">
      <dgm:prSet presAssocID="{C60CAD3C-7964-43A4-BA7C-66EB7120637C}" presName="spaceRect" presStyleCnt="0"/>
      <dgm:spPr/>
    </dgm:pt>
    <dgm:pt modelId="{765F0E0F-0C11-4046-A471-DD1AE0138B20}" type="pres">
      <dgm:prSet presAssocID="{C60CAD3C-7964-43A4-BA7C-66EB7120637C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7B7588A5-3E23-49B2-BE5E-E3C62AAAE625}" type="presOf" srcId="{FD3148DE-F8EC-4C8B-BD88-70D84A9EBBA4}" destId="{837EE73B-FCB5-4C2E-84B5-98AFD18CAD30}" srcOrd="0" destOrd="0" presId="urn:microsoft.com/office/officeart/2018/2/layout/IconVerticalSolidList"/>
    <dgm:cxn modelId="{9F83D3DF-E04E-4141-9C11-A6EAFDDF50D7}" type="presOf" srcId="{C60CAD3C-7964-43A4-BA7C-66EB7120637C}" destId="{765F0E0F-0C11-4046-A471-DD1AE0138B20}" srcOrd="0" destOrd="0" presId="urn:microsoft.com/office/officeart/2018/2/layout/IconVerticalSolidList"/>
    <dgm:cxn modelId="{6489B0D5-114D-4EB9-B563-F3EE2FB15231}" type="presOf" srcId="{1451E52A-953C-4553-A7DC-A0F94B382FDD}" destId="{85E5FD3C-6505-48FE-8A67-3AEEC9D50EF8}" srcOrd="0" destOrd="0" presId="urn:microsoft.com/office/officeart/2018/2/layout/IconVerticalSolidList"/>
    <dgm:cxn modelId="{F87679D4-A4A3-47DE-8EE8-A6719401018C}" srcId="{FD3148DE-F8EC-4C8B-BD88-70D84A9EBBA4}" destId="{C60CAD3C-7964-43A4-BA7C-66EB7120637C}" srcOrd="2" destOrd="0" parTransId="{2FAD2BFC-198C-489D-92D7-4BEEC9E77214}" sibTransId="{6961D559-5890-46AE-9D52-BEA4CF17C180}"/>
    <dgm:cxn modelId="{9BE1D5B0-9E76-420C-BC5D-BE0975923700}" srcId="{FD3148DE-F8EC-4C8B-BD88-70D84A9EBBA4}" destId="{1451E52A-953C-4553-A7DC-A0F94B382FDD}" srcOrd="1" destOrd="0" parTransId="{ACFECD8A-3123-403C-8945-7693AD6032D8}" sibTransId="{8FE43205-5020-4A56-9099-9CF5718E9724}"/>
    <dgm:cxn modelId="{D6E2BE75-3DB6-4C5C-85C5-FE49C8FED33D}" type="presOf" srcId="{873DD402-BDAC-4D83-8782-ED8AB4549501}" destId="{177ABCE1-A3DE-4AB8-8083-98865B0D5833}" srcOrd="0" destOrd="0" presId="urn:microsoft.com/office/officeart/2018/2/layout/IconVerticalSolidList"/>
    <dgm:cxn modelId="{463E1622-CA49-4CD9-961E-25EDCE4CC1A0}" srcId="{FD3148DE-F8EC-4C8B-BD88-70D84A9EBBA4}" destId="{873DD402-BDAC-4D83-8782-ED8AB4549501}" srcOrd="0" destOrd="0" parTransId="{17E98E7C-A7C1-45A1-8CFE-0A46C1E4E4C1}" sibTransId="{604C4143-6F88-43A3-AF18-61C621D3B44A}"/>
    <dgm:cxn modelId="{C4963505-646F-4B33-A6A1-EF4858CF385D}" type="presParOf" srcId="{837EE73B-FCB5-4C2E-84B5-98AFD18CAD30}" destId="{DC4E867C-7DDE-4451-B1F5-7F174E60323D}" srcOrd="0" destOrd="0" presId="urn:microsoft.com/office/officeart/2018/2/layout/IconVerticalSolidList"/>
    <dgm:cxn modelId="{E1371491-701F-4223-A984-176B49EF5E9F}" type="presParOf" srcId="{DC4E867C-7DDE-4451-B1F5-7F174E60323D}" destId="{8C144331-1B7F-4059-9869-1988713C7DF0}" srcOrd="0" destOrd="0" presId="urn:microsoft.com/office/officeart/2018/2/layout/IconVerticalSolidList"/>
    <dgm:cxn modelId="{02748214-3453-499C-A6F9-7012FDC81481}" type="presParOf" srcId="{DC4E867C-7DDE-4451-B1F5-7F174E60323D}" destId="{33C8B4A5-3614-4C12-9F2D-60030C197A4D}" srcOrd="1" destOrd="0" presId="urn:microsoft.com/office/officeart/2018/2/layout/IconVerticalSolidList"/>
    <dgm:cxn modelId="{54DD27E3-F3D6-490F-A9DA-F97456909902}" type="presParOf" srcId="{DC4E867C-7DDE-4451-B1F5-7F174E60323D}" destId="{FF3D1074-EAD0-411F-9E33-B6450CD7349F}" srcOrd="2" destOrd="0" presId="urn:microsoft.com/office/officeart/2018/2/layout/IconVerticalSolidList"/>
    <dgm:cxn modelId="{6EE68FE2-0D9D-41ED-920C-E707E602042F}" type="presParOf" srcId="{DC4E867C-7DDE-4451-B1F5-7F174E60323D}" destId="{177ABCE1-A3DE-4AB8-8083-98865B0D5833}" srcOrd="3" destOrd="0" presId="urn:microsoft.com/office/officeart/2018/2/layout/IconVerticalSolidList"/>
    <dgm:cxn modelId="{3ACCE8DC-30C0-45B2-B3AE-213B57B2E762}" type="presParOf" srcId="{837EE73B-FCB5-4C2E-84B5-98AFD18CAD30}" destId="{C3760E15-9634-4C9B-9589-D97BF4C04ED2}" srcOrd="1" destOrd="0" presId="urn:microsoft.com/office/officeart/2018/2/layout/IconVerticalSolidList"/>
    <dgm:cxn modelId="{01F69FF1-5F88-4DA5-8DFE-13236A917459}" type="presParOf" srcId="{837EE73B-FCB5-4C2E-84B5-98AFD18CAD30}" destId="{10EDD985-4A37-49B8-87F1-8F7BEBDE48A7}" srcOrd="2" destOrd="0" presId="urn:microsoft.com/office/officeart/2018/2/layout/IconVerticalSolidList"/>
    <dgm:cxn modelId="{DCBCC7F6-8C74-4D29-8EAA-E5B5EAF17077}" type="presParOf" srcId="{10EDD985-4A37-49B8-87F1-8F7BEBDE48A7}" destId="{1BDF7AD8-DD63-4895-AC09-874E4C131004}" srcOrd="0" destOrd="0" presId="urn:microsoft.com/office/officeart/2018/2/layout/IconVerticalSolidList"/>
    <dgm:cxn modelId="{6D44C1A0-27AC-4155-80CB-D069B63F9ED7}" type="presParOf" srcId="{10EDD985-4A37-49B8-87F1-8F7BEBDE48A7}" destId="{D765F902-22F6-4A41-A13D-EC488BBC1FFE}" srcOrd="1" destOrd="0" presId="urn:microsoft.com/office/officeart/2018/2/layout/IconVerticalSolidList"/>
    <dgm:cxn modelId="{7CCE528D-03E1-444C-BE57-B3E076DA24F8}" type="presParOf" srcId="{10EDD985-4A37-49B8-87F1-8F7BEBDE48A7}" destId="{76839F3D-03EB-43EB-B3EB-89A3D7D46FB3}" srcOrd="2" destOrd="0" presId="urn:microsoft.com/office/officeart/2018/2/layout/IconVerticalSolidList"/>
    <dgm:cxn modelId="{BA9C0D35-B874-44BE-9ADA-142D18E631C9}" type="presParOf" srcId="{10EDD985-4A37-49B8-87F1-8F7BEBDE48A7}" destId="{85E5FD3C-6505-48FE-8A67-3AEEC9D50EF8}" srcOrd="3" destOrd="0" presId="urn:microsoft.com/office/officeart/2018/2/layout/IconVerticalSolidList"/>
    <dgm:cxn modelId="{A424B661-D305-4849-9D05-17E49A2E0961}" type="presParOf" srcId="{837EE73B-FCB5-4C2E-84B5-98AFD18CAD30}" destId="{F5557D9E-9AC9-4D4D-8121-B40E4587D323}" srcOrd="3" destOrd="0" presId="urn:microsoft.com/office/officeart/2018/2/layout/IconVerticalSolidList"/>
    <dgm:cxn modelId="{8E3365DC-B89B-4D39-BC96-DC11A3A2086A}" type="presParOf" srcId="{837EE73B-FCB5-4C2E-84B5-98AFD18CAD30}" destId="{E90D4602-1891-41A7-A1C6-1695152E40CE}" srcOrd="4" destOrd="0" presId="urn:microsoft.com/office/officeart/2018/2/layout/IconVerticalSolidList"/>
    <dgm:cxn modelId="{ED10D47D-951C-4709-994B-61273A15F517}" type="presParOf" srcId="{E90D4602-1891-41A7-A1C6-1695152E40CE}" destId="{D7909CA6-8974-4717-AB2C-E45DFA02A65D}" srcOrd="0" destOrd="0" presId="urn:microsoft.com/office/officeart/2018/2/layout/IconVerticalSolidList"/>
    <dgm:cxn modelId="{020DB284-2F1C-44D4-8E16-0526BC20C513}" type="presParOf" srcId="{E90D4602-1891-41A7-A1C6-1695152E40CE}" destId="{65D4D735-A311-4D5D-9BA2-8B33ADC5868A}" srcOrd="1" destOrd="0" presId="urn:microsoft.com/office/officeart/2018/2/layout/IconVerticalSolidList"/>
    <dgm:cxn modelId="{813B5404-B942-49A0-B2D0-A81F8AF4CB40}" type="presParOf" srcId="{E90D4602-1891-41A7-A1C6-1695152E40CE}" destId="{8D744BE4-26D8-4FC6-B1B5-991B7608B0DB}" srcOrd="2" destOrd="0" presId="urn:microsoft.com/office/officeart/2018/2/layout/IconVerticalSolidList"/>
    <dgm:cxn modelId="{5A80EFB2-F005-4F93-98D3-D4CE4ED5010C}" type="presParOf" srcId="{E90D4602-1891-41A7-A1C6-1695152E40CE}" destId="{765F0E0F-0C11-4046-A471-DD1AE0138B20}" srcOrd="3" destOrd="0" presId="urn:microsoft.com/office/officeart/2018/2/layout/IconVerticalSolidList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385BA3A-00C5-4063-A4F0-39AD9AB49885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BC5966B7-A961-4960-830D-3FFEBA186871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Developed the web or mobile app </a:t>
          </a:r>
          <a:endParaRPr lang="en-US" dirty="0"/>
        </a:p>
      </dgm:t>
    </dgm:pt>
    <dgm:pt modelId="{2656AE60-A5F1-4388-8740-D872857EC438}" type="parTrans" cxnId="{51970226-9BAF-41F3-AC45-BBFEA8316393}">
      <dgm:prSet/>
      <dgm:spPr/>
      <dgm:t>
        <a:bodyPr/>
        <a:lstStyle/>
        <a:p>
          <a:endParaRPr lang="en-US"/>
        </a:p>
      </dgm:t>
    </dgm:pt>
    <dgm:pt modelId="{6A426F89-87ED-4EB6-A659-E26266DF2354}" type="sibTrans" cxnId="{51970226-9BAF-41F3-AC45-BBFEA8316393}">
      <dgm:prSet/>
      <dgm:spPr/>
      <dgm:t>
        <a:bodyPr/>
        <a:lstStyle/>
        <a:p>
          <a:endParaRPr lang="en-US"/>
        </a:p>
      </dgm:t>
    </dgm:pt>
    <dgm:pt modelId="{07E19179-F6E1-480A-9E5A-3BFE6CFABD17}">
      <dgm:prSet/>
      <dgm:spPr/>
      <dgm:t>
        <a:bodyPr/>
        <a:lstStyle/>
        <a:p>
          <a:r>
            <a:rPr lang="en-US" dirty="0" smtClean="0"/>
            <a:t>Try  to improve the model performance</a:t>
          </a:r>
          <a:endParaRPr lang="en-US" dirty="0"/>
        </a:p>
      </dgm:t>
    </dgm:pt>
    <dgm:pt modelId="{0735B062-D3E8-48E6-B0F2-D842D355340C}" type="parTrans" cxnId="{BB345CD0-234F-4814-8498-0C1164D5D0C7}">
      <dgm:prSet/>
      <dgm:spPr/>
      <dgm:t>
        <a:bodyPr/>
        <a:lstStyle/>
        <a:p>
          <a:endParaRPr lang="en-US"/>
        </a:p>
      </dgm:t>
    </dgm:pt>
    <dgm:pt modelId="{36C664FD-A820-4700-BA7D-FFDE2B739971}" type="sibTrans" cxnId="{BB345CD0-234F-4814-8498-0C1164D5D0C7}">
      <dgm:prSet/>
      <dgm:spPr/>
      <dgm:t>
        <a:bodyPr/>
        <a:lstStyle/>
        <a:p>
          <a:endParaRPr lang="en-US"/>
        </a:p>
      </dgm:t>
    </dgm:pt>
    <dgm:pt modelId="{1E9395D9-7AB2-4322-AAD8-576696A7B398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10 Captions </a:t>
          </a:r>
          <a:endParaRPr lang="en-US" dirty="0"/>
        </a:p>
      </dgm:t>
    </dgm:pt>
    <dgm:pt modelId="{00CFA77A-D189-42BE-BE8A-0CC38F8D2917}" type="parTrans" cxnId="{FE929CCF-A376-40A7-A4F8-D95AC274C3BA}">
      <dgm:prSet/>
      <dgm:spPr/>
      <dgm:t>
        <a:bodyPr/>
        <a:lstStyle/>
        <a:p>
          <a:endParaRPr lang="en-US"/>
        </a:p>
      </dgm:t>
    </dgm:pt>
    <dgm:pt modelId="{90A74C87-7643-48AD-A83E-55B86A138774}" type="sibTrans" cxnId="{FE929CCF-A376-40A7-A4F8-D95AC274C3BA}">
      <dgm:prSet/>
      <dgm:spPr/>
      <dgm:t>
        <a:bodyPr/>
        <a:lstStyle/>
        <a:p>
          <a:endParaRPr lang="en-US"/>
        </a:p>
      </dgm:t>
    </dgm:pt>
    <dgm:pt modelId="{93305DC6-3F1A-463C-83EC-0F00A845BD94}" type="pres">
      <dgm:prSet presAssocID="{A385BA3A-00C5-4063-A4F0-39AD9AB4988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54CB5D-B5BF-419D-9C47-0567A3AC6CEC}" type="pres">
      <dgm:prSet presAssocID="{BC5966B7-A961-4960-830D-3FFEBA186871}" presName="parentText" presStyleLbl="node1" presStyleIdx="0" presStyleCnt="3" custScaleY="483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163D2-3616-499C-BFDB-71432D3FD9D0}" type="pres">
      <dgm:prSet presAssocID="{6A426F89-87ED-4EB6-A659-E26266DF2354}" presName="spacer" presStyleCnt="0"/>
      <dgm:spPr/>
    </dgm:pt>
    <dgm:pt modelId="{5AC3AC76-74F4-4052-A861-40CA164F0455}" type="pres">
      <dgm:prSet presAssocID="{07E19179-F6E1-480A-9E5A-3BFE6CFABD17}" presName="parentText" presStyleLbl="node1" presStyleIdx="1" presStyleCnt="3" custScaleY="391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DE037D-0F34-4E1D-8952-D18753C6372A}" type="pres">
      <dgm:prSet presAssocID="{36C664FD-A820-4700-BA7D-FFDE2B739971}" presName="spacer" presStyleCnt="0"/>
      <dgm:spPr/>
    </dgm:pt>
    <dgm:pt modelId="{5B7B2477-ECA9-463D-836C-6022539705B3}" type="pres">
      <dgm:prSet presAssocID="{1E9395D9-7AB2-4322-AAD8-576696A7B398}" presName="parentText" presStyleLbl="node1" presStyleIdx="2" presStyleCnt="3" custScaleY="423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970226-9BAF-41F3-AC45-BBFEA8316393}" srcId="{A385BA3A-00C5-4063-A4F0-39AD9AB49885}" destId="{BC5966B7-A961-4960-830D-3FFEBA186871}" srcOrd="0" destOrd="0" parTransId="{2656AE60-A5F1-4388-8740-D872857EC438}" sibTransId="{6A426F89-87ED-4EB6-A659-E26266DF2354}"/>
    <dgm:cxn modelId="{90354B2C-6B30-4A09-A3B4-B869E5570EE0}" type="presOf" srcId="{1E9395D9-7AB2-4322-AAD8-576696A7B398}" destId="{5B7B2477-ECA9-463D-836C-6022539705B3}" srcOrd="0" destOrd="0" presId="urn:microsoft.com/office/officeart/2005/8/layout/vList2"/>
    <dgm:cxn modelId="{32790E11-E51F-4FD0-B065-866320192AB7}" type="presOf" srcId="{07E19179-F6E1-480A-9E5A-3BFE6CFABD17}" destId="{5AC3AC76-74F4-4052-A861-40CA164F0455}" srcOrd="0" destOrd="0" presId="urn:microsoft.com/office/officeart/2005/8/layout/vList2"/>
    <dgm:cxn modelId="{FE929CCF-A376-40A7-A4F8-D95AC274C3BA}" srcId="{A385BA3A-00C5-4063-A4F0-39AD9AB49885}" destId="{1E9395D9-7AB2-4322-AAD8-576696A7B398}" srcOrd="2" destOrd="0" parTransId="{00CFA77A-D189-42BE-BE8A-0CC38F8D2917}" sibTransId="{90A74C87-7643-48AD-A83E-55B86A138774}"/>
    <dgm:cxn modelId="{D473F447-486A-43D2-A033-8E7D83CCD7B7}" type="presOf" srcId="{A385BA3A-00C5-4063-A4F0-39AD9AB49885}" destId="{93305DC6-3F1A-463C-83EC-0F00A845BD94}" srcOrd="0" destOrd="0" presId="urn:microsoft.com/office/officeart/2005/8/layout/vList2"/>
    <dgm:cxn modelId="{6D7325D1-A558-429D-B930-1DEDEEA0D39D}" type="presOf" srcId="{BC5966B7-A961-4960-830D-3FFEBA186871}" destId="{6454CB5D-B5BF-419D-9C47-0567A3AC6CEC}" srcOrd="0" destOrd="0" presId="urn:microsoft.com/office/officeart/2005/8/layout/vList2"/>
    <dgm:cxn modelId="{BB345CD0-234F-4814-8498-0C1164D5D0C7}" srcId="{A385BA3A-00C5-4063-A4F0-39AD9AB49885}" destId="{07E19179-F6E1-480A-9E5A-3BFE6CFABD17}" srcOrd="1" destOrd="0" parTransId="{0735B062-D3E8-48E6-B0F2-D842D355340C}" sibTransId="{36C664FD-A820-4700-BA7D-FFDE2B739971}"/>
    <dgm:cxn modelId="{9AC34F95-34E7-4BDB-B3B3-606322D67A2C}" type="presParOf" srcId="{93305DC6-3F1A-463C-83EC-0F00A845BD94}" destId="{6454CB5D-B5BF-419D-9C47-0567A3AC6CEC}" srcOrd="0" destOrd="0" presId="urn:microsoft.com/office/officeart/2005/8/layout/vList2"/>
    <dgm:cxn modelId="{4BB8E11A-4A12-44A6-B777-3059F1712D18}" type="presParOf" srcId="{93305DC6-3F1A-463C-83EC-0F00A845BD94}" destId="{CC9163D2-3616-499C-BFDB-71432D3FD9D0}" srcOrd="1" destOrd="0" presId="urn:microsoft.com/office/officeart/2005/8/layout/vList2"/>
    <dgm:cxn modelId="{65F8BE34-EFDD-4787-8C2D-36E721B2EDE1}" type="presParOf" srcId="{93305DC6-3F1A-463C-83EC-0F00A845BD94}" destId="{5AC3AC76-74F4-4052-A861-40CA164F0455}" srcOrd="2" destOrd="0" presId="urn:microsoft.com/office/officeart/2005/8/layout/vList2"/>
    <dgm:cxn modelId="{7A356D6F-7529-4B42-B979-51C902262A35}" type="presParOf" srcId="{93305DC6-3F1A-463C-83EC-0F00A845BD94}" destId="{B1DE037D-0F34-4E1D-8952-D18753C6372A}" srcOrd="3" destOrd="0" presId="urn:microsoft.com/office/officeart/2005/8/layout/vList2"/>
    <dgm:cxn modelId="{962A4EC0-EA46-41A5-A6DD-6BE8234E97D7}" type="presParOf" srcId="{93305DC6-3F1A-463C-83EC-0F00A845BD94}" destId="{5B7B2477-ECA9-463D-836C-6022539705B3}" srcOrd="4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DE4C79-2BFE-4ADC-8898-FEF173E5A3F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FCBDAE-BE24-4F07-9C2F-0E0EAFDB7065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Our project is an </a:t>
          </a:r>
          <a:r>
            <a:rPr lang="en-US" dirty="0" smtClean="0"/>
            <a:t>image </a:t>
          </a:r>
          <a:r>
            <a:rPr lang="en-US" dirty="0"/>
            <a:t>captioning program in </a:t>
          </a:r>
          <a:r>
            <a:rPr lang="en-US" dirty="0" smtClean="0"/>
            <a:t>Bangla which is a  first step of using (RESNET-152+Bi-LSTM)</a:t>
          </a:r>
          <a:endParaRPr lang="en-US" dirty="0"/>
        </a:p>
      </dgm:t>
    </dgm:pt>
    <dgm:pt modelId="{008F1C40-8A11-418B-8DF0-EA1335ECF134}" type="parTrans" cxnId="{EB8E2E80-2415-49CC-94B9-D9BCACCD1FC2}">
      <dgm:prSet/>
      <dgm:spPr/>
      <dgm:t>
        <a:bodyPr/>
        <a:lstStyle/>
        <a:p>
          <a:endParaRPr lang="en-US"/>
        </a:p>
      </dgm:t>
    </dgm:pt>
    <dgm:pt modelId="{0CBBBB98-B79F-40FF-86CD-6B7EB4445579}" type="sibTrans" cxnId="{EB8E2E80-2415-49CC-94B9-D9BCACCD1FC2}">
      <dgm:prSet/>
      <dgm:spPr/>
      <dgm:t>
        <a:bodyPr/>
        <a:lstStyle/>
        <a:p>
          <a:endParaRPr lang="en-US"/>
        </a:p>
      </dgm:t>
    </dgm:pt>
    <dgm:pt modelId="{1CD6268B-B40D-44FE-AADE-1602A11E0BB7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It is designed to help disabled people get a sense of their </a:t>
          </a:r>
          <a:r>
            <a:rPr lang="en-US" dirty="0" smtClean="0"/>
            <a:t>surroundings </a:t>
          </a:r>
          <a:endParaRPr lang="en-US" dirty="0"/>
        </a:p>
      </dgm:t>
    </dgm:pt>
    <dgm:pt modelId="{2FCD8C3A-40B5-45AA-B117-9D3C989CB67F}" type="parTrans" cxnId="{659D11E0-844D-4D80-9956-3592EFBD85DC}">
      <dgm:prSet/>
      <dgm:spPr/>
      <dgm:t>
        <a:bodyPr/>
        <a:lstStyle/>
        <a:p>
          <a:endParaRPr lang="en-US"/>
        </a:p>
      </dgm:t>
    </dgm:pt>
    <dgm:pt modelId="{4F267F89-09FE-4A37-AE0D-ACE3D3A975B8}" type="sibTrans" cxnId="{659D11E0-844D-4D80-9956-3592EFBD85DC}">
      <dgm:prSet/>
      <dgm:spPr/>
      <dgm:t>
        <a:bodyPr/>
        <a:lstStyle/>
        <a:p>
          <a:endParaRPr lang="en-US"/>
        </a:p>
      </dgm:t>
    </dgm:pt>
    <dgm:pt modelId="{A8655884-BD67-439E-8275-31C7CE9A5533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It is going to be implemented as a web app and a mobile app (In future)</a:t>
          </a:r>
        </a:p>
      </dgm:t>
    </dgm:pt>
    <dgm:pt modelId="{CB968DAD-283A-4981-87ED-0CAA8CC635EB}" type="parTrans" cxnId="{7DAC77B3-F2C9-41C4-9C8B-C0041D7D633F}">
      <dgm:prSet/>
      <dgm:spPr/>
      <dgm:t>
        <a:bodyPr/>
        <a:lstStyle/>
        <a:p>
          <a:endParaRPr lang="en-US"/>
        </a:p>
      </dgm:t>
    </dgm:pt>
    <dgm:pt modelId="{2A1BA506-1C33-476C-A4E8-1E9C7DB23608}" type="sibTrans" cxnId="{7DAC77B3-F2C9-41C4-9C8B-C0041D7D633F}">
      <dgm:prSet/>
      <dgm:spPr/>
      <dgm:t>
        <a:bodyPr/>
        <a:lstStyle/>
        <a:p>
          <a:endParaRPr lang="en-US"/>
        </a:p>
      </dgm:t>
    </dgm:pt>
    <dgm:pt modelId="{4AAE7F82-413C-4E33-90EF-769C4D0D271F}">
      <dgm:prSet/>
      <dgm:spPr/>
      <dgm:t>
        <a:bodyPr/>
        <a:lstStyle/>
        <a:p>
          <a:r>
            <a:rPr lang="en-US" dirty="0"/>
            <a:t>It uses deep neural network to correctly predict the contents of a picture and provide an accurate caption</a:t>
          </a:r>
        </a:p>
      </dgm:t>
    </dgm:pt>
    <dgm:pt modelId="{7BB8512D-CEC7-43EA-8ED6-19F7C01BAE84}" type="parTrans" cxnId="{EA8C1641-8750-4931-B892-172D80E0E68B}">
      <dgm:prSet/>
      <dgm:spPr/>
      <dgm:t>
        <a:bodyPr/>
        <a:lstStyle/>
        <a:p>
          <a:endParaRPr lang="en-US"/>
        </a:p>
      </dgm:t>
    </dgm:pt>
    <dgm:pt modelId="{4ED3B3F4-D326-4D60-96E5-32F0867A908B}" type="sibTrans" cxnId="{EA8C1641-8750-4931-B892-172D80E0E68B}">
      <dgm:prSet/>
      <dgm:spPr/>
      <dgm:t>
        <a:bodyPr/>
        <a:lstStyle/>
        <a:p>
          <a:endParaRPr lang="en-US"/>
        </a:p>
      </dgm:t>
    </dgm:pt>
    <dgm:pt modelId="{6DC0B779-BC62-4CBF-B84C-8C347C07277E}" type="pres">
      <dgm:prSet presAssocID="{0CDE4C79-2BFE-4ADC-8898-FEF173E5A3F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5509DE-37DF-466B-8CA6-84C6341CAC1F}" type="pres">
      <dgm:prSet presAssocID="{5CFCBDAE-BE24-4F07-9C2F-0E0EAFDB706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71242-A1D3-4C22-BDB5-61258DB98706}" type="pres">
      <dgm:prSet presAssocID="{0CBBBB98-B79F-40FF-86CD-6B7EB4445579}" presName="spacer" presStyleCnt="0"/>
      <dgm:spPr/>
    </dgm:pt>
    <dgm:pt modelId="{A8D1B9C8-8960-42DD-9E87-E41A67835257}" type="pres">
      <dgm:prSet presAssocID="{1CD6268B-B40D-44FE-AADE-1602A11E0BB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C5B7F-ACC2-4FEB-A38F-B764165D3F3E}" type="pres">
      <dgm:prSet presAssocID="{4F267F89-09FE-4A37-AE0D-ACE3D3A975B8}" presName="spacer" presStyleCnt="0"/>
      <dgm:spPr/>
    </dgm:pt>
    <dgm:pt modelId="{A458197E-2CC3-4899-AB53-A07432251232}" type="pres">
      <dgm:prSet presAssocID="{A8655884-BD67-439E-8275-31C7CE9A553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09FA1-1700-48F6-B995-66B4A2DF2F29}" type="pres">
      <dgm:prSet presAssocID="{2A1BA506-1C33-476C-A4E8-1E9C7DB23608}" presName="spacer" presStyleCnt="0"/>
      <dgm:spPr/>
    </dgm:pt>
    <dgm:pt modelId="{147F00DA-8400-4E42-ACB8-0F804DB2E40D}" type="pres">
      <dgm:prSet presAssocID="{4AAE7F82-413C-4E33-90EF-769C4D0D271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8E2E80-2415-49CC-94B9-D9BCACCD1FC2}" srcId="{0CDE4C79-2BFE-4ADC-8898-FEF173E5A3FF}" destId="{5CFCBDAE-BE24-4F07-9C2F-0E0EAFDB7065}" srcOrd="0" destOrd="0" parTransId="{008F1C40-8A11-418B-8DF0-EA1335ECF134}" sibTransId="{0CBBBB98-B79F-40FF-86CD-6B7EB4445579}"/>
    <dgm:cxn modelId="{3A062416-A1BC-4FBD-9438-7C35B87B3FB6}" type="presOf" srcId="{4AAE7F82-413C-4E33-90EF-769C4D0D271F}" destId="{147F00DA-8400-4E42-ACB8-0F804DB2E40D}" srcOrd="0" destOrd="0" presId="urn:microsoft.com/office/officeart/2005/8/layout/vList2"/>
    <dgm:cxn modelId="{228DE72C-B756-4C33-A39C-3DFF6B712C37}" type="presOf" srcId="{A8655884-BD67-439E-8275-31C7CE9A5533}" destId="{A458197E-2CC3-4899-AB53-A07432251232}" srcOrd="0" destOrd="0" presId="urn:microsoft.com/office/officeart/2005/8/layout/vList2"/>
    <dgm:cxn modelId="{E73B4A05-608E-40B7-845D-06D585569DEF}" type="presOf" srcId="{0CDE4C79-2BFE-4ADC-8898-FEF173E5A3FF}" destId="{6DC0B779-BC62-4CBF-B84C-8C347C07277E}" srcOrd="0" destOrd="0" presId="urn:microsoft.com/office/officeart/2005/8/layout/vList2"/>
    <dgm:cxn modelId="{EA8C1641-8750-4931-B892-172D80E0E68B}" srcId="{0CDE4C79-2BFE-4ADC-8898-FEF173E5A3FF}" destId="{4AAE7F82-413C-4E33-90EF-769C4D0D271F}" srcOrd="3" destOrd="0" parTransId="{7BB8512D-CEC7-43EA-8ED6-19F7C01BAE84}" sibTransId="{4ED3B3F4-D326-4D60-96E5-32F0867A908B}"/>
    <dgm:cxn modelId="{8462EA37-092E-4976-9668-D62A0387CC42}" type="presOf" srcId="{1CD6268B-B40D-44FE-AADE-1602A11E0BB7}" destId="{A8D1B9C8-8960-42DD-9E87-E41A67835257}" srcOrd="0" destOrd="0" presId="urn:microsoft.com/office/officeart/2005/8/layout/vList2"/>
    <dgm:cxn modelId="{7DAC77B3-F2C9-41C4-9C8B-C0041D7D633F}" srcId="{0CDE4C79-2BFE-4ADC-8898-FEF173E5A3FF}" destId="{A8655884-BD67-439E-8275-31C7CE9A5533}" srcOrd="2" destOrd="0" parTransId="{CB968DAD-283A-4981-87ED-0CAA8CC635EB}" sibTransId="{2A1BA506-1C33-476C-A4E8-1E9C7DB23608}"/>
    <dgm:cxn modelId="{E0869EE1-5935-4F5A-AF57-DEB8EC4DA00A}" type="presOf" srcId="{5CFCBDAE-BE24-4F07-9C2F-0E0EAFDB7065}" destId="{225509DE-37DF-466B-8CA6-84C6341CAC1F}" srcOrd="0" destOrd="0" presId="urn:microsoft.com/office/officeart/2005/8/layout/vList2"/>
    <dgm:cxn modelId="{659D11E0-844D-4D80-9956-3592EFBD85DC}" srcId="{0CDE4C79-2BFE-4ADC-8898-FEF173E5A3FF}" destId="{1CD6268B-B40D-44FE-AADE-1602A11E0BB7}" srcOrd="1" destOrd="0" parTransId="{2FCD8C3A-40B5-45AA-B117-9D3C989CB67F}" sibTransId="{4F267F89-09FE-4A37-AE0D-ACE3D3A975B8}"/>
    <dgm:cxn modelId="{BFF35027-9369-4DC9-BC2A-406018DDDB15}" type="presParOf" srcId="{6DC0B779-BC62-4CBF-B84C-8C347C07277E}" destId="{225509DE-37DF-466B-8CA6-84C6341CAC1F}" srcOrd="0" destOrd="0" presId="urn:microsoft.com/office/officeart/2005/8/layout/vList2"/>
    <dgm:cxn modelId="{3FA61919-FB0B-466A-8C7F-C76752CE5CEB}" type="presParOf" srcId="{6DC0B779-BC62-4CBF-B84C-8C347C07277E}" destId="{C2371242-A1D3-4C22-BDB5-61258DB98706}" srcOrd="1" destOrd="0" presId="urn:microsoft.com/office/officeart/2005/8/layout/vList2"/>
    <dgm:cxn modelId="{02A255BF-9C1F-45CC-B163-3F145AC3910D}" type="presParOf" srcId="{6DC0B779-BC62-4CBF-B84C-8C347C07277E}" destId="{A8D1B9C8-8960-42DD-9E87-E41A67835257}" srcOrd="2" destOrd="0" presId="urn:microsoft.com/office/officeart/2005/8/layout/vList2"/>
    <dgm:cxn modelId="{02D1A56C-1621-4BA2-ACF2-D4AAB633CD52}" type="presParOf" srcId="{6DC0B779-BC62-4CBF-B84C-8C347C07277E}" destId="{455C5B7F-ACC2-4FEB-A38F-B764165D3F3E}" srcOrd="3" destOrd="0" presId="urn:microsoft.com/office/officeart/2005/8/layout/vList2"/>
    <dgm:cxn modelId="{02760BAE-F377-4E81-BDB2-515ACF6F4D05}" type="presParOf" srcId="{6DC0B779-BC62-4CBF-B84C-8C347C07277E}" destId="{A458197E-2CC3-4899-AB53-A07432251232}" srcOrd="4" destOrd="0" presId="urn:microsoft.com/office/officeart/2005/8/layout/vList2"/>
    <dgm:cxn modelId="{64523AC7-43B4-485B-BAFA-F0370D34E791}" type="presParOf" srcId="{6DC0B779-BC62-4CBF-B84C-8C347C07277E}" destId="{67B09FA1-1700-48F6-B995-66B4A2DF2F29}" srcOrd="5" destOrd="0" presId="urn:microsoft.com/office/officeart/2005/8/layout/vList2"/>
    <dgm:cxn modelId="{7CFCE658-B2B1-4D6A-8B38-25A130172DAF}" type="presParOf" srcId="{6DC0B779-BC62-4CBF-B84C-8C347C07277E}" destId="{147F00DA-8400-4E42-ACB8-0F804DB2E40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FF4B8-5C22-4778-9CD0-B2975068535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87150A-91B8-4149-9280-60B27DF01B21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 smtClean="0"/>
            <a:t>Collect and Create</a:t>
          </a:r>
          <a:endParaRPr lang="en-US" sz="1600" dirty="0"/>
        </a:p>
      </dgm:t>
    </dgm:pt>
    <dgm:pt modelId="{8FAEFD54-E901-4957-877B-CDCA919ECBC0}" type="parTrans" cxnId="{9925D5D6-0AC5-472B-B5D3-04175B626852}">
      <dgm:prSet/>
      <dgm:spPr/>
      <dgm:t>
        <a:bodyPr/>
        <a:lstStyle/>
        <a:p>
          <a:endParaRPr lang="en-US"/>
        </a:p>
      </dgm:t>
    </dgm:pt>
    <dgm:pt modelId="{13283F57-3921-48D0-A07B-ADF69F1D8040}" type="sibTrans" cxnId="{9925D5D6-0AC5-472B-B5D3-04175B626852}">
      <dgm:prSet/>
      <dgm:spPr/>
      <dgm:t>
        <a:bodyPr/>
        <a:lstStyle/>
        <a:p>
          <a:endParaRPr lang="en-US"/>
        </a:p>
      </dgm:t>
    </dgm:pt>
    <dgm:pt modelId="{9EB78578-0F1E-4958-A082-CF1A1F4AB169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Collect and create </a:t>
          </a:r>
          <a:r>
            <a:rPr lang="en-US" sz="1600" dirty="0"/>
            <a:t>a huge set of images </a:t>
          </a:r>
          <a:r>
            <a:rPr lang="en-US" sz="1600" dirty="0" smtClean="0"/>
            <a:t>(10,000 images)  </a:t>
          </a:r>
          <a:r>
            <a:rPr lang="en-US" sz="1600" dirty="0"/>
            <a:t>and </a:t>
          </a:r>
          <a:r>
            <a:rPr lang="en-US" sz="1600" dirty="0" smtClean="0"/>
            <a:t>generating one Caption for </a:t>
          </a:r>
          <a:r>
            <a:rPr lang="en-US" sz="1600" dirty="0"/>
            <a:t>each </a:t>
          </a:r>
          <a:r>
            <a:rPr lang="en-US" sz="1600" dirty="0" smtClean="0"/>
            <a:t>image</a:t>
          </a:r>
          <a:endParaRPr lang="en-US" sz="1600" dirty="0"/>
        </a:p>
      </dgm:t>
    </dgm:pt>
    <dgm:pt modelId="{91E1A4D6-5097-4DE8-8007-7AF70744117F}" type="parTrans" cxnId="{607176F7-85C6-4DBE-BF2E-55FAE1915A49}">
      <dgm:prSet/>
      <dgm:spPr/>
      <dgm:t>
        <a:bodyPr/>
        <a:lstStyle/>
        <a:p>
          <a:endParaRPr lang="en-US"/>
        </a:p>
      </dgm:t>
    </dgm:pt>
    <dgm:pt modelId="{5559FD1F-875E-40D0-BBEC-123138C4A0F2}" type="sibTrans" cxnId="{607176F7-85C6-4DBE-BF2E-55FAE1915A49}">
      <dgm:prSet/>
      <dgm:spPr/>
      <dgm:t>
        <a:bodyPr/>
        <a:lstStyle/>
        <a:p>
          <a:endParaRPr lang="en-US"/>
        </a:p>
      </dgm:t>
    </dgm:pt>
    <dgm:pt modelId="{16D23BD1-5846-41DB-BE38-DB0EE7488B45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/>
            <a:t>Preprocess</a:t>
          </a:r>
        </a:p>
      </dgm:t>
    </dgm:pt>
    <dgm:pt modelId="{F2196BCF-CF33-4462-A0B1-CBEA9DF410ED}" type="parTrans" cxnId="{AA405F3F-68E8-4FD4-8115-EDF8A0C0B906}">
      <dgm:prSet/>
      <dgm:spPr/>
      <dgm:t>
        <a:bodyPr/>
        <a:lstStyle/>
        <a:p>
          <a:endParaRPr lang="en-US"/>
        </a:p>
      </dgm:t>
    </dgm:pt>
    <dgm:pt modelId="{228C4A93-E5A4-46F0-ACFF-61F1D5734B5D}" type="sibTrans" cxnId="{AA405F3F-68E8-4FD4-8115-EDF8A0C0B906}">
      <dgm:prSet/>
      <dgm:spPr/>
      <dgm:t>
        <a:bodyPr/>
        <a:lstStyle/>
        <a:p>
          <a:endParaRPr lang="en-US"/>
        </a:p>
      </dgm:t>
    </dgm:pt>
    <dgm:pt modelId="{308883E3-68EA-4842-B8CB-11B19C0F355C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/>
            <a:t>Preprocess the image and text to fit the neural network model</a:t>
          </a:r>
        </a:p>
      </dgm:t>
    </dgm:pt>
    <dgm:pt modelId="{9C1E9BA2-ACDE-4269-AA1B-F3DCA6657326}" type="parTrans" cxnId="{B78F6BC4-1A41-433B-BFC8-DAA349E5F848}">
      <dgm:prSet/>
      <dgm:spPr/>
      <dgm:t>
        <a:bodyPr/>
        <a:lstStyle/>
        <a:p>
          <a:endParaRPr lang="en-US"/>
        </a:p>
      </dgm:t>
    </dgm:pt>
    <dgm:pt modelId="{53E2BAE4-E27A-4C52-98DA-575D75F2AEA4}" type="sibTrans" cxnId="{B78F6BC4-1A41-433B-BFC8-DAA349E5F848}">
      <dgm:prSet/>
      <dgm:spPr/>
      <dgm:t>
        <a:bodyPr/>
        <a:lstStyle/>
        <a:p>
          <a:endParaRPr lang="en-US"/>
        </a:p>
      </dgm:t>
    </dgm:pt>
    <dgm:pt modelId="{8250740F-09A8-4846-B287-D86C88788D0D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 smtClean="0"/>
            <a:t>Extract the Features</a:t>
          </a:r>
          <a:endParaRPr lang="en-US" sz="1600" dirty="0"/>
        </a:p>
      </dgm:t>
    </dgm:pt>
    <dgm:pt modelId="{B978F5C1-E58C-4EA8-8823-36A1ECA0C5EB}" type="parTrans" cxnId="{9234D4C8-7AAF-483D-B510-3D13F2E30600}">
      <dgm:prSet/>
      <dgm:spPr/>
      <dgm:t>
        <a:bodyPr/>
        <a:lstStyle/>
        <a:p>
          <a:endParaRPr lang="en-US"/>
        </a:p>
      </dgm:t>
    </dgm:pt>
    <dgm:pt modelId="{8DB8724C-0D50-4A9B-ABBA-1C8640CA2E8E}" type="sibTrans" cxnId="{9234D4C8-7AAF-483D-B510-3D13F2E30600}">
      <dgm:prSet/>
      <dgm:spPr/>
      <dgm:t>
        <a:bodyPr/>
        <a:lstStyle/>
        <a:p>
          <a:endParaRPr lang="en-US"/>
        </a:p>
      </dgm:t>
    </dgm:pt>
    <dgm:pt modelId="{D8A1FF13-C9BE-4216-AFA9-2FB1BC9318A8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/>
            <a:t>Develop and train the model</a:t>
          </a:r>
        </a:p>
      </dgm:t>
    </dgm:pt>
    <dgm:pt modelId="{31E5D6F0-F85C-4DD1-B705-2795C3C88811}" type="parTrans" cxnId="{B933CEA0-B493-4573-9F3A-C959591D2D13}">
      <dgm:prSet/>
      <dgm:spPr/>
      <dgm:t>
        <a:bodyPr/>
        <a:lstStyle/>
        <a:p>
          <a:endParaRPr lang="en-US"/>
        </a:p>
      </dgm:t>
    </dgm:pt>
    <dgm:pt modelId="{E4CAD974-5C07-4037-86E6-8774458847BC}" type="sibTrans" cxnId="{B933CEA0-B493-4573-9F3A-C959591D2D13}">
      <dgm:prSet/>
      <dgm:spPr/>
      <dgm:t>
        <a:bodyPr/>
        <a:lstStyle/>
        <a:p>
          <a:endParaRPr lang="en-US"/>
        </a:p>
      </dgm:t>
    </dgm:pt>
    <dgm:pt modelId="{F4F5E701-7C39-4699-8AA9-99C493BC557F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 smtClean="0"/>
            <a:t>Train the proposed model</a:t>
          </a:r>
          <a:endParaRPr lang="en-US" sz="1600" dirty="0"/>
        </a:p>
      </dgm:t>
    </dgm:pt>
    <dgm:pt modelId="{9621DE1C-F34E-4A27-99B3-D5EDDB07930E}" type="parTrans" cxnId="{D91590DB-8BDF-48AA-982F-83AA80E9F88A}">
      <dgm:prSet/>
      <dgm:spPr/>
      <dgm:t>
        <a:bodyPr/>
        <a:lstStyle/>
        <a:p>
          <a:endParaRPr lang="en-US"/>
        </a:p>
      </dgm:t>
    </dgm:pt>
    <dgm:pt modelId="{BA85CA21-A2E8-401B-A271-DE29B9F982CC}" type="sibTrans" cxnId="{D91590DB-8BDF-48AA-982F-83AA80E9F88A}">
      <dgm:prSet/>
      <dgm:spPr/>
      <dgm:t>
        <a:bodyPr/>
        <a:lstStyle/>
        <a:p>
          <a:endParaRPr lang="en-US"/>
        </a:p>
      </dgm:t>
    </dgm:pt>
    <dgm:pt modelId="{912D905D-A849-4696-A9E4-7A759ED0CEFB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/>
            <a:t>Evaluate the result</a:t>
          </a:r>
        </a:p>
      </dgm:t>
    </dgm:pt>
    <dgm:pt modelId="{1916DD7A-8603-47E7-BA14-C5588C64A82C}" type="parTrans" cxnId="{75710D95-53AE-492A-A7C1-4956C33B747D}">
      <dgm:prSet/>
      <dgm:spPr/>
      <dgm:t>
        <a:bodyPr/>
        <a:lstStyle/>
        <a:p>
          <a:endParaRPr lang="en-US"/>
        </a:p>
      </dgm:t>
    </dgm:pt>
    <dgm:pt modelId="{B1E84B0A-6225-4082-9938-A5EC134AA755}" type="sibTrans" cxnId="{75710D95-53AE-492A-A7C1-4956C33B747D}">
      <dgm:prSet/>
      <dgm:spPr/>
      <dgm:t>
        <a:bodyPr/>
        <a:lstStyle/>
        <a:p>
          <a:endParaRPr lang="en-US"/>
        </a:p>
      </dgm:t>
    </dgm:pt>
    <dgm:pt modelId="{8A613856-D3FD-4D48-A6D7-8B9855D4B3AA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 smtClean="0"/>
            <a:t>Result Analysis</a:t>
          </a:r>
          <a:endParaRPr lang="en-US" sz="1600" dirty="0"/>
        </a:p>
      </dgm:t>
    </dgm:pt>
    <dgm:pt modelId="{97F9CED8-68DA-4F82-BBF8-EED9CC1958D2}" type="parTrans" cxnId="{92CA31BA-93DA-4EEE-9729-8D8420823D74}">
      <dgm:prSet/>
      <dgm:spPr/>
      <dgm:t>
        <a:bodyPr/>
        <a:lstStyle/>
        <a:p>
          <a:endParaRPr lang="en-US"/>
        </a:p>
      </dgm:t>
    </dgm:pt>
    <dgm:pt modelId="{74E6F0E5-56EF-47D5-B7F1-7B39B6991E24}" type="sibTrans" cxnId="{92CA31BA-93DA-4EEE-9729-8D8420823D74}">
      <dgm:prSet/>
      <dgm:spPr/>
      <dgm:t>
        <a:bodyPr/>
        <a:lstStyle/>
        <a:p>
          <a:endParaRPr lang="en-US"/>
        </a:p>
      </dgm:t>
    </dgm:pt>
    <dgm:pt modelId="{AE49CA30-8400-47A0-98F8-34A235AAA55E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/>
            <a:t>Develop the web app and mobile app</a:t>
          </a:r>
        </a:p>
      </dgm:t>
    </dgm:pt>
    <dgm:pt modelId="{827654AC-CEFC-4C57-8DB4-A55A1EADE9A3}" type="parTrans" cxnId="{10B0C7D4-0BFE-4E03-87FE-380775357BE4}">
      <dgm:prSet/>
      <dgm:spPr/>
      <dgm:t>
        <a:bodyPr/>
        <a:lstStyle/>
        <a:p>
          <a:endParaRPr lang="en-US"/>
        </a:p>
      </dgm:t>
    </dgm:pt>
    <dgm:pt modelId="{FB766C1D-3037-4600-85AA-88CE7A13C8C1}" type="sibTrans" cxnId="{10B0C7D4-0BFE-4E03-87FE-380775357BE4}">
      <dgm:prSet/>
      <dgm:spPr/>
      <dgm:t>
        <a:bodyPr/>
        <a:lstStyle/>
        <a:p>
          <a:endParaRPr lang="en-US"/>
        </a:p>
      </dgm:t>
    </dgm:pt>
    <dgm:pt modelId="{F13BDC59-71FF-4B5D-8FE5-8484737CE2FD}" type="pres">
      <dgm:prSet presAssocID="{270FF4B8-5C22-4778-9CD0-B297506853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A897E3-EE35-4E75-9334-6754F9864DCF}" type="pres">
      <dgm:prSet presAssocID="{8A613856-D3FD-4D48-A6D7-8B9855D4B3AA}" presName="boxAndChildren" presStyleCnt="0"/>
      <dgm:spPr/>
    </dgm:pt>
    <dgm:pt modelId="{AF2D1BA4-235A-42FD-8AF7-1F7872CE2531}" type="pres">
      <dgm:prSet presAssocID="{8A613856-D3FD-4D48-A6D7-8B9855D4B3AA}" presName="parentTextBox" presStyleLbl="alignNode1" presStyleIdx="0" presStyleCnt="5"/>
      <dgm:spPr/>
      <dgm:t>
        <a:bodyPr/>
        <a:lstStyle/>
        <a:p>
          <a:endParaRPr lang="en-US"/>
        </a:p>
      </dgm:t>
    </dgm:pt>
    <dgm:pt modelId="{27CEA2FE-0ECF-40E5-9DA3-BDF1E1949EC2}" type="pres">
      <dgm:prSet presAssocID="{8A613856-D3FD-4D48-A6D7-8B9855D4B3AA}" presName="descendantBox" presStyleLbl="bgAccFollowNode1" presStyleIdx="0" presStyleCnt="5"/>
      <dgm:spPr/>
      <dgm:t>
        <a:bodyPr/>
        <a:lstStyle/>
        <a:p>
          <a:endParaRPr lang="en-US"/>
        </a:p>
      </dgm:t>
    </dgm:pt>
    <dgm:pt modelId="{7876458F-3531-4AB0-84C0-A25D1D6C24FB}" type="pres">
      <dgm:prSet presAssocID="{BA85CA21-A2E8-401B-A271-DE29B9F982CC}" presName="sp" presStyleCnt="0"/>
      <dgm:spPr/>
    </dgm:pt>
    <dgm:pt modelId="{1FD46343-5174-4DDC-88D4-F903BF8328FF}" type="pres">
      <dgm:prSet presAssocID="{F4F5E701-7C39-4699-8AA9-99C493BC557F}" presName="arrowAndChildren" presStyleCnt="0"/>
      <dgm:spPr/>
    </dgm:pt>
    <dgm:pt modelId="{9A5E4E00-8A56-4546-ACE1-83DF38EA498A}" type="pres">
      <dgm:prSet presAssocID="{F4F5E701-7C39-4699-8AA9-99C493BC557F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A8FA4651-E388-41CB-9BD5-E39F4CACBB3F}" type="pres">
      <dgm:prSet presAssocID="{F4F5E701-7C39-4699-8AA9-99C493BC557F}" presName="arrow" presStyleLbl="alignNode1" presStyleIdx="1" presStyleCnt="5"/>
      <dgm:spPr/>
      <dgm:t>
        <a:bodyPr/>
        <a:lstStyle/>
        <a:p>
          <a:endParaRPr lang="en-US"/>
        </a:p>
      </dgm:t>
    </dgm:pt>
    <dgm:pt modelId="{AF06C310-25DF-4A9A-A882-8BB73C998FAE}" type="pres">
      <dgm:prSet presAssocID="{F4F5E701-7C39-4699-8AA9-99C493BC557F}" presName="descendantArrow" presStyleLbl="bgAccFollowNode1" presStyleIdx="1" presStyleCnt="5"/>
      <dgm:spPr/>
      <dgm:t>
        <a:bodyPr/>
        <a:lstStyle/>
        <a:p>
          <a:endParaRPr lang="en-US"/>
        </a:p>
      </dgm:t>
    </dgm:pt>
    <dgm:pt modelId="{5ED94740-AD17-465F-A216-40C330AFB558}" type="pres">
      <dgm:prSet presAssocID="{8DB8724C-0D50-4A9B-ABBA-1C8640CA2E8E}" presName="sp" presStyleCnt="0"/>
      <dgm:spPr/>
    </dgm:pt>
    <dgm:pt modelId="{C3412803-1948-4A58-8FCB-80B6D2F785FE}" type="pres">
      <dgm:prSet presAssocID="{8250740F-09A8-4846-B287-D86C88788D0D}" presName="arrowAndChildren" presStyleCnt="0"/>
      <dgm:spPr/>
    </dgm:pt>
    <dgm:pt modelId="{678C63A7-5D4A-47DF-8756-1A04D5D453C3}" type="pres">
      <dgm:prSet presAssocID="{8250740F-09A8-4846-B287-D86C88788D0D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7757BA7C-B3EC-4771-AC9A-B8C8CD3021D0}" type="pres">
      <dgm:prSet presAssocID="{8250740F-09A8-4846-B287-D86C88788D0D}" presName="arrow" presStyleLbl="alignNode1" presStyleIdx="2" presStyleCnt="5"/>
      <dgm:spPr/>
      <dgm:t>
        <a:bodyPr/>
        <a:lstStyle/>
        <a:p>
          <a:endParaRPr lang="en-US"/>
        </a:p>
      </dgm:t>
    </dgm:pt>
    <dgm:pt modelId="{DF6B2EA2-307F-4E14-8DE1-64BDAB350AED}" type="pres">
      <dgm:prSet presAssocID="{8250740F-09A8-4846-B287-D86C88788D0D}" presName="descendantArrow" presStyleLbl="bgAccFollowNode1" presStyleIdx="2" presStyleCnt="5"/>
      <dgm:spPr/>
      <dgm:t>
        <a:bodyPr/>
        <a:lstStyle/>
        <a:p>
          <a:endParaRPr lang="en-US"/>
        </a:p>
      </dgm:t>
    </dgm:pt>
    <dgm:pt modelId="{B3FC82EE-DDBF-4C09-A89A-A32694884EF5}" type="pres">
      <dgm:prSet presAssocID="{228C4A93-E5A4-46F0-ACFF-61F1D5734B5D}" presName="sp" presStyleCnt="0"/>
      <dgm:spPr/>
    </dgm:pt>
    <dgm:pt modelId="{7183DF7D-234D-4031-B6CE-7A53FC4C494D}" type="pres">
      <dgm:prSet presAssocID="{16D23BD1-5846-41DB-BE38-DB0EE7488B45}" presName="arrowAndChildren" presStyleCnt="0"/>
      <dgm:spPr/>
    </dgm:pt>
    <dgm:pt modelId="{CB9D2039-A43D-4D1D-B867-043913C7AC8A}" type="pres">
      <dgm:prSet presAssocID="{16D23BD1-5846-41DB-BE38-DB0EE7488B45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F0FCADBF-617E-43A8-9088-22E1D4DAD420}" type="pres">
      <dgm:prSet presAssocID="{16D23BD1-5846-41DB-BE38-DB0EE7488B45}" presName="arrow" presStyleLbl="alignNode1" presStyleIdx="3" presStyleCnt="5"/>
      <dgm:spPr/>
      <dgm:t>
        <a:bodyPr/>
        <a:lstStyle/>
        <a:p>
          <a:endParaRPr lang="en-US"/>
        </a:p>
      </dgm:t>
    </dgm:pt>
    <dgm:pt modelId="{EE7F0CC1-84F3-4A9B-BFA6-BD9496D85DDD}" type="pres">
      <dgm:prSet presAssocID="{16D23BD1-5846-41DB-BE38-DB0EE7488B45}" presName="descendantArrow" presStyleLbl="bgAccFollowNode1" presStyleIdx="3" presStyleCnt="5"/>
      <dgm:spPr/>
      <dgm:t>
        <a:bodyPr/>
        <a:lstStyle/>
        <a:p>
          <a:endParaRPr lang="en-US"/>
        </a:p>
      </dgm:t>
    </dgm:pt>
    <dgm:pt modelId="{D5FD6788-1411-4F3E-9563-ADAB93714196}" type="pres">
      <dgm:prSet presAssocID="{13283F57-3921-48D0-A07B-ADF69F1D8040}" presName="sp" presStyleCnt="0"/>
      <dgm:spPr/>
    </dgm:pt>
    <dgm:pt modelId="{284E5D0E-F511-4425-A373-498EA5657F01}" type="pres">
      <dgm:prSet presAssocID="{5C87150A-91B8-4149-9280-60B27DF01B21}" presName="arrowAndChildren" presStyleCnt="0"/>
      <dgm:spPr/>
    </dgm:pt>
    <dgm:pt modelId="{B8C1D0E2-DEC8-425C-B3D2-5C1658E8CECE}" type="pres">
      <dgm:prSet presAssocID="{5C87150A-91B8-4149-9280-60B27DF01B21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A1CF4FF9-5D70-4804-90EB-3C98D7DB1544}" type="pres">
      <dgm:prSet presAssocID="{5C87150A-91B8-4149-9280-60B27DF01B21}" presName="arrow" presStyleLbl="alignNode1" presStyleIdx="4" presStyleCnt="5"/>
      <dgm:spPr/>
      <dgm:t>
        <a:bodyPr/>
        <a:lstStyle/>
        <a:p>
          <a:endParaRPr lang="en-US"/>
        </a:p>
      </dgm:t>
    </dgm:pt>
    <dgm:pt modelId="{458BA1BA-5260-4A52-BDB9-F9BF729CBE3A}" type="pres">
      <dgm:prSet presAssocID="{5C87150A-91B8-4149-9280-60B27DF01B21}" presName="descendantArrow" presStyleLbl="bgAccFollowNode1" presStyleIdx="4" presStyleCnt="5"/>
      <dgm:spPr/>
      <dgm:t>
        <a:bodyPr/>
        <a:lstStyle/>
        <a:p>
          <a:endParaRPr lang="en-US"/>
        </a:p>
      </dgm:t>
    </dgm:pt>
  </dgm:ptLst>
  <dgm:cxnLst>
    <dgm:cxn modelId="{AA405F3F-68E8-4FD4-8115-EDF8A0C0B906}" srcId="{270FF4B8-5C22-4778-9CD0-B2975068535D}" destId="{16D23BD1-5846-41DB-BE38-DB0EE7488B45}" srcOrd="1" destOrd="0" parTransId="{F2196BCF-CF33-4462-A0B1-CBEA9DF410ED}" sibTransId="{228C4A93-E5A4-46F0-ACFF-61F1D5734B5D}"/>
    <dgm:cxn modelId="{B933CEA0-B493-4573-9F3A-C959591D2D13}" srcId="{8250740F-09A8-4846-B287-D86C88788D0D}" destId="{D8A1FF13-C9BE-4216-AFA9-2FB1BC9318A8}" srcOrd="0" destOrd="0" parTransId="{31E5D6F0-F85C-4DD1-B705-2795C3C88811}" sibTransId="{E4CAD974-5C07-4037-86E6-8774458847BC}"/>
    <dgm:cxn modelId="{86447027-5713-4440-A26D-4D6C6CCFE19B}" type="presOf" srcId="{308883E3-68EA-4842-B8CB-11B19C0F355C}" destId="{EE7F0CC1-84F3-4A9B-BFA6-BD9496D85DDD}" srcOrd="0" destOrd="0" presId="urn:microsoft.com/office/officeart/2016/7/layout/VerticalDownArrowProcess"/>
    <dgm:cxn modelId="{607176F7-85C6-4DBE-BF2E-55FAE1915A49}" srcId="{5C87150A-91B8-4149-9280-60B27DF01B21}" destId="{9EB78578-0F1E-4958-A082-CF1A1F4AB169}" srcOrd="0" destOrd="0" parTransId="{91E1A4D6-5097-4DE8-8007-7AF70744117F}" sibTransId="{5559FD1F-875E-40D0-BBEC-123138C4A0F2}"/>
    <dgm:cxn modelId="{7FB71A1B-4DCF-4814-9CD2-ECADC7D8974E}" type="presOf" srcId="{16D23BD1-5846-41DB-BE38-DB0EE7488B45}" destId="{CB9D2039-A43D-4D1D-B867-043913C7AC8A}" srcOrd="0" destOrd="0" presId="urn:microsoft.com/office/officeart/2016/7/layout/VerticalDownArrowProcess"/>
    <dgm:cxn modelId="{CB3AE3A6-4F42-49C2-9C5B-6135669CCB6E}" type="presOf" srcId="{8A613856-D3FD-4D48-A6D7-8B9855D4B3AA}" destId="{AF2D1BA4-235A-42FD-8AF7-1F7872CE2531}" srcOrd="0" destOrd="0" presId="urn:microsoft.com/office/officeart/2016/7/layout/VerticalDownArrowProcess"/>
    <dgm:cxn modelId="{9234D4C8-7AAF-483D-B510-3D13F2E30600}" srcId="{270FF4B8-5C22-4778-9CD0-B2975068535D}" destId="{8250740F-09A8-4846-B287-D86C88788D0D}" srcOrd="2" destOrd="0" parTransId="{B978F5C1-E58C-4EA8-8823-36A1ECA0C5EB}" sibTransId="{8DB8724C-0D50-4A9B-ABBA-1C8640CA2E8E}"/>
    <dgm:cxn modelId="{75710D95-53AE-492A-A7C1-4956C33B747D}" srcId="{F4F5E701-7C39-4699-8AA9-99C493BC557F}" destId="{912D905D-A849-4696-A9E4-7A759ED0CEFB}" srcOrd="0" destOrd="0" parTransId="{1916DD7A-8603-47E7-BA14-C5588C64A82C}" sibTransId="{B1E84B0A-6225-4082-9938-A5EC134AA755}"/>
    <dgm:cxn modelId="{B63F96CF-FF96-490E-9BF7-A603B1BE54B5}" type="presOf" srcId="{270FF4B8-5C22-4778-9CD0-B2975068535D}" destId="{F13BDC59-71FF-4B5D-8FE5-8484737CE2FD}" srcOrd="0" destOrd="0" presId="urn:microsoft.com/office/officeart/2016/7/layout/VerticalDownArrowProcess"/>
    <dgm:cxn modelId="{9925D5D6-0AC5-472B-B5D3-04175B626852}" srcId="{270FF4B8-5C22-4778-9CD0-B2975068535D}" destId="{5C87150A-91B8-4149-9280-60B27DF01B21}" srcOrd="0" destOrd="0" parTransId="{8FAEFD54-E901-4957-877B-CDCA919ECBC0}" sibTransId="{13283F57-3921-48D0-A07B-ADF69F1D8040}"/>
    <dgm:cxn modelId="{B942507F-ABC3-48ED-91DB-97E4EC2B6FB0}" type="presOf" srcId="{8250740F-09A8-4846-B287-D86C88788D0D}" destId="{7757BA7C-B3EC-4771-AC9A-B8C8CD3021D0}" srcOrd="1" destOrd="0" presId="urn:microsoft.com/office/officeart/2016/7/layout/VerticalDownArrowProcess"/>
    <dgm:cxn modelId="{75AC7939-EA9C-4EE5-A26D-FE7E5942681C}" type="presOf" srcId="{9EB78578-0F1E-4958-A082-CF1A1F4AB169}" destId="{458BA1BA-5260-4A52-BDB9-F9BF729CBE3A}" srcOrd="0" destOrd="0" presId="urn:microsoft.com/office/officeart/2016/7/layout/VerticalDownArrowProcess"/>
    <dgm:cxn modelId="{1B6E95F8-425B-4F40-A382-E733BE3C37AF}" type="presOf" srcId="{912D905D-A849-4696-A9E4-7A759ED0CEFB}" destId="{AF06C310-25DF-4A9A-A882-8BB73C998FAE}" srcOrd="0" destOrd="0" presId="urn:microsoft.com/office/officeart/2016/7/layout/VerticalDownArrowProcess"/>
    <dgm:cxn modelId="{A3D232FA-C77C-401D-AFFA-229B216B3F8E}" type="presOf" srcId="{AE49CA30-8400-47A0-98F8-34A235AAA55E}" destId="{27CEA2FE-0ECF-40E5-9DA3-BDF1E1949EC2}" srcOrd="0" destOrd="0" presId="urn:microsoft.com/office/officeart/2016/7/layout/VerticalDownArrowProcess"/>
    <dgm:cxn modelId="{D91590DB-8BDF-48AA-982F-83AA80E9F88A}" srcId="{270FF4B8-5C22-4778-9CD0-B2975068535D}" destId="{F4F5E701-7C39-4699-8AA9-99C493BC557F}" srcOrd="3" destOrd="0" parTransId="{9621DE1C-F34E-4A27-99B3-D5EDDB07930E}" sibTransId="{BA85CA21-A2E8-401B-A271-DE29B9F982CC}"/>
    <dgm:cxn modelId="{DD419D25-9340-4BEA-81CB-772028599FC1}" type="presOf" srcId="{D8A1FF13-C9BE-4216-AFA9-2FB1BC9318A8}" destId="{DF6B2EA2-307F-4E14-8DE1-64BDAB350AED}" srcOrd="0" destOrd="0" presId="urn:microsoft.com/office/officeart/2016/7/layout/VerticalDownArrowProcess"/>
    <dgm:cxn modelId="{B78F6BC4-1A41-433B-BFC8-DAA349E5F848}" srcId="{16D23BD1-5846-41DB-BE38-DB0EE7488B45}" destId="{308883E3-68EA-4842-B8CB-11B19C0F355C}" srcOrd="0" destOrd="0" parTransId="{9C1E9BA2-ACDE-4269-AA1B-F3DCA6657326}" sibTransId="{53E2BAE4-E27A-4C52-98DA-575D75F2AEA4}"/>
    <dgm:cxn modelId="{90B1F8F6-33BB-4B06-B187-B65F17B0B77A}" type="presOf" srcId="{8250740F-09A8-4846-B287-D86C88788D0D}" destId="{678C63A7-5D4A-47DF-8756-1A04D5D453C3}" srcOrd="0" destOrd="0" presId="urn:microsoft.com/office/officeart/2016/7/layout/VerticalDownArrowProcess"/>
    <dgm:cxn modelId="{10B0C7D4-0BFE-4E03-87FE-380775357BE4}" srcId="{8A613856-D3FD-4D48-A6D7-8B9855D4B3AA}" destId="{AE49CA30-8400-47A0-98F8-34A235AAA55E}" srcOrd="0" destOrd="0" parTransId="{827654AC-CEFC-4C57-8DB4-A55A1EADE9A3}" sibTransId="{FB766C1D-3037-4600-85AA-88CE7A13C8C1}"/>
    <dgm:cxn modelId="{92CA31BA-93DA-4EEE-9729-8D8420823D74}" srcId="{270FF4B8-5C22-4778-9CD0-B2975068535D}" destId="{8A613856-D3FD-4D48-A6D7-8B9855D4B3AA}" srcOrd="4" destOrd="0" parTransId="{97F9CED8-68DA-4F82-BBF8-EED9CC1958D2}" sibTransId="{74E6F0E5-56EF-47D5-B7F1-7B39B6991E24}"/>
    <dgm:cxn modelId="{75804161-0F25-4565-93B4-8916A951D268}" type="presOf" srcId="{F4F5E701-7C39-4699-8AA9-99C493BC557F}" destId="{A8FA4651-E388-41CB-9BD5-E39F4CACBB3F}" srcOrd="1" destOrd="0" presId="urn:microsoft.com/office/officeart/2016/7/layout/VerticalDownArrowProcess"/>
    <dgm:cxn modelId="{3E461007-7F07-4004-8CAB-8B6863FD2913}" type="presOf" srcId="{5C87150A-91B8-4149-9280-60B27DF01B21}" destId="{A1CF4FF9-5D70-4804-90EB-3C98D7DB1544}" srcOrd="1" destOrd="0" presId="urn:microsoft.com/office/officeart/2016/7/layout/VerticalDownArrowProcess"/>
    <dgm:cxn modelId="{2D92D034-E1D0-49F0-A013-B8BD45DFE5F2}" type="presOf" srcId="{F4F5E701-7C39-4699-8AA9-99C493BC557F}" destId="{9A5E4E00-8A56-4546-ACE1-83DF38EA498A}" srcOrd="0" destOrd="0" presId="urn:microsoft.com/office/officeart/2016/7/layout/VerticalDownArrowProcess"/>
    <dgm:cxn modelId="{94B4C5B3-A0B0-40F2-9038-9A51F03E2499}" type="presOf" srcId="{16D23BD1-5846-41DB-BE38-DB0EE7488B45}" destId="{F0FCADBF-617E-43A8-9088-22E1D4DAD420}" srcOrd="1" destOrd="0" presId="urn:microsoft.com/office/officeart/2016/7/layout/VerticalDownArrowProcess"/>
    <dgm:cxn modelId="{A6173735-E11F-4CFF-AE1D-D883C2F9F9B9}" type="presOf" srcId="{5C87150A-91B8-4149-9280-60B27DF01B21}" destId="{B8C1D0E2-DEC8-425C-B3D2-5C1658E8CECE}" srcOrd="0" destOrd="0" presId="urn:microsoft.com/office/officeart/2016/7/layout/VerticalDownArrowProcess"/>
    <dgm:cxn modelId="{0AD92283-67D8-401D-B4FF-386082BAB7EA}" type="presParOf" srcId="{F13BDC59-71FF-4B5D-8FE5-8484737CE2FD}" destId="{F1A897E3-EE35-4E75-9334-6754F9864DCF}" srcOrd="0" destOrd="0" presId="urn:microsoft.com/office/officeart/2016/7/layout/VerticalDownArrowProcess"/>
    <dgm:cxn modelId="{B2674042-655F-4741-A679-170F6B78D983}" type="presParOf" srcId="{F1A897E3-EE35-4E75-9334-6754F9864DCF}" destId="{AF2D1BA4-235A-42FD-8AF7-1F7872CE2531}" srcOrd="0" destOrd="0" presId="urn:microsoft.com/office/officeart/2016/7/layout/VerticalDownArrowProcess"/>
    <dgm:cxn modelId="{960A6F23-AE47-48B4-A1CA-ACDFD5C73834}" type="presParOf" srcId="{F1A897E3-EE35-4E75-9334-6754F9864DCF}" destId="{27CEA2FE-0ECF-40E5-9DA3-BDF1E1949EC2}" srcOrd="1" destOrd="0" presId="urn:microsoft.com/office/officeart/2016/7/layout/VerticalDownArrowProcess"/>
    <dgm:cxn modelId="{4A445305-0E65-43DD-A53F-546CA4AEF7BB}" type="presParOf" srcId="{F13BDC59-71FF-4B5D-8FE5-8484737CE2FD}" destId="{7876458F-3531-4AB0-84C0-A25D1D6C24FB}" srcOrd="1" destOrd="0" presId="urn:microsoft.com/office/officeart/2016/7/layout/VerticalDownArrowProcess"/>
    <dgm:cxn modelId="{74019279-C182-4B17-9A41-E87BE8A2CEDF}" type="presParOf" srcId="{F13BDC59-71FF-4B5D-8FE5-8484737CE2FD}" destId="{1FD46343-5174-4DDC-88D4-F903BF8328FF}" srcOrd="2" destOrd="0" presId="urn:microsoft.com/office/officeart/2016/7/layout/VerticalDownArrowProcess"/>
    <dgm:cxn modelId="{27AF36BF-9285-4829-BD3B-46E0C023BBA6}" type="presParOf" srcId="{1FD46343-5174-4DDC-88D4-F903BF8328FF}" destId="{9A5E4E00-8A56-4546-ACE1-83DF38EA498A}" srcOrd="0" destOrd="0" presId="urn:microsoft.com/office/officeart/2016/7/layout/VerticalDownArrowProcess"/>
    <dgm:cxn modelId="{FF59AD05-0164-409C-8301-A1F1424E1EB8}" type="presParOf" srcId="{1FD46343-5174-4DDC-88D4-F903BF8328FF}" destId="{A8FA4651-E388-41CB-9BD5-E39F4CACBB3F}" srcOrd="1" destOrd="0" presId="urn:microsoft.com/office/officeart/2016/7/layout/VerticalDownArrowProcess"/>
    <dgm:cxn modelId="{F06608E1-6D44-40D0-B7AB-B66E311B23AC}" type="presParOf" srcId="{1FD46343-5174-4DDC-88D4-F903BF8328FF}" destId="{AF06C310-25DF-4A9A-A882-8BB73C998FAE}" srcOrd="2" destOrd="0" presId="urn:microsoft.com/office/officeart/2016/7/layout/VerticalDownArrowProcess"/>
    <dgm:cxn modelId="{84047D4F-CDB0-49E3-A6A0-DE87E516A15B}" type="presParOf" srcId="{F13BDC59-71FF-4B5D-8FE5-8484737CE2FD}" destId="{5ED94740-AD17-465F-A216-40C330AFB558}" srcOrd="3" destOrd="0" presId="urn:microsoft.com/office/officeart/2016/7/layout/VerticalDownArrowProcess"/>
    <dgm:cxn modelId="{9A88047B-EB38-4D14-8B66-DF242A49E8E9}" type="presParOf" srcId="{F13BDC59-71FF-4B5D-8FE5-8484737CE2FD}" destId="{C3412803-1948-4A58-8FCB-80B6D2F785FE}" srcOrd="4" destOrd="0" presId="urn:microsoft.com/office/officeart/2016/7/layout/VerticalDownArrowProcess"/>
    <dgm:cxn modelId="{6FDFD7A4-5DDA-4D6D-9353-BE062EAFAB24}" type="presParOf" srcId="{C3412803-1948-4A58-8FCB-80B6D2F785FE}" destId="{678C63A7-5D4A-47DF-8756-1A04D5D453C3}" srcOrd="0" destOrd="0" presId="urn:microsoft.com/office/officeart/2016/7/layout/VerticalDownArrowProcess"/>
    <dgm:cxn modelId="{92DD7171-0B21-40E4-913F-733A8836406A}" type="presParOf" srcId="{C3412803-1948-4A58-8FCB-80B6D2F785FE}" destId="{7757BA7C-B3EC-4771-AC9A-B8C8CD3021D0}" srcOrd="1" destOrd="0" presId="urn:microsoft.com/office/officeart/2016/7/layout/VerticalDownArrowProcess"/>
    <dgm:cxn modelId="{1BF7518F-4B59-48D7-901A-FB9FE54E52B8}" type="presParOf" srcId="{C3412803-1948-4A58-8FCB-80B6D2F785FE}" destId="{DF6B2EA2-307F-4E14-8DE1-64BDAB350AED}" srcOrd="2" destOrd="0" presId="urn:microsoft.com/office/officeart/2016/7/layout/VerticalDownArrowProcess"/>
    <dgm:cxn modelId="{AD4BE862-3510-4DFD-A80B-E8FD7316D5B6}" type="presParOf" srcId="{F13BDC59-71FF-4B5D-8FE5-8484737CE2FD}" destId="{B3FC82EE-DDBF-4C09-A89A-A32694884EF5}" srcOrd="5" destOrd="0" presId="urn:microsoft.com/office/officeart/2016/7/layout/VerticalDownArrowProcess"/>
    <dgm:cxn modelId="{D2561338-28A5-445F-82E8-DBEBD2AFDE23}" type="presParOf" srcId="{F13BDC59-71FF-4B5D-8FE5-8484737CE2FD}" destId="{7183DF7D-234D-4031-B6CE-7A53FC4C494D}" srcOrd="6" destOrd="0" presId="urn:microsoft.com/office/officeart/2016/7/layout/VerticalDownArrowProcess"/>
    <dgm:cxn modelId="{78B5D668-4762-45B2-AF9B-DC503DAFC7A6}" type="presParOf" srcId="{7183DF7D-234D-4031-B6CE-7A53FC4C494D}" destId="{CB9D2039-A43D-4D1D-B867-043913C7AC8A}" srcOrd="0" destOrd="0" presId="urn:microsoft.com/office/officeart/2016/7/layout/VerticalDownArrowProcess"/>
    <dgm:cxn modelId="{6B6C2E3C-FFA3-4503-A720-14F12C0B47CB}" type="presParOf" srcId="{7183DF7D-234D-4031-B6CE-7A53FC4C494D}" destId="{F0FCADBF-617E-43A8-9088-22E1D4DAD420}" srcOrd="1" destOrd="0" presId="urn:microsoft.com/office/officeart/2016/7/layout/VerticalDownArrowProcess"/>
    <dgm:cxn modelId="{9A73011C-124D-42E6-8E8A-26D55F4B121F}" type="presParOf" srcId="{7183DF7D-234D-4031-B6CE-7A53FC4C494D}" destId="{EE7F0CC1-84F3-4A9B-BFA6-BD9496D85DDD}" srcOrd="2" destOrd="0" presId="urn:microsoft.com/office/officeart/2016/7/layout/VerticalDownArrowProcess"/>
    <dgm:cxn modelId="{B47072A2-4372-4D87-AFE3-442E962A7425}" type="presParOf" srcId="{F13BDC59-71FF-4B5D-8FE5-8484737CE2FD}" destId="{D5FD6788-1411-4F3E-9563-ADAB93714196}" srcOrd="7" destOrd="0" presId="urn:microsoft.com/office/officeart/2016/7/layout/VerticalDownArrowProcess"/>
    <dgm:cxn modelId="{63346006-CA6C-4338-B526-B1F026C5EB76}" type="presParOf" srcId="{F13BDC59-71FF-4B5D-8FE5-8484737CE2FD}" destId="{284E5D0E-F511-4425-A373-498EA5657F01}" srcOrd="8" destOrd="0" presId="urn:microsoft.com/office/officeart/2016/7/layout/VerticalDownArrowProcess"/>
    <dgm:cxn modelId="{8339FC2D-6365-4B3D-A30C-6B22025DCBBB}" type="presParOf" srcId="{284E5D0E-F511-4425-A373-498EA5657F01}" destId="{B8C1D0E2-DEC8-425C-B3D2-5C1658E8CECE}" srcOrd="0" destOrd="0" presId="urn:microsoft.com/office/officeart/2016/7/layout/VerticalDownArrowProcess"/>
    <dgm:cxn modelId="{18FEE724-FA1F-4214-BF4A-B803A75F0993}" type="presParOf" srcId="{284E5D0E-F511-4425-A373-498EA5657F01}" destId="{A1CF4FF9-5D70-4804-90EB-3C98D7DB1544}" srcOrd="1" destOrd="0" presId="urn:microsoft.com/office/officeart/2016/7/layout/VerticalDownArrowProcess"/>
    <dgm:cxn modelId="{2C7BA6EB-CFB0-4CE9-B72D-7C1BFBF7AA1E}" type="presParOf" srcId="{284E5D0E-F511-4425-A373-498EA5657F01}" destId="{458BA1BA-5260-4A52-BDB9-F9BF729CBE3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9011B4-B674-4BE5-8DD2-AEDEF6E25981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EB608DD8-6443-4648-AF20-58A5FDB2403C}">
      <dgm:prSet/>
      <dgm:spPr/>
      <dgm:t>
        <a:bodyPr/>
        <a:lstStyle/>
        <a:p>
          <a:r>
            <a:rPr lang="en-US" dirty="0" smtClean="0"/>
            <a:t>We developed a hybrid model for this project (RESNET 152+ BIDIRECTIONAL LSTM) </a:t>
          </a:r>
          <a:endParaRPr lang="en-US" dirty="0"/>
        </a:p>
      </dgm:t>
    </dgm:pt>
    <dgm:pt modelId="{4DCA3417-42BE-4B08-B934-2A02730839A4}" type="parTrans" cxnId="{6C66BE83-7441-4712-B5EC-0D6A07017F2B}">
      <dgm:prSet/>
      <dgm:spPr/>
      <dgm:t>
        <a:bodyPr/>
        <a:lstStyle/>
        <a:p>
          <a:endParaRPr lang="en-US"/>
        </a:p>
      </dgm:t>
    </dgm:pt>
    <dgm:pt modelId="{57C7EF46-C428-4F90-817D-7C53F479B280}" type="sibTrans" cxnId="{6C66BE83-7441-4712-B5EC-0D6A07017F2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3777F2C-94AF-4449-B2A4-313D46AEB3D0}">
      <dgm:prSet/>
      <dgm:spPr/>
      <dgm:t>
        <a:bodyPr/>
        <a:lstStyle/>
        <a:p>
          <a:r>
            <a:rPr lang="en-US" dirty="0" smtClean="0"/>
            <a:t>Resnet-152 is the latest version RESNET family. This model have a very deep network up to 152 layers.</a:t>
          </a:r>
          <a:endParaRPr lang="en-US" dirty="0"/>
        </a:p>
      </dgm:t>
    </dgm:pt>
    <dgm:pt modelId="{CB26AA16-FB10-4CCE-9477-C877E14FE54D}" type="parTrans" cxnId="{D70A1396-2077-449D-8604-501C1FC9FE4A}">
      <dgm:prSet/>
      <dgm:spPr/>
      <dgm:t>
        <a:bodyPr/>
        <a:lstStyle/>
        <a:p>
          <a:endParaRPr lang="en-US"/>
        </a:p>
      </dgm:t>
    </dgm:pt>
    <dgm:pt modelId="{E4736C2C-65AF-4887-BBB1-E2A6A631EA26}" type="sibTrans" cxnId="{D70A1396-2077-449D-8604-501C1FC9FE4A}">
      <dgm:prSet phldrT="02" phldr="0"/>
      <dgm:spPr/>
      <dgm:t>
        <a:bodyPr/>
        <a:lstStyle/>
        <a:p>
          <a:r>
            <a:rPr lang="en-US" smtClean="0"/>
            <a:t>02</a:t>
          </a:r>
          <a:endParaRPr lang="en-US" dirty="0"/>
        </a:p>
      </dgm:t>
    </dgm:pt>
    <dgm:pt modelId="{17DE6DE9-2571-4716-B326-F4BEB7A502E7}">
      <dgm:prSet/>
      <dgm:spPr/>
      <dgm:t>
        <a:bodyPr/>
        <a:lstStyle/>
        <a:p>
          <a:r>
            <a:rPr lang="en-US" dirty="0" smtClean="0"/>
            <a:t>The bidirectional LSTM generating the Bangla captions(both left to right and right to left)</a:t>
          </a:r>
          <a:endParaRPr lang="en-US" dirty="0"/>
        </a:p>
      </dgm:t>
    </dgm:pt>
    <dgm:pt modelId="{4C2B92E2-4DC8-4501-AEDD-9C2F90A8A9B3}" type="parTrans" cxnId="{1D2642CE-787C-4DBE-AEEF-4156BE404673}">
      <dgm:prSet/>
      <dgm:spPr/>
      <dgm:t>
        <a:bodyPr/>
        <a:lstStyle/>
        <a:p>
          <a:endParaRPr lang="en-US"/>
        </a:p>
      </dgm:t>
    </dgm:pt>
    <dgm:pt modelId="{CBFF107F-D675-4A60-B181-B298D0D65197}" type="sibTrans" cxnId="{1D2642CE-787C-4DBE-AEEF-4156BE404673}">
      <dgm:prSet phldrT="03" phldr="0"/>
      <dgm:spPr/>
      <dgm:t>
        <a:bodyPr/>
        <a:lstStyle/>
        <a:p>
          <a:r>
            <a:rPr lang="en-US" dirty="0"/>
            <a:t>03</a:t>
          </a:r>
        </a:p>
      </dgm:t>
    </dgm:pt>
    <dgm:pt modelId="{8B9C6F98-5A13-4859-9330-DE311B6FFDD9}">
      <dgm:prSet/>
      <dgm:spPr/>
      <dgm:t>
        <a:bodyPr/>
        <a:lstStyle/>
        <a:p>
          <a:r>
            <a:rPr lang="en-US" dirty="0" smtClean="0"/>
            <a:t>In this paper we used Bangla BERT tokenizer</a:t>
          </a:r>
          <a:endParaRPr lang="en-US" dirty="0"/>
        </a:p>
      </dgm:t>
    </dgm:pt>
    <dgm:pt modelId="{A8E50895-F281-461B-9411-1390B837E239}" type="parTrans" cxnId="{8BBFD9C6-AE8D-4013-86C7-F06AA0933C73}">
      <dgm:prSet/>
      <dgm:spPr/>
      <dgm:t>
        <a:bodyPr/>
        <a:lstStyle/>
        <a:p>
          <a:endParaRPr lang="en-US"/>
        </a:p>
      </dgm:t>
    </dgm:pt>
    <dgm:pt modelId="{2A80C68B-A224-4A13-AB94-90F7C22E3774}" type="sibTrans" cxnId="{8BBFD9C6-AE8D-4013-86C7-F06AA0933C73}">
      <dgm:prSet phldrT="03" phldr="0"/>
      <dgm:spPr/>
      <dgm:t>
        <a:bodyPr/>
        <a:lstStyle/>
        <a:p>
          <a:r>
            <a:rPr lang="en-US" dirty="0" smtClean="0"/>
            <a:t>04</a:t>
          </a:r>
          <a:endParaRPr lang="en-US" dirty="0"/>
        </a:p>
      </dgm:t>
    </dgm:pt>
    <dgm:pt modelId="{19BCA1DA-6D9F-4291-A2EF-3ECDD1C001A1}">
      <dgm:prSet/>
      <dgm:spPr/>
      <dgm:t>
        <a:bodyPr/>
        <a:lstStyle/>
        <a:p>
          <a:r>
            <a:rPr lang="en-US" dirty="0" smtClean="0"/>
            <a:t>We created our own dataset that  have 10000 images from Bengali lifestyles, cultural and Festive </a:t>
          </a:r>
          <a:endParaRPr lang="en-US" dirty="0"/>
        </a:p>
      </dgm:t>
    </dgm:pt>
    <dgm:pt modelId="{680BA356-BBCE-43CC-990D-2F02DEB3913F}" type="parTrans" cxnId="{CF0FDF60-BEA6-4A70-A0F7-65D7CF2CE573}">
      <dgm:prSet/>
      <dgm:spPr/>
      <dgm:t>
        <a:bodyPr/>
        <a:lstStyle/>
        <a:p>
          <a:endParaRPr lang="en-US"/>
        </a:p>
      </dgm:t>
    </dgm:pt>
    <dgm:pt modelId="{E433CEC2-07EE-45A0-95A8-DFF6281E53B7}" type="sibTrans" cxnId="{CF0FDF60-BEA6-4A70-A0F7-65D7CF2CE573}">
      <dgm:prSet phldrT="03" phldr="0"/>
      <dgm:spPr/>
      <dgm:t>
        <a:bodyPr/>
        <a:lstStyle/>
        <a:p>
          <a:r>
            <a:rPr lang="en-US" dirty="0" smtClean="0"/>
            <a:t>05</a:t>
          </a:r>
          <a:endParaRPr lang="en-US" dirty="0"/>
        </a:p>
      </dgm:t>
    </dgm:pt>
    <dgm:pt modelId="{81F98405-1952-48CE-977B-560202C7A2A6}" type="pres">
      <dgm:prSet presAssocID="{4B9011B4-B674-4BE5-8DD2-AEDEF6E25981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8FFF6A-302C-4E54-B81B-0D294907DD5D}" type="pres">
      <dgm:prSet presAssocID="{EB608DD8-6443-4648-AF20-58A5FDB2403C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FC07E8-DD2C-4F09-863F-5358260D49E2}" type="pres">
      <dgm:prSet presAssocID="{EB608DD8-6443-4648-AF20-58A5FDB2403C}" presName="bgRect" presStyleLbl="alignNode1" presStyleIdx="0" presStyleCnt="5"/>
      <dgm:spPr/>
      <dgm:t>
        <a:bodyPr/>
        <a:lstStyle/>
        <a:p>
          <a:endParaRPr lang="en-US"/>
        </a:p>
      </dgm:t>
    </dgm:pt>
    <dgm:pt modelId="{AAA395B7-9DB4-4217-A249-1768FC849F2F}" type="pres">
      <dgm:prSet presAssocID="{57C7EF46-C428-4F90-817D-7C53F479B280}" presName="sibTransNodeRect" presStyleLbl="align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C981E-B178-4D5A-8E82-8393C7CCE528}" type="pres">
      <dgm:prSet presAssocID="{EB608DD8-6443-4648-AF20-58A5FDB2403C}" presName="nodeRect" presStyleLbl="alig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1E246D-F0B7-4665-8507-A25E264B87CF}" type="pres">
      <dgm:prSet presAssocID="{57C7EF46-C428-4F90-817D-7C53F479B280}" presName="sibTrans" presStyleCnt="0"/>
      <dgm:spPr/>
      <dgm:t>
        <a:bodyPr/>
        <a:lstStyle/>
        <a:p>
          <a:endParaRPr lang="en-US"/>
        </a:p>
      </dgm:t>
    </dgm:pt>
    <dgm:pt modelId="{9DDA4207-3BD5-4783-B263-0377DAB3AC81}" type="pres">
      <dgm:prSet presAssocID="{A3777F2C-94AF-4449-B2A4-313D46AEB3D0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3A3821-35D1-43BA-93CB-C2846A7B7ECC}" type="pres">
      <dgm:prSet presAssocID="{A3777F2C-94AF-4449-B2A4-313D46AEB3D0}" presName="bgRect" presStyleLbl="alignNode1" presStyleIdx="1" presStyleCnt="5"/>
      <dgm:spPr/>
      <dgm:t>
        <a:bodyPr/>
        <a:lstStyle/>
        <a:p>
          <a:endParaRPr lang="en-US"/>
        </a:p>
      </dgm:t>
    </dgm:pt>
    <dgm:pt modelId="{ED6ED6E0-25D4-46E2-8058-FF132084AD95}" type="pres">
      <dgm:prSet presAssocID="{E4736C2C-65AF-4887-BBB1-E2A6A631EA26}" presName="sibTransNodeRect" presStyleLbl="align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D62F5-9914-4703-80D7-B85423B776FF}" type="pres">
      <dgm:prSet presAssocID="{A3777F2C-94AF-4449-B2A4-313D46AEB3D0}" presName="nodeRect" presStyleLbl="alig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D1C49-2106-4846-82A6-12FB4FC80BB4}" type="pres">
      <dgm:prSet presAssocID="{E4736C2C-65AF-4887-BBB1-E2A6A631EA26}" presName="sibTrans" presStyleCnt="0"/>
      <dgm:spPr/>
      <dgm:t>
        <a:bodyPr/>
        <a:lstStyle/>
        <a:p>
          <a:endParaRPr lang="en-US"/>
        </a:p>
      </dgm:t>
    </dgm:pt>
    <dgm:pt modelId="{83C61B7E-3205-48F3-A574-8D0638EA6C05}" type="pres">
      <dgm:prSet presAssocID="{17DE6DE9-2571-4716-B326-F4BEB7A502E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7EBF5-54CC-4C64-BCAF-56BFDFF7D643}" type="pres">
      <dgm:prSet presAssocID="{17DE6DE9-2571-4716-B326-F4BEB7A502E7}" presName="bgRect" presStyleLbl="alignNode1" presStyleIdx="2" presStyleCnt="5"/>
      <dgm:spPr/>
      <dgm:t>
        <a:bodyPr/>
        <a:lstStyle/>
        <a:p>
          <a:endParaRPr lang="en-US"/>
        </a:p>
      </dgm:t>
    </dgm:pt>
    <dgm:pt modelId="{265CCA18-EFFA-46A8-885A-BF23A9922B9A}" type="pres">
      <dgm:prSet presAssocID="{CBFF107F-D675-4A60-B181-B298D0D65197}" presName="sibTransNodeRect" presStyleLbl="align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EFAA4-F325-417B-B475-C4D6A3DA7A9A}" type="pres">
      <dgm:prSet presAssocID="{17DE6DE9-2571-4716-B326-F4BEB7A502E7}" presName="nodeRect" presStyleLbl="alig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49B7C-CA8B-42F0-9A6D-4A47B36B9D74}" type="pres">
      <dgm:prSet presAssocID="{CBFF107F-D675-4A60-B181-B298D0D65197}" presName="sibTrans" presStyleCnt="0"/>
      <dgm:spPr/>
      <dgm:t>
        <a:bodyPr/>
        <a:lstStyle/>
        <a:p>
          <a:endParaRPr lang="en-US"/>
        </a:p>
      </dgm:t>
    </dgm:pt>
    <dgm:pt modelId="{8DC01473-63D8-4DE9-B027-E4508B6E4F23}" type="pres">
      <dgm:prSet presAssocID="{8B9C6F98-5A13-4859-9330-DE311B6FFDD9}" presName="compositeNode" presStyleCnt="0">
        <dgm:presLayoutVars>
          <dgm:bulletEnabled val="1"/>
        </dgm:presLayoutVars>
      </dgm:prSet>
      <dgm:spPr/>
    </dgm:pt>
    <dgm:pt modelId="{6AAE79B6-E915-47F6-A8F4-D1D4A37702E8}" type="pres">
      <dgm:prSet presAssocID="{8B9C6F98-5A13-4859-9330-DE311B6FFDD9}" presName="bgRect" presStyleLbl="alignNode1" presStyleIdx="3" presStyleCnt="5"/>
      <dgm:spPr/>
      <dgm:t>
        <a:bodyPr/>
        <a:lstStyle/>
        <a:p>
          <a:endParaRPr lang="en-US"/>
        </a:p>
      </dgm:t>
    </dgm:pt>
    <dgm:pt modelId="{9526B3CD-38E3-4148-AC46-2668B811F28E}" type="pres">
      <dgm:prSet presAssocID="{2A80C68B-A224-4A13-AB94-90F7C22E3774}" presName="sibTransNodeRect" presStyleLbl="align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3696D-346E-40AD-AF91-0D7428E4FF6E}" type="pres">
      <dgm:prSet presAssocID="{8B9C6F98-5A13-4859-9330-DE311B6FFDD9}" presName="nodeRect" presStyleLbl="alig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DB9A6E-8D11-4B2A-8224-FB8646D08A53}" type="pres">
      <dgm:prSet presAssocID="{2A80C68B-A224-4A13-AB94-90F7C22E3774}" presName="sibTrans" presStyleCnt="0"/>
      <dgm:spPr/>
    </dgm:pt>
    <dgm:pt modelId="{79ABA7B0-418D-435B-803A-97A71A4B9283}" type="pres">
      <dgm:prSet presAssocID="{19BCA1DA-6D9F-4291-A2EF-3ECDD1C001A1}" presName="compositeNode" presStyleCnt="0">
        <dgm:presLayoutVars>
          <dgm:bulletEnabled val="1"/>
        </dgm:presLayoutVars>
      </dgm:prSet>
      <dgm:spPr/>
    </dgm:pt>
    <dgm:pt modelId="{86FDAE51-3B26-48F1-BF24-0ADCCE29931B}" type="pres">
      <dgm:prSet presAssocID="{19BCA1DA-6D9F-4291-A2EF-3ECDD1C001A1}" presName="bgRect" presStyleLbl="alignNode1" presStyleIdx="4" presStyleCnt="5"/>
      <dgm:spPr/>
      <dgm:t>
        <a:bodyPr/>
        <a:lstStyle/>
        <a:p>
          <a:endParaRPr lang="en-US"/>
        </a:p>
      </dgm:t>
    </dgm:pt>
    <dgm:pt modelId="{8A91D2C7-9B39-424F-9375-E9F526ECD18A}" type="pres">
      <dgm:prSet presAssocID="{E433CEC2-07EE-45A0-95A8-DFF6281E53B7}" presName="sibTransNodeRect" presStyleLbl="align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EF2DB-6EEA-4123-A9C5-4F5C9DBDDD3A}" type="pres">
      <dgm:prSet presAssocID="{19BCA1DA-6D9F-4291-A2EF-3ECDD1C001A1}" presName="nodeRect" presStyleLbl="alig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0FDF60-BEA6-4A70-A0F7-65D7CF2CE573}" srcId="{4B9011B4-B674-4BE5-8DD2-AEDEF6E25981}" destId="{19BCA1DA-6D9F-4291-A2EF-3ECDD1C001A1}" srcOrd="4" destOrd="0" parTransId="{680BA356-BBCE-43CC-990D-2F02DEB3913F}" sibTransId="{E433CEC2-07EE-45A0-95A8-DFF6281E53B7}"/>
    <dgm:cxn modelId="{1D2642CE-787C-4DBE-AEEF-4156BE404673}" srcId="{4B9011B4-B674-4BE5-8DD2-AEDEF6E25981}" destId="{17DE6DE9-2571-4716-B326-F4BEB7A502E7}" srcOrd="2" destOrd="0" parTransId="{4C2B92E2-4DC8-4501-AEDD-9C2F90A8A9B3}" sibTransId="{CBFF107F-D675-4A60-B181-B298D0D65197}"/>
    <dgm:cxn modelId="{A41F8D0B-5EE5-40B9-A2C9-5CC13C40CFAE}" type="presOf" srcId="{CBFF107F-D675-4A60-B181-B298D0D65197}" destId="{265CCA18-EFFA-46A8-885A-BF23A9922B9A}" srcOrd="0" destOrd="0" presId="urn:microsoft.com/office/officeart/2016/7/layout/LinearBlockProcessNumbered"/>
    <dgm:cxn modelId="{59684DFB-DEBE-4100-AE49-E4F3778D4725}" type="presOf" srcId="{8B9C6F98-5A13-4859-9330-DE311B6FFDD9}" destId="{6153696D-346E-40AD-AF91-0D7428E4FF6E}" srcOrd="1" destOrd="0" presId="urn:microsoft.com/office/officeart/2016/7/layout/LinearBlockProcessNumbered"/>
    <dgm:cxn modelId="{9C59C069-E3C7-44F3-BCA3-1403A7C5491A}" type="presOf" srcId="{EB608DD8-6443-4648-AF20-58A5FDB2403C}" destId="{5DFC07E8-DD2C-4F09-863F-5358260D49E2}" srcOrd="0" destOrd="0" presId="urn:microsoft.com/office/officeart/2016/7/layout/LinearBlockProcessNumbered"/>
    <dgm:cxn modelId="{7AB0B7C7-A79C-4FCA-864B-5AE1BC5228E5}" type="presOf" srcId="{19BCA1DA-6D9F-4291-A2EF-3ECDD1C001A1}" destId="{B31EF2DB-6EEA-4123-A9C5-4F5C9DBDDD3A}" srcOrd="1" destOrd="0" presId="urn:microsoft.com/office/officeart/2016/7/layout/LinearBlockProcessNumbered"/>
    <dgm:cxn modelId="{B62CBD50-3AD5-42B1-98C4-8C81912AAA77}" type="presOf" srcId="{19BCA1DA-6D9F-4291-A2EF-3ECDD1C001A1}" destId="{86FDAE51-3B26-48F1-BF24-0ADCCE29931B}" srcOrd="0" destOrd="0" presId="urn:microsoft.com/office/officeart/2016/7/layout/LinearBlockProcessNumbered"/>
    <dgm:cxn modelId="{34AA3540-BFD2-4783-A364-749B98CC54E5}" type="presOf" srcId="{A3777F2C-94AF-4449-B2A4-313D46AEB3D0}" destId="{0D3A3821-35D1-43BA-93CB-C2846A7B7ECC}" srcOrd="0" destOrd="0" presId="urn:microsoft.com/office/officeart/2016/7/layout/LinearBlockProcessNumbered"/>
    <dgm:cxn modelId="{94044B42-80A4-4224-9715-8E062DE88D7C}" type="presOf" srcId="{A3777F2C-94AF-4449-B2A4-313D46AEB3D0}" destId="{B7DD62F5-9914-4703-80D7-B85423B776FF}" srcOrd="1" destOrd="0" presId="urn:microsoft.com/office/officeart/2016/7/layout/LinearBlockProcessNumbered"/>
    <dgm:cxn modelId="{EC93DAE7-4411-46E0-A5F9-7E25AACC5A71}" type="presOf" srcId="{57C7EF46-C428-4F90-817D-7C53F479B280}" destId="{AAA395B7-9DB4-4217-A249-1768FC849F2F}" srcOrd="0" destOrd="0" presId="urn:microsoft.com/office/officeart/2016/7/layout/LinearBlockProcessNumbered"/>
    <dgm:cxn modelId="{6C66BE83-7441-4712-B5EC-0D6A07017F2B}" srcId="{4B9011B4-B674-4BE5-8DD2-AEDEF6E25981}" destId="{EB608DD8-6443-4648-AF20-58A5FDB2403C}" srcOrd="0" destOrd="0" parTransId="{4DCA3417-42BE-4B08-B934-2A02730839A4}" sibTransId="{57C7EF46-C428-4F90-817D-7C53F479B280}"/>
    <dgm:cxn modelId="{FB24E3DC-87B8-4B99-944D-0C19E8495545}" type="presOf" srcId="{E433CEC2-07EE-45A0-95A8-DFF6281E53B7}" destId="{8A91D2C7-9B39-424F-9375-E9F526ECD18A}" srcOrd="0" destOrd="0" presId="urn:microsoft.com/office/officeart/2016/7/layout/LinearBlockProcessNumbered"/>
    <dgm:cxn modelId="{7DEABBB5-D617-4CB9-A5B6-5A40FC560518}" type="presOf" srcId="{17DE6DE9-2571-4716-B326-F4BEB7A502E7}" destId="{155EFAA4-F325-417B-B475-C4D6A3DA7A9A}" srcOrd="1" destOrd="0" presId="urn:microsoft.com/office/officeart/2016/7/layout/LinearBlockProcessNumbered"/>
    <dgm:cxn modelId="{79E5D19C-158D-41DC-A567-D5F949CEB2D4}" type="presOf" srcId="{8B9C6F98-5A13-4859-9330-DE311B6FFDD9}" destId="{6AAE79B6-E915-47F6-A8F4-D1D4A37702E8}" srcOrd="0" destOrd="0" presId="urn:microsoft.com/office/officeart/2016/7/layout/LinearBlockProcessNumbered"/>
    <dgm:cxn modelId="{D70A1396-2077-449D-8604-501C1FC9FE4A}" srcId="{4B9011B4-B674-4BE5-8DD2-AEDEF6E25981}" destId="{A3777F2C-94AF-4449-B2A4-313D46AEB3D0}" srcOrd="1" destOrd="0" parTransId="{CB26AA16-FB10-4CCE-9477-C877E14FE54D}" sibTransId="{E4736C2C-65AF-4887-BBB1-E2A6A631EA26}"/>
    <dgm:cxn modelId="{4B254C94-6268-431C-AAD1-FD2ACC79B116}" type="presOf" srcId="{17DE6DE9-2571-4716-B326-F4BEB7A502E7}" destId="{B757EBF5-54CC-4C64-BCAF-56BFDFF7D643}" srcOrd="0" destOrd="0" presId="urn:microsoft.com/office/officeart/2016/7/layout/LinearBlockProcessNumbered"/>
    <dgm:cxn modelId="{6326FC52-D679-4FDD-97B8-4CDFD57ED2F2}" type="presOf" srcId="{EB608DD8-6443-4648-AF20-58A5FDB2403C}" destId="{BF1C981E-B178-4D5A-8E82-8393C7CCE528}" srcOrd="1" destOrd="0" presId="urn:microsoft.com/office/officeart/2016/7/layout/LinearBlockProcessNumbered"/>
    <dgm:cxn modelId="{1ADE5164-5821-4210-B85E-9914DADF34E4}" type="presOf" srcId="{4B9011B4-B674-4BE5-8DD2-AEDEF6E25981}" destId="{81F98405-1952-48CE-977B-560202C7A2A6}" srcOrd="0" destOrd="0" presId="urn:microsoft.com/office/officeart/2016/7/layout/LinearBlockProcessNumbered"/>
    <dgm:cxn modelId="{8BBFD9C6-AE8D-4013-86C7-F06AA0933C73}" srcId="{4B9011B4-B674-4BE5-8DD2-AEDEF6E25981}" destId="{8B9C6F98-5A13-4859-9330-DE311B6FFDD9}" srcOrd="3" destOrd="0" parTransId="{A8E50895-F281-461B-9411-1390B837E239}" sibTransId="{2A80C68B-A224-4A13-AB94-90F7C22E3774}"/>
    <dgm:cxn modelId="{74241CA4-320B-483C-9501-574A4524E7A7}" type="presOf" srcId="{2A80C68B-A224-4A13-AB94-90F7C22E3774}" destId="{9526B3CD-38E3-4148-AC46-2668B811F28E}" srcOrd="0" destOrd="0" presId="urn:microsoft.com/office/officeart/2016/7/layout/LinearBlockProcessNumbered"/>
    <dgm:cxn modelId="{BC60D9E2-30E1-4B8E-BBB2-50BA77568A50}" type="presOf" srcId="{E4736C2C-65AF-4887-BBB1-E2A6A631EA26}" destId="{ED6ED6E0-25D4-46E2-8058-FF132084AD95}" srcOrd="0" destOrd="0" presId="urn:microsoft.com/office/officeart/2016/7/layout/LinearBlockProcessNumbered"/>
    <dgm:cxn modelId="{BBD02A3B-CC71-40CD-87BB-D6479AA6E8AD}" type="presParOf" srcId="{81F98405-1952-48CE-977B-560202C7A2A6}" destId="{6B8FFF6A-302C-4E54-B81B-0D294907DD5D}" srcOrd="0" destOrd="0" presId="urn:microsoft.com/office/officeart/2016/7/layout/LinearBlockProcessNumbered"/>
    <dgm:cxn modelId="{30A2F786-004D-40A9-99F6-5D0593733F95}" type="presParOf" srcId="{6B8FFF6A-302C-4E54-B81B-0D294907DD5D}" destId="{5DFC07E8-DD2C-4F09-863F-5358260D49E2}" srcOrd="0" destOrd="0" presId="urn:microsoft.com/office/officeart/2016/7/layout/LinearBlockProcessNumbered"/>
    <dgm:cxn modelId="{DDCDCB14-538C-48A9-9255-9DE81991A998}" type="presParOf" srcId="{6B8FFF6A-302C-4E54-B81B-0D294907DD5D}" destId="{AAA395B7-9DB4-4217-A249-1768FC849F2F}" srcOrd="1" destOrd="0" presId="urn:microsoft.com/office/officeart/2016/7/layout/LinearBlockProcessNumbered"/>
    <dgm:cxn modelId="{ED188054-75E4-4DB0-8588-DA7C5EA7B4BE}" type="presParOf" srcId="{6B8FFF6A-302C-4E54-B81B-0D294907DD5D}" destId="{BF1C981E-B178-4D5A-8E82-8393C7CCE528}" srcOrd="2" destOrd="0" presId="urn:microsoft.com/office/officeart/2016/7/layout/LinearBlockProcessNumbered"/>
    <dgm:cxn modelId="{FA77DEE4-77AD-4B29-A6AE-F36B50D89CBE}" type="presParOf" srcId="{81F98405-1952-48CE-977B-560202C7A2A6}" destId="{291E246D-F0B7-4665-8507-A25E264B87CF}" srcOrd="1" destOrd="0" presId="urn:microsoft.com/office/officeart/2016/7/layout/LinearBlockProcessNumbered"/>
    <dgm:cxn modelId="{AEB056B6-15A1-4B98-B385-99D69BE8F7AF}" type="presParOf" srcId="{81F98405-1952-48CE-977B-560202C7A2A6}" destId="{9DDA4207-3BD5-4783-B263-0377DAB3AC81}" srcOrd="2" destOrd="0" presId="urn:microsoft.com/office/officeart/2016/7/layout/LinearBlockProcessNumbered"/>
    <dgm:cxn modelId="{43DF8983-DD56-44E2-9B44-927C68354FB8}" type="presParOf" srcId="{9DDA4207-3BD5-4783-B263-0377DAB3AC81}" destId="{0D3A3821-35D1-43BA-93CB-C2846A7B7ECC}" srcOrd="0" destOrd="0" presId="urn:microsoft.com/office/officeart/2016/7/layout/LinearBlockProcessNumbered"/>
    <dgm:cxn modelId="{DDA07878-4AA0-49F6-B98A-8B4FEFB69EA8}" type="presParOf" srcId="{9DDA4207-3BD5-4783-B263-0377DAB3AC81}" destId="{ED6ED6E0-25D4-46E2-8058-FF132084AD95}" srcOrd="1" destOrd="0" presId="urn:microsoft.com/office/officeart/2016/7/layout/LinearBlockProcessNumbered"/>
    <dgm:cxn modelId="{06A3AEAD-5F72-4BC7-A131-205F6B9F5CA3}" type="presParOf" srcId="{9DDA4207-3BD5-4783-B263-0377DAB3AC81}" destId="{B7DD62F5-9914-4703-80D7-B85423B776FF}" srcOrd="2" destOrd="0" presId="urn:microsoft.com/office/officeart/2016/7/layout/LinearBlockProcessNumbered"/>
    <dgm:cxn modelId="{C70358E6-2A79-48D8-BE63-5D3CCF667450}" type="presParOf" srcId="{81F98405-1952-48CE-977B-560202C7A2A6}" destId="{D66D1C49-2106-4846-82A6-12FB4FC80BB4}" srcOrd="3" destOrd="0" presId="urn:microsoft.com/office/officeart/2016/7/layout/LinearBlockProcessNumbered"/>
    <dgm:cxn modelId="{87C6550D-79CA-42AA-B570-F862474FEA08}" type="presParOf" srcId="{81F98405-1952-48CE-977B-560202C7A2A6}" destId="{83C61B7E-3205-48F3-A574-8D0638EA6C05}" srcOrd="4" destOrd="0" presId="urn:microsoft.com/office/officeart/2016/7/layout/LinearBlockProcessNumbered"/>
    <dgm:cxn modelId="{25D80EF4-C5AB-4CF5-8D22-C1DA8DBA446E}" type="presParOf" srcId="{83C61B7E-3205-48F3-A574-8D0638EA6C05}" destId="{B757EBF5-54CC-4C64-BCAF-56BFDFF7D643}" srcOrd="0" destOrd="0" presId="urn:microsoft.com/office/officeart/2016/7/layout/LinearBlockProcessNumbered"/>
    <dgm:cxn modelId="{04A6963D-EB32-410F-A3E0-E8567B531BE5}" type="presParOf" srcId="{83C61B7E-3205-48F3-A574-8D0638EA6C05}" destId="{265CCA18-EFFA-46A8-885A-BF23A9922B9A}" srcOrd="1" destOrd="0" presId="urn:microsoft.com/office/officeart/2016/7/layout/LinearBlockProcessNumbered"/>
    <dgm:cxn modelId="{D27CFC8B-0EAB-41C6-B332-40771D7015E8}" type="presParOf" srcId="{83C61B7E-3205-48F3-A574-8D0638EA6C05}" destId="{155EFAA4-F325-417B-B475-C4D6A3DA7A9A}" srcOrd="2" destOrd="0" presId="urn:microsoft.com/office/officeart/2016/7/layout/LinearBlockProcessNumbered"/>
    <dgm:cxn modelId="{5E79016A-832A-4DB4-93AE-186C054820A7}" type="presParOf" srcId="{81F98405-1952-48CE-977B-560202C7A2A6}" destId="{C9849B7C-CA8B-42F0-9A6D-4A47B36B9D74}" srcOrd="5" destOrd="0" presId="urn:microsoft.com/office/officeart/2016/7/layout/LinearBlockProcessNumbered"/>
    <dgm:cxn modelId="{C15DAEEF-918C-4B25-8032-7491CCCD6087}" type="presParOf" srcId="{81F98405-1952-48CE-977B-560202C7A2A6}" destId="{8DC01473-63D8-4DE9-B027-E4508B6E4F23}" srcOrd="6" destOrd="0" presId="urn:microsoft.com/office/officeart/2016/7/layout/LinearBlockProcessNumbered"/>
    <dgm:cxn modelId="{137BDC6B-FB93-4A03-A345-B1CC9EB761C5}" type="presParOf" srcId="{8DC01473-63D8-4DE9-B027-E4508B6E4F23}" destId="{6AAE79B6-E915-47F6-A8F4-D1D4A37702E8}" srcOrd="0" destOrd="0" presId="urn:microsoft.com/office/officeart/2016/7/layout/LinearBlockProcessNumbered"/>
    <dgm:cxn modelId="{8C21BF16-444D-4C47-9219-611F828BD933}" type="presParOf" srcId="{8DC01473-63D8-4DE9-B027-E4508B6E4F23}" destId="{9526B3CD-38E3-4148-AC46-2668B811F28E}" srcOrd="1" destOrd="0" presId="urn:microsoft.com/office/officeart/2016/7/layout/LinearBlockProcessNumbered"/>
    <dgm:cxn modelId="{9C723CD3-419A-4B9D-A906-2F8C2368734A}" type="presParOf" srcId="{8DC01473-63D8-4DE9-B027-E4508B6E4F23}" destId="{6153696D-346E-40AD-AF91-0D7428E4FF6E}" srcOrd="2" destOrd="0" presId="urn:microsoft.com/office/officeart/2016/7/layout/LinearBlockProcessNumbered"/>
    <dgm:cxn modelId="{5FA9EFDA-BBF3-4EEF-8428-EE183AAC6380}" type="presParOf" srcId="{81F98405-1952-48CE-977B-560202C7A2A6}" destId="{8BDB9A6E-8D11-4B2A-8224-FB8646D08A53}" srcOrd="7" destOrd="0" presId="urn:microsoft.com/office/officeart/2016/7/layout/LinearBlockProcessNumbered"/>
    <dgm:cxn modelId="{E72DF608-1418-4E1D-AAB3-12FDD5772D02}" type="presParOf" srcId="{81F98405-1952-48CE-977B-560202C7A2A6}" destId="{79ABA7B0-418D-435B-803A-97A71A4B9283}" srcOrd="8" destOrd="0" presId="urn:microsoft.com/office/officeart/2016/7/layout/LinearBlockProcessNumbered"/>
    <dgm:cxn modelId="{74D1359C-53F7-4394-884A-70A4F7796BE9}" type="presParOf" srcId="{79ABA7B0-418D-435B-803A-97A71A4B9283}" destId="{86FDAE51-3B26-48F1-BF24-0ADCCE29931B}" srcOrd="0" destOrd="0" presId="urn:microsoft.com/office/officeart/2016/7/layout/LinearBlockProcessNumbered"/>
    <dgm:cxn modelId="{25A7EF92-F11A-476B-9F4F-C7999455101F}" type="presParOf" srcId="{79ABA7B0-418D-435B-803A-97A71A4B9283}" destId="{8A91D2C7-9B39-424F-9375-E9F526ECD18A}" srcOrd="1" destOrd="0" presId="urn:microsoft.com/office/officeart/2016/7/layout/LinearBlockProcessNumbered"/>
    <dgm:cxn modelId="{1D4AAF22-3624-4630-A6E2-A761CC9FB1B8}" type="presParOf" srcId="{79ABA7B0-418D-435B-803A-97A71A4B9283}" destId="{B31EF2DB-6EEA-4123-A9C5-4F5C9DBDDD3A}" srcOrd="2" destOrd="0" presId="urn:microsoft.com/office/officeart/2016/7/layout/LinearBlockProcessNumbered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7DF7A2-745E-43D1-9933-1572627BB84F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6B9FF7E-E87A-4780-80B9-E3D73011AF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Collect more than 10,000 images from various sources </a:t>
          </a:r>
        </a:p>
      </dgm:t>
    </dgm:pt>
    <dgm:pt modelId="{06202E7C-8E2F-4363-8CB3-15CADA9DCDA4}" type="parTrans" cxnId="{ABA4EED8-21A8-4527-AD97-D0A2AB5B70EC}">
      <dgm:prSet/>
      <dgm:spPr/>
      <dgm:t>
        <a:bodyPr/>
        <a:lstStyle/>
        <a:p>
          <a:endParaRPr lang="en-US"/>
        </a:p>
      </dgm:t>
    </dgm:pt>
    <dgm:pt modelId="{9B6D4B0F-F996-4A07-883B-CA6BDE35BC60}" type="sibTrans" cxnId="{ABA4EED8-21A8-4527-AD97-D0A2AB5B70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76EE1D-97B6-412D-A30C-1CB71C387E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Caption each of the collected </a:t>
          </a:r>
          <a:r>
            <a:rPr lang="en-US" dirty="0" smtClean="0"/>
            <a:t>images</a:t>
          </a:r>
          <a:endParaRPr lang="en-US" dirty="0"/>
        </a:p>
      </dgm:t>
    </dgm:pt>
    <dgm:pt modelId="{D0D62D99-7D53-4140-8864-DCA603879CDB}" type="parTrans" cxnId="{040A4E2F-CF34-44A5-957C-99FC1C487405}">
      <dgm:prSet/>
      <dgm:spPr/>
      <dgm:t>
        <a:bodyPr/>
        <a:lstStyle/>
        <a:p>
          <a:endParaRPr lang="en-US"/>
        </a:p>
      </dgm:t>
    </dgm:pt>
    <dgm:pt modelId="{D49FDED1-A095-4420-9053-D1CE7A11F56C}" type="sibTrans" cxnId="{040A4E2F-CF34-44A5-957C-99FC1C4874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9C5206-129F-49BE-9AE3-F72FD06FCD68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the captions for word embedding </a:t>
          </a:r>
          <a:r>
            <a:rPr lang="en-US" dirty="0" smtClean="0"/>
            <a:t>and Applying Bangla BERT tokenizer</a:t>
          </a:r>
          <a:endParaRPr lang="en-US" dirty="0"/>
        </a:p>
      </dgm:t>
    </dgm:pt>
    <dgm:pt modelId="{B3D2FDA5-95A4-4C79-988D-FFAD8BBBA2DF}" type="parTrans" cxnId="{D305A9D9-8380-49E1-95C8-08DA23984721}">
      <dgm:prSet/>
      <dgm:spPr/>
      <dgm:t>
        <a:bodyPr/>
        <a:lstStyle/>
        <a:p>
          <a:endParaRPr lang="en-US"/>
        </a:p>
      </dgm:t>
    </dgm:pt>
    <dgm:pt modelId="{026BD82D-D770-4FA2-8BBA-06C442477098}" type="sibTrans" cxnId="{D305A9D9-8380-49E1-95C8-08DA23984721}">
      <dgm:prSet/>
      <dgm:spPr/>
      <dgm:t>
        <a:bodyPr/>
        <a:lstStyle/>
        <a:p>
          <a:endParaRPr lang="en-US"/>
        </a:p>
      </dgm:t>
    </dgm:pt>
    <dgm:pt modelId="{DC0F0552-9BB1-4C2B-975A-ED0F4E37CCDD}" type="pres">
      <dgm:prSet presAssocID="{A27DF7A2-745E-43D1-9933-1572627BB84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8BFF31-56A1-470F-BD55-9D2E919D6222}" type="pres">
      <dgm:prSet presAssocID="{36B9FF7E-E87A-4780-80B9-E3D73011AF08}" presName="compNode" presStyleCnt="0"/>
      <dgm:spPr/>
      <dgm:t>
        <a:bodyPr/>
        <a:lstStyle/>
        <a:p>
          <a:endParaRPr lang="en-US"/>
        </a:p>
      </dgm:t>
    </dgm:pt>
    <dgm:pt modelId="{830F14F3-4507-4200-A1EC-E1EF8A57D98E}" type="pres">
      <dgm:prSet presAssocID="{36B9FF7E-E87A-4780-80B9-E3D73011AF08}" presName="bgRect" presStyleLbl="bgShp" presStyleIdx="0" presStyleCnt="3"/>
      <dgm:spPr/>
      <dgm:t>
        <a:bodyPr/>
        <a:lstStyle/>
        <a:p>
          <a:endParaRPr lang="en-US"/>
        </a:p>
      </dgm:t>
    </dgm:pt>
    <dgm:pt modelId="{4CFC4652-88AB-4281-9416-90071249DDDC}" type="pres">
      <dgm:prSet presAssocID="{36B9FF7E-E87A-4780-80B9-E3D73011AF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Camera"/>
        </a:ext>
      </dgm:extLst>
    </dgm:pt>
    <dgm:pt modelId="{082361C1-1F29-4ECB-86EC-7C83D5756D56}" type="pres">
      <dgm:prSet presAssocID="{36B9FF7E-E87A-4780-80B9-E3D73011AF08}" presName="spaceRect" presStyleCnt="0"/>
      <dgm:spPr/>
      <dgm:t>
        <a:bodyPr/>
        <a:lstStyle/>
        <a:p>
          <a:endParaRPr lang="en-US"/>
        </a:p>
      </dgm:t>
    </dgm:pt>
    <dgm:pt modelId="{7F418BC3-1DB4-4BB6-9C52-F35FD1463FD0}" type="pres">
      <dgm:prSet presAssocID="{36B9FF7E-E87A-4780-80B9-E3D73011AF08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940CF3C-8077-49B9-8C39-D49D7A4E0056}" type="pres">
      <dgm:prSet presAssocID="{9B6D4B0F-F996-4A07-883B-CA6BDE35BC60}" presName="sibTrans" presStyleCnt="0"/>
      <dgm:spPr/>
      <dgm:t>
        <a:bodyPr/>
        <a:lstStyle/>
        <a:p>
          <a:endParaRPr lang="en-US"/>
        </a:p>
      </dgm:t>
    </dgm:pt>
    <dgm:pt modelId="{CBBEFAAD-0936-4728-95AB-34FD71C0293D}" type="pres">
      <dgm:prSet presAssocID="{0E76EE1D-97B6-412D-A30C-1CB71C387E62}" presName="compNode" presStyleCnt="0"/>
      <dgm:spPr/>
      <dgm:t>
        <a:bodyPr/>
        <a:lstStyle/>
        <a:p>
          <a:endParaRPr lang="en-US"/>
        </a:p>
      </dgm:t>
    </dgm:pt>
    <dgm:pt modelId="{4867CAA0-1EE5-4DAF-8754-21C052FFD167}" type="pres">
      <dgm:prSet presAssocID="{0E76EE1D-97B6-412D-A30C-1CB71C387E62}" presName="bgRect" presStyleLbl="bgShp" presStyleIdx="1" presStyleCnt="3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F3DE657E-65C4-4070-8AF8-EC9139AA9A8B}" type="pres">
      <dgm:prSet presAssocID="{0E76EE1D-97B6-412D-A30C-1CB71C387E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Image"/>
        </a:ext>
      </dgm:extLst>
    </dgm:pt>
    <dgm:pt modelId="{870456F8-5795-4713-B38B-FD4F895CC984}" type="pres">
      <dgm:prSet presAssocID="{0E76EE1D-97B6-412D-A30C-1CB71C387E62}" presName="spaceRect" presStyleCnt="0"/>
      <dgm:spPr/>
      <dgm:t>
        <a:bodyPr/>
        <a:lstStyle/>
        <a:p>
          <a:endParaRPr lang="en-US"/>
        </a:p>
      </dgm:t>
    </dgm:pt>
    <dgm:pt modelId="{C969278A-FB57-4897-ADFD-9401E31F68CE}" type="pres">
      <dgm:prSet presAssocID="{0E76EE1D-97B6-412D-A30C-1CB71C387E62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4A51B3E-C3B6-4503-9177-598DDA91F4C9}" type="pres">
      <dgm:prSet presAssocID="{D49FDED1-A095-4420-9053-D1CE7A11F56C}" presName="sibTrans" presStyleCnt="0"/>
      <dgm:spPr/>
      <dgm:t>
        <a:bodyPr/>
        <a:lstStyle/>
        <a:p>
          <a:endParaRPr lang="en-US"/>
        </a:p>
      </dgm:t>
    </dgm:pt>
    <dgm:pt modelId="{E2F0724A-E5F7-4E11-B40E-55AC8EAADCB7}" type="pres">
      <dgm:prSet presAssocID="{4D9C5206-129F-49BE-9AE3-F72FD06FCD68}" presName="compNode" presStyleCnt="0"/>
      <dgm:spPr/>
      <dgm:t>
        <a:bodyPr/>
        <a:lstStyle/>
        <a:p>
          <a:endParaRPr lang="en-US"/>
        </a:p>
      </dgm:t>
    </dgm:pt>
    <dgm:pt modelId="{D53DA2B4-B18F-4EBB-BADF-857028E9669C}" type="pres">
      <dgm:prSet presAssocID="{4D9C5206-129F-49BE-9AE3-F72FD06FCD68}" presName="bgRect" presStyleLbl="bgShp" presStyleIdx="2" presStyleCnt="3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F33D1685-6FCE-434A-B649-A5D92694FB23}" type="pres">
      <dgm:prSet presAssocID="{4D9C5206-129F-49BE-9AE3-F72FD06FCD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Subtitles"/>
        </a:ext>
      </dgm:extLst>
    </dgm:pt>
    <dgm:pt modelId="{C6CC98F4-B997-4CED-9045-7EFC0B9391DC}" type="pres">
      <dgm:prSet presAssocID="{4D9C5206-129F-49BE-9AE3-F72FD06FCD68}" presName="spaceRect" presStyleCnt="0"/>
      <dgm:spPr/>
      <dgm:t>
        <a:bodyPr/>
        <a:lstStyle/>
        <a:p>
          <a:endParaRPr lang="en-US"/>
        </a:p>
      </dgm:t>
    </dgm:pt>
    <dgm:pt modelId="{E6523459-CE0D-4874-991D-391AD431A855}" type="pres">
      <dgm:prSet presAssocID="{4D9C5206-129F-49BE-9AE3-F72FD06FCD68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D305A9D9-8380-49E1-95C8-08DA23984721}" srcId="{A27DF7A2-745E-43D1-9933-1572627BB84F}" destId="{4D9C5206-129F-49BE-9AE3-F72FD06FCD68}" srcOrd="2" destOrd="0" parTransId="{B3D2FDA5-95A4-4C79-988D-FFAD8BBBA2DF}" sibTransId="{026BD82D-D770-4FA2-8BBA-06C442477098}"/>
    <dgm:cxn modelId="{2A5AB787-3CF3-4B7D-B111-1A2810C75044}" type="presOf" srcId="{0E76EE1D-97B6-412D-A30C-1CB71C387E62}" destId="{C969278A-FB57-4897-ADFD-9401E31F68CE}" srcOrd="0" destOrd="0" presId="urn:microsoft.com/office/officeart/2018/2/layout/IconVerticalSolidList"/>
    <dgm:cxn modelId="{FCA25AED-AD09-45B0-89E6-F7A1C7982396}" type="presOf" srcId="{4D9C5206-129F-49BE-9AE3-F72FD06FCD68}" destId="{E6523459-CE0D-4874-991D-391AD431A855}" srcOrd="0" destOrd="0" presId="urn:microsoft.com/office/officeart/2018/2/layout/IconVerticalSolidList"/>
    <dgm:cxn modelId="{ABA4EED8-21A8-4527-AD97-D0A2AB5B70EC}" srcId="{A27DF7A2-745E-43D1-9933-1572627BB84F}" destId="{36B9FF7E-E87A-4780-80B9-E3D73011AF08}" srcOrd="0" destOrd="0" parTransId="{06202E7C-8E2F-4363-8CB3-15CADA9DCDA4}" sibTransId="{9B6D4B0F-F996-4A07-883B-CA6BDE35BC60}"/>
    <dgm:cxn modelId="{5534F568-3EA1-4332-A6BB-13582EAE757F}" type="presOf" srcId="{A27DF7A2-745E-43D1-9933-1572627BB84F}" destId="{DC0F0552-9BB1-4C2B-975A-ED0F4E37CCDD}" srcOrd="0" destOrd="0" presId="urn:microsoft.com/office/officeart/2018/2/layout/IconVerticalSolidList"/>
    <dgm:cxn modelId="{040A4E2F-CF34-44A5-957C-99FC1C487405}" srcId="{A27DF7A2-745E-43D1-9933-1572627BB84F}" destId="{0E76EE1D-97B6-412D-A30C-1CB71C387E62}" srcOrd="1" destOrd="0" parTransId="{D0D62D99-7D53-4140-8864-DCA603879CDB}" sibTransId="{D49FDED1-A095-4420-9053-D1CE7A11F56C}"/>
    <dgm:cxn modelId="{858AE69C-9EDA-441F-8480-0FFF5B9D8FD2}" type="presOf" srcId="{36B9FF7E-E87A-4780-80B9-E3D73011AF08}" destId="{7F418BC3-1DB4-4BB6-9C52-F35FD1463FD0}" srcOrd="0" destOrd="0" presId="urn:microsoft.com/office/officeart/2018/2/layout/IconVerticalSolidList"/>
    <dgm:cxn modelId="{659CA030-8D67-43D5-B10C-58FCE6ED42A4}" type="presParOf" srcId="{DC0F0552-9BB1-4C2B-975A-ED0F4E37CCDD}" destId="{9B8BFF31-56A1-470F-BD55-9D2E919D6222}" srcOrd="0" destOrd="0" presId="urn:microsoft.com/office/officeart/2018/2/layout/IconVerticalSolidList"/>
    <dgm:cxn modelId="{8023226E-4A90-4F26-A6F0-9456D9B9C649}" type="presParOf" srcId="{9B8BFF31-56A1-470F-BD55-9D2E919D6222}" destId="{830F14F3-4507-4200-A1EC-E1EF8A57D98E}" srcOrd="0" destOrd="0" presId="urn:microsoft.com/office/officeart/2018/2/layout/IconVerticalSolidList"/>
    <dgm:cxn modelId="{51A9B753-701C-4822-9932-402613BC2DB7}" type="presParOf" srcId="{9B8BFF31-56A1-470F-BD55-9D2E919D6222}" destId="{4CFC4652-88AB-4281-9416-90071249DDDC}" srcOrd="1" destOrd="0" presId="urn:microsoft.com/office/officeart/2018/2/layout/IconVerticalSolidList"/>
    <dgm:cxn modelId="{EA5B8AD1-F170-4C7A-BE83-1ACABB7A551D}" type="presParOf" srcId="{9B8BFF31-56A1-470F-BD55-9D2E919D6222}" destId="{082361C1-1F29-4ECB-86EC-7C83D5756D56}" srcOrd="2" destOrd="0" presId="urn:microsoft.com/office/officeart/2018/2/layout/IconVerticalSolidList"/>
    <dgm:cxn modelId="{F05F028E-B9F9-4753-B3D4-2903B6521D4C}" type="presParOf" srcId="{9B8BFF31-56A1-470F-BD55-9D2E919D6222}" destId="{7F418BC3-1DB4-4BB6-9C52-F35FD1463FD0}" srcOrd="3" destOrd="0" presId="urn:microsoft.com/office/officeart/2018/2/layout/IconVerticalSolidList"/>
    <dgm:cxn modelId="{FE289B9A-1A32-4B7F-99D3-A69155E9635B}" type="presParOf" srcId="{DC0F0552-9BB1-4C2B-975A-ED0F4E37CCDD}" destId="{8940CF3C-8077-49B9-8C39-D49D7A4E0056}" srcOrd="1" destOrd="0" presId="urn:microsoft.com/office/officeart/2018/2/layout/IconVerticalSolidList"/>
    <dgm:cxn modelId="{18467224-9072-4EF2-80A4-AE90C91B0226}" type="presParOf" srcId="{DC0F0552-9BB1-4C2B-975A-ED0F4E37CCDD}" destId="{CBBEFAAD-0936-4728-95AB-34FD71C0293D}" srcOrd="2" destOrd="0" presId="urn:microsoft.com/office/officeart/2018/2/layout/IconVerticalSolidList"/>
    <dgm:cxn modelId="{085FF2B7-6352-40DE-86B5-D477F845AA28}" type="presParOf" srcId="{CBBEFAAD-0936-4728-95AB-34FD71C0293D}" destId="{4867CAA0-1EE5-4DAF-8754-21C052FFD167}" srcOrd="0" destOrd="0" presId="urn:microsoft.com/office/officeart/2018/2/layout/IconVerticalSolidList"/>
    <dgm:cxn modelId="{178F50A8-BABE-4398-B4A3-83CF053A605C}" type="presParOf" srcId="{CBBEFAAD-0936-4728-95AB-34FD71C0293D}" destId="{F3DE657E-65C4-4070-8AF8-EC9139AA9A8B}" srcOrd="1" destOrd="0" presId="urn:microsoft.com/office/officeart/2018/2/layout/IconVerticalSolidList"/>
    <dgm:cxn modelId="{F564E189-FB28-4D93-B238-2B063A68F006}" type="presParOf" srcId="{CBBEFAAD-0936-4728-95AB-34FD71C0293D}" destId="{870456F8-5795-4713-B38B-FD4F895CC984}" srcOrd="2" destOrd="0" presId="urn:microsoft.com/office/officeart/2018/2/layout/IconVerticalSolidList"/>
    <dgm:cxn modelId="{AD3ECF81-AE8B-4871-B14A-8A16683CAE8A}" type="presParOf" srcId="{CBBEFAAD-0936-4728-95AB-34FD71C0293D}" destId="{C969278A-FB57-4897-ADFD-9401E31F68CE}" srcOrd="3" destOrd="0" presId="urn:microsoft.com/office/officeart/2018/2/layout/IconVerticalSolidList"/>
    <dgm:cxn modelId="{2E82173F-5F4A-438D-9168-369F9C7FA0F7}" type="presParOf" srcId="{DC0F0552-9BB1-4C2B-975A-ED0F4E37CCDD}" destId="{84A51B3E-C3B6-4503-9177-598DDA91F4C9}" srcOrd="3" destOrd="0" presId="urn:microsoft.com/office/officeart/2018/2/layout/IconVerticalSolidList"/>
    <dgm:cxn modelId="{3F60D030-2B70-4BFD-96A4-B5EE61218CA4}" type="presParOf" srcId="{DC0F0552-9BB1-4C2B-975A-ED0F4E37CCDD}" destId="{E2F0724A-E5F7-4E11-B40E-55AC8EAADCB7}" srcOrd="4" destOrd="0" presId="urn:microsoft.com/office/officeart/2018/2/layout/IconVerticalSolidList"/>
    <dgm:cxn modelId="{A1778037-3D57-47CE-A0F5-46FF93973610}" type="presParOf" srcId="{E2F0724A-E5F7-4E11-B40E-55AC8EAADCB7}" destId="{D53DA2B4-B18F-4EBB-BADF-857028E9669C}" srcOrd="0" destOrd="0" presId="urn:microsoft.com/office/officeart/2018/2/layout/IconVerticalSolidList"/>
    <dgm:cxn modelId="{151E9069-8E03-4BDC-9EDB-FDD733D9D0E7}" type="presParOf" srcId="{E2F0724A-E5F7-4E11-B40E-55AC8EAADCB7}" destId="{F33D1685-6FCE-434A-B649-A5D92694FB23}" srcOrd="1" destOrd="0" presId="urn:microsoft.com/office/officeart/2018/2/layout/IconVerticalSolidList"/>
    <dgm:cxn modelId="{E5DC2CC5-1518-49A3-8791-D7E2FD6DABDF}" type="presParOf" srcId="{E2F0724A-E5F7-4E11-B40E-55AC8EAADCB7}" destId="{C6CC98F4-B997-4CED-9045-7EFC0B9391DC}" srcOrd="2" destOrd="0" presId="urn:microsoft.com/office/officeart/2018/2/layout/IconVerticalSolidList"/>
    <dgm:cxn modelId="{E57E42BC-49EB-4525-AF80-93B212100555}" type="presParOf" srcId="{E2F0724A-E5F7-4E11-B40E-55AC8EAADCB7}" destId="{E6523459-CE0D-4874-991D-391AD431A8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7DF7A2-745E-43D1-9933-1572627BB84F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6B9FF7E-E87A-4780-80B9-E3D73011AF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Convert all the images RGBA Format and </a:t>
          </a:r>
          <a:r>
            <a:rPr lang="en-US" smtClean="0"/>
            <a:t>RESIZE Them(224,224)also </a:t>
          </a:r>
          <a:r>
            <a:rPr lang="en-US" dirty="0" smtClean="0"/>
            <a:t>repair the blur photos and removed logos and noise from the images</a:t>
          </a:r>
          <a:endParaRPr lang="en-US" dirty="0"/>
        </a:p>
      </dgm:t>
    </dgm:pt>
    <dgm:pt modelId="{06202E7C-8E2F-4363-8CB3-15CADA9DCDA4}" type="parTrans" cxnId="{ABA4EED8-21A8-4527-AD97-D0A2AB5B70EC}">
      <dgm:prSet/>
      <dgm:spPr/>
      <dgm:t>
        <a:bodyPr/>
        <a:lstStyle/>
        <a:p>
          <a:endParaRPr lang="en-US"/>
        </a:p>
      </dgm:t>
    </dgm:pt>
    <dgm:pt modelId="{9B6D4B0F-F996-4A07-883B-CA6BDE35BC60}" type="sibTrans" cxnId="{ABA4EED8-21A8-4527-AD97-D0A2AB5B70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76EE1D-97B6-412D-A30C-1CB71C387E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Save all the image in JPG</a:t>
          </a:r>
          <a:endParaRPr lang="en-US" dirty="0"/>
        </a:p>
      </dgm:t>
    </dgm:pt>
    <dgm:pt modelId="{D0D62D99-7D53-4140-8864-DCA603879CDB}" type="parTrans" cxnId="{040A4E2F-CF34-44A5-957C-99FC1C487405}">
      <dgm:prSet/>
      <dgm:spPr/>
      <dgm:t>
        <a:bodyPr/>
        <a:lstStyle/>
        <a:p>
          <a:endParaRPr lang="en-US"/>
        </a:p>
      </dgm:t>
    </dgm:pt>
    <dgm:pt modelId="{D49FDED1-A095-4420-9053-D1CE7A11F56C}" type="sibTrans" cxnId="{040A4E2F-CF34-44A5-957C-99FC1C4874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9C5206-129F-49BE-9AE3-F72FD06FCD68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Applying Bangla BERT tokenizer</a:t>
          </a:r>
        </a:p>
        <a:p>
          <a:pPr>
            <a:lnSpc>
              <a:spcPct val="100000"/>
            </a:lnSpc>
          </a:pPr>
          <a:r>
            <a:rPr lang="en-US" dirty="0" smtClean="0"/>
            <a:t>Removed punctuations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B3D2FDA5-95A4-4C79-988D-FFAD8BBBA2DF}" type="parTrans" cxnId="{D305A9D9-8380-49E1-95C8-08DA23984721}">
      <dgm:prSet/>
      <dgm:spPr/>
      <dgm:t>
        <a:bodyPr/>
        <a:lstStyle/>
        <a:p>
          <a:endParaRPr lang="en-US"/>
        </a:p>
      </dgm:t>
    </dgm:pt>
    <dgm:pt modelId="{026BD82D-D770-4FA2-8BBA-06C442477098}" type="sibTrans" cxnId="{D305A9D9-8380-49E1-95C8-08DA23984721}">
      <dgm:prSet/>
      <dgm:spPr/>
      <dgm:t>
        <a:bodyPr/>
        <a:lstStyle/>
        <a:p>
          <a:endParaRPr lang="en-US"/>
        </a:p>
      </dgm:t>
    </dgm:pt>
    <dgm:pt modelId="{DC0F0552-9BB1-4C2B-975A-ED0F4E37CCDD}" type="pres">
      <dgm:prSet presAssocID="{A27DF7A2-745E-43D1-9933-1572627BB84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8BFF31-56A1-470F-BD55-9D2E919D6222}" type="pres">
      <dgm:prSet presAssocID="{36B9FF7E-E87A-4780-80B9-E3D73011AF08}" presName="compNode" presStyleCnt="0"/>
      <dgm:spPr/>
      <dgm:t>
        <a:bodyPr/>
        <a:lstStyle/>
        <a:p>
          <a:endParaRPr lang="en-US"/>
        </a:p>
      </dgm:t>
    </dgm:pt>
    <dgm:pt modelId="{830F14F3-4507-4200-A1EC-E1EF8A57D98E}" type="pres">
      <dgm:prSet presAssocID="{36B9FF7E-E87A-4780-80B9-E3D73011AF08}" presName="bgRect" presStyleLbl="bgShp" presStyleIdx="0" presStyleCnt="3"/>
      <dgm:spPr/>
      <dgm:t>
        <a:bodyPr/>
        <a:lstStyle/>
        <a:p>
          <a:endParaRPr lang="en-US"/>
        </a:p>
      </dgm:t>
    </dgm:pt>
    <dgm:pt modelId="{4CFC4652-88AB-4281-9416-90071249DDDC}" type="pres">
      <dgm:prSet presAssocID="{36B9FF7E-E87A-4780-80B9-E3D73011AF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Camera"/>
        </a:ext>
      </dgm:extLst>
    </dgm:pt>
    <dgm:pt modelId="{082361C1-1F29-4ECB-86EC-7C83D5756D56}" type="pres">
      <dgm:prSet presAssocID="{36B9FF7E-E87A-4780-80B9-E3D73011AF08}" presName="spaceRect" presStyleCnt="0"/>
      <dgm:spPr/>
      <dgm:t>
        <a:bodyPr/>
        <a:lstStyle/>
        <a:p>
          <a:endParaRPr lang="en-US"/>
        </a:p>
      </dgm:t>
    </dgm:pt>
    <dgm:pt modelId="{7F418BC3-1DB4-4BB6-9C52-F35FD1463FD0}" type="pres">
      <dgm:prSet presAssocID="{36B9FF7E-E87A-4780-80B9-E3D73011AF08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940CF3C-8077-49B9-8C39-D49D7A4E0056}" type="pres">
      <dgm:prSet presAssocID="{9B6D4B0F-F996-4A07-883B-CA6BDE35BC60}" presName="sibTrans" presStyleCnt="0"/>
      <dgm:spPr/>
      <dgm:t>
        <a:bodyPr/>
        <a:lstStyle/>
        <a:p>
          <a:endParaRPr lang="en-US"/>
        </a:p>
      </dgm:t>
    </dgm:pt>
    <dgm:pt modelId="{CBBEFAAD-0936-4728-95AB-34FD71C0293D}" type="pres">
      <dgm:prSet presAssocID="{0E76EE1D-97B6-412D-A30C-1CB71C387E62}" presName="compNode" presStyleCnt="0"/>
      <dgm:spPr/>
      <dgm:t>
        <a:bodyPr/>
        <a:lstStyle/>
        <a:p>
          <a:endParaRPr lang="en-US"/>
        </a:p>
      </dgm:t>
    </dgm:pt>
    <dgm:pt modelId="{4867CAA0-1EE5-4DAF-8754-21C052FFD167}" type="pres">
      <dgm:prSet presAssocID="{0E76EE1D-97B6-412D-A30C-1CB71C387E62}" presName="bgRect" presStyleLbl="bgShp" presStyleIdx="1" presStyleCnt="3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F3DE657E-65C4-4070-8AF8-EC9139AA9A8B}" type="pres">
      <dgm:prSet presAssocID="{0E76EE1D-97B6-412D-A30C-1CB71C387E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Image"/>
        </a:ext>
      </dgm:extLst>
    </dgm:pt>
    <dgm:pt modelId="{870456F8-5795-4713-B38B-FD4F895CC984}" type="pres">
      <dgm:prSet presAssocID="{0E76EE1D-97B6-412D-A30C-1CB71C387E62}" presName="spaceRect" presStyleCnt="0"/>
      <dgm:spPr/>
      <dgm:t>
        <a:bodyPr/>
        <a:lstStyle/>
        <a:p>
          <a:endParaRPr lang="en-US"/>
        </a:p>
      </dgm:t>
    </dgm:pt>
    <dgm:pt modelId="{C969278A-FB57-4897-ADFD-9401E31F68CE}" type="pres">
      <dgm:prSet presAssocID="{0E76EE1D-97B6-412D-A30C-1CB71C387E62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4A51B3E-C3B6-4503-9177-598DDA91F4C9}" type="pres">
      <dgm:prSet presAssocID="{D49FDED1-A095-4420-9053-D1CE7A11F56C}" presName="sibTrans" presStyleCnt="0"/>
      <dgm:spPr/>
      <dgm:t>
        <a:bodyPr/>
        <a:lstStyle/>
        <a:p>
          <a:endParaRPr lang="en-US"/>
        </a:p>
      </dgm:t>
    </dgm:pt>
    <dgm:pt modelId="{E2F0724A-E5F7-4E11-B40E-55AC8EAADCB7}" type="pres">
      <dgm:prSet presAssocID="{4D9C5206-129F-49BE-9AE3-F72FD06FCD68}" presName="compNode" presStyleCnt="0"/>
      <dgm:spPr/>
      <dgm:t>
        <a:bodyPr/>
        <a:lstStyle/>
        <a:p>
          <a:endParaRPr lang="en-US"/>
        </a:p>
      </dgm:t>
    </dgm:pt>
    <dgm:pt modelId="{D53DA2B4-B18F-4EBB-BADF-857028E9669C}" type="pres">
      <dgm:prSet presAssocID="{4D9C5206-129F-49BE-9AE3-F72FD06FCD68}" presName="bgRect" presStyleLbl="bgShp" presStyleIdx="2" presStyleCnt="3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F33D1685-6FCE-434A-B649-A5D92694FB23}" type="pres">
      <dgm:prSet presAssocID="{4D9C5206-129F-49BE-9AE3-F72FD06FCD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Subtitles"/>
        </a:ext>
      </dgm:extLst>
    </dgm:pt>
    <dgm:pt modelId="{C6CC98F4-B997-4CED-9045-7EFC0B9391DC}" type="pres">
      <dgm:prSet presAssocID="{4D9C5206-129F-49BE-9AE3-F72FD06FCD68}" presName="spaceRect" presStyleCnt="0"/>
      <dgm:spPr/>
      <dgm:t>
        <a:bodyPr/>
        <a:lstStyle/>
        <a:p>
          <a:endParaRPr lang="en-US"/>
        </a:p>
      </dgm:t>
    </dgm:pt>
    <dgm:pt modelId="{E6523459-CE0D-4874-991D-391AD431A855}" type="pres">
      <dgm:prSet presAssocID="{4D9C5206-129F-49BE-9AE3-F72FD06FCD68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DF66FE4C-2CD9-4A16-B20E-212987A89CDB}" type="presOf" srcId="{A27DF7A2-745E-43D1-9933-1572627BB84F}" destId="{DC0F0552-9BB1-4C2B-975A-ED0F4E37CCDD}" srcOrd="0" destOrd="0" presId="urn:microsoft.com/office/officeart/2018/2/layout/IconVerticalSolidList"/>
    <dgm:cxn modelId="{D305A9D9-8380-49E1-95C8-08DA23984721}" srcId="{A27DF7A2-745E-43D1-9933-1572627BB84F}" destId="{4D9C5206-129F-49BE-9AE3-F72FD06FCD68}" srcOrd="2" destOrd="0" parTransId="{B3D2FDA5-95A4-4C79-988D-FFAD8BBBA2DF}" sibTransId="{026BD82D-D770-4FA2-8BBA-06C442477098}"/>
    <dgm:cxn modelId="{803E5A2C-2300-40D2-9C51-703CC3C11197}" type="presOf" srcId="{0E76EE1D-97B6-412D-A30C-1CB71C387E62}" destId="{C969278A-FB57-4897-ADFD-9401E31F68CE}" srcOrd="0" destOrd="0" presId="urn:microsoft.com/office/officeart/2018/2/layout/IconVerticalSolidList"/>
    <dgm:cxn modelId="{ABA4EED8-21A8-4527-AD97-D0A2AB5B70EC}" srcId="{A27DF7A2-745E-43D1-9933-1572627BB84F}" destId="{36B9FF7E-E87A-4780-80B9-E3D73011AF08}" srcOrd="0" destOrd="0" parTransId="{06202E7C-8E2F-4363-8CB3-15CADA9DCDA4}" sibTransId="{9B6D4B0F-F996-4A07-883B-CA6BDE35BC60}"/>
    <dgm:cxn modelId="{3E67ABCF-5F99-4855-9C84-4318B5222ECD}" type="presOf" srcId="{36B9FF7E-E87A-4780-80B9-E3D73011AF08}" destId="{7F418BC3-1DB4-4BB6-9C52-F35FD1463FD0}" srcOrd="0" destOrd="0" presId="urn:microsoft.com/office/officeart/2018/2/layout/IconVerticalSolidList"/>
    <dgm:cxn modelId="{040A4E2F-CF34-44A5-957C-99FC1C487405}" srcId="{A27DF7A2-745E-43D1-9933-1572627BB84F}" destId="{0E76EE1D-97B6-412D-A30C-1CB71C387E62}" srcOrd="1" destOrd="0" parTransId="{D0D62D99-7D53-4140-8864-DCA603879CDB}" sibTransId="{D49FDED1-A095-4420-9053-D1CE7A11F56C}"/>
    <dgm:cxn modelId="{A550B369-EEF6-4607-9F6A-DE7FF044EA11}" type="presOf" srcId="{4D9C5206-129F-49BE-9AE3-F72FD06FCD68}" destId="{E6523459-CE0D-4874-991D-391AD431A855}" srcOrd="0" destOrd="0" presId="urn:microsoft.com/office/officeart/2018/2/layout/IconVerticalSolidList"/>
    <dgm:cxn modelId="{79BFA87A-C9CD-4843-9EB5-59A589AD9F05}" type="presParOf" srcId="{DC0F0552-9BB1-4C2B-975A-ED0F4E37CCDD}" destId="{9B8BFF31-56A1-470F-BD55-9D2E919D6222}" srcOrd="0" destOrd="0" presId="urn:microsoft.com/office/officeart/2018/2/layout/IconVerticalSolidList"/>
    <dgm:cxn modelId="{8FA43E92-CA47-4588-AB1C-BC7B1F178C29}" type="presParOf" srcId="{9B8BFF31-56A1-470F-BD55-9D2E919D6222}" destId="{830F14F3-4507-4200-A1EC-E1EF8A57D98E}" srcOrd="0" destOrd="0" presId="urn:microsoft.com/office/officeart/2018/2/layout/IconVerticalSolidList"/>
    <dgm:cxn modelId="{309F4E4D-5A77-4D0F-8EE3-38E74404ED90}" type="presParOf" srcId="{9B8BFF31-56A1-470F-BD55-9D2E919D6222}" destId="{4CFC4652-88AB-4281-9416-90071249DDDC}" srcOrd="1" destOrd="0" presId="urn:microsoft.com/office/officeart/2018/2/layout/IconVerticalSolidList"/>
    <dgm:cxn modelId="{076A64A0-7F76-44BB-BCFB-68A5ABC6E740}" type="presParOf" srcId="{9B8BFF31-56A1-470F-BD55-9D2E919D6222}" destId="{082361C1-1F29-4ECB-86EC-7C83D5756D56}" srcOrd="2" destOrd="0" presId="urn:microsoft.com/office/officeart/2018/2/layout/IconVerticalSolidList"/>
    <dgm:cxn modelId="{FF84398E-535A-4CD4-8AC8-BB8C8780B842}" type="presParOf" srcId="{9B8BFF31-56A1-470F-BD55-9D2E919D6222}" destId="{7F418BC3-1DB4-4BB6-9C52-F35FD1463FD0}" srcOrd="3" destOrd="0" presId="urn:microsoft.com/office/officeart/2018/2/layout/IconVerticalSolidList"/>
    <dgm:cxn modelId="{7D11F78A-17FB-4BF3-93B8-9569A4AC07A5}" type="presParOf" srcId="{DC0F0552-9BB1-4C2B-975A-ED0F4E37CCDD}" destId="{8940CF3C-8077-49B9-8C39-D49D7A4E0056}" srcOrd="1" destOrd="0" presId="urn:microsoft.com/office/officeart/2018/2/layout/IconVerticalSolidList"/>
    <dgm:cxn modelId="{873A8426-6CD5-4817-AE9A-64C392294C12}" type="presParOf" srcId="{DC0F0552-9BB1-4C2B-975A-ED0F4E37CCDD}" destId="{CBBEFAAD-0936-4728-95AB-34FD71C0293D}" srcOrd="2" destOrd="0" presId="urn:microsoft.com/office/officeart/2018/2/layout/IconVerticalSolidList"/>
    <dgm:cxn modelId="{1D6FB6FD-B211-499D-BB77-49DD722C506C}" type="presParOf" srcId="{CBBEFAAD-0936-4728-95AB-34FD71C0293D}" destId="{4867CAA0-1EE5-4DAF-8754-21C052FFD167}" srcOrd="0" destOrd="0" presId="urn:microsoft.com/office/officeart/2018/2/layout/IconVerticalSolidList"/>
    <dgm:cxn modelId="{7E6228D7-D08D-4A76-BCAC-479F1FEBF9ED}" type="presParOf" srcId="{CBBEFAAD-0936-4728-95AB-34FD71C0293D}" destId="{F3DE657E-65C4-4070-8AF8-EC9139AA9A8B}" srcOrd="1" destOrd="0" presId="urn:microsoft.com/office/officeart/2018/2/layout/IconVerticalSolidList"/>
    <dgm:cxn modelId="{EF144C60-9922-48DF-8A6A-AC281C3C1763}" type="presParOf" srcId="{CBBEFAAD-0936-4728-95AB-34FD71C0293D}" destId="{870456F8-5795-4713-B38B-FD4F895CC984}" srcOrd="2" destOrd="0" presId="urn:microsoft.com/office/officeart/2018/2/layout/IconVerticalSolidList"/>
    <dgm:cxn modelId="{81C9D898-AE7D-402F-8FC8-7DE41197CC5A}" type="presParOf" srcId="{CBBEFAAD-0936-4728-95AB-34FD71C0293D}" destId="{C969278A-FB57-4897-ADFD-9401E31F68CE}" srcOrd="3" destOrd="0" presId="urn:microsoft.com/office/officeart/2018/2/layout/IconVerticalSolidList"/>
    <dgm:cxn modelId="{95460FF3-3BDA-4A7A-AEC7-0B61C1C7A501}" type="presParOf" srcId="{DC0F0552-9BB1-4C2B-975A-ED0F4E37CCDD}" destId="{84A51B3E-C3B6-4503-9177-598DDA91F4C9}" srcOrd="3" destOrd="0" presId="urn:microsoft.com/office/officeart/2018/2/layout/IconVerticalSolidList"/>
    <dgm:cxn modelId="{22E71EA1-33CE-4216-8574-908826993D0E}" type="presParOf" srcId="{DC0F0552-9BB1-4C2B-975A-ED0F4E37CCDD}" destId="{E2F0724A-E5F7-4E11-B40E-55AC8EAADCB7}" srcOrd="4" destOrd="0" presId="urn:microsoft.com/office/officeart/2018/2/layout/IconVerticalSolidList"/>
    <dgm:cxn modelId="{F837F700-EB4A-44E3-809A-8EDF1C2932AD}" type="presParOf" srcId="{E2F0724A-E5F7-4E11-B40E-55AC8EAADCB7}" destId="{D53DA2B4-B18F-4EBB-BADF-857028E9669C}" srcOrd="0" destOrd="0" presId="urn:microsoft.com/office/officeart/2018/2/layout/IconVerticalSolidList"/>
    <dgm:cxn modelId="{C4B6E8DB-4FB9-4AD7-AEE2-3B07BE2912C4}" type="presParOf" srcId="{E2F0724A-E5F7-4E11-B40E-55AC8EAADCB7}" destId="{F33D1685-6FCE-434A-B649-A5D92694FB23}" srcOrd="1" destOrd="0" presId="urn:microsoft.com/office/officeart/2018/2/layout/IconVerticalSolidList"/>
    <dgm:cxn modelId="{DE577E09-275E-4343-9213-DA9C04DD0C84}" type="presParOf" srcId="{E2F0724A-E5F7-4E11-B40E-55AC8EAADCB7}" destId="{C6CC98F4-B997-4CED-9045-7EFC0B9391DC}" srcOrd="2" destOrd="0" presId="urn:microsoft.com/office/officeart/2018/2/layout/IconVerticalSolidList"/>
    <dgm:cxn modelId="{02E5CBE5-35A1-4B04-995F-D45AB6FD0AFB}" type="presParOf" srcId="{E2F0724A-E5F7-4E11-B40E-55AC8EAADCB7}" destId="{E6523459-CE0D-4874-991D-391AD431A855}" srcOrd="3" destOrd="0" presId="urn:microsoft.com/office/officeart/2018/2/layout/IconVerticalSolidList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8060D9-3286-4BFF-A454-F2BF5D88D3FD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DED368-3B79-434F-BACB-80F21F1EB965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80% Training</a:t>
          </a:r>
          <a:endParaRPr lang="en-US" dirty="0"/>
        </a:p>
      </dgm:t>
    </dgm:pt>
    <dgm:pt modelId="{FF85C5FC-3947-4DE9-A43A-DF1E888CCE44}" type="parTrans" cxnId="{C1FEFA77-AC85-4A2E-821F-412985DDA5F9}">
      <dgm:prSet/>
      <dgm:spPr/>
      <dgm:t>
        <a:bodyPr/>
        <a:lstStyle/>
        <a:p>
          <a:endParaRPr lang="en-US"/>
        </a:p>
      </dgm:t>
    </dgm:pt>
    <dgm:pt modelId="{400375EF-D67A-4A23-9AA9-59C42494B670}" type="sibTrans" cxnId="{C1FEFA77-AC85-4A2E-821F-412985DDA5F9}">
      <dgm:prSet/>
      <dgm:spPr/>
      <dgm:t>
        <a:bodyPr/>
        <a:lstStyle/>
        <a:p>
          <a:endParaRPr lang="en-US"/>
        </a:p>
      </dgm:t>
    </dgm:pt>
    <dgm:pt modelId="{3B4234F1-900F-4CA0-AC53-E6F830E6A61B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10% Validation</a:t>
          </a:r>
          <a:endParaRPr lang="en-US" dirty="0"/>
        </a:p>
      </dgm:t>
    </dgm:pt>
    <dgm:pt modelId="{8A9D3740-D1DC-442B-81C3-FC3E597A1A59}" type="parTrans" cxnId="{6493D2D1-5317-4724-BA80-8462CD48CA97}">
      <dgm:prSet/>
      <dgm:spPr/>
      <dgm:t>
        <a:bodyPr/>
        <a:lstStyle/>
        <a:p>
          <a:endParaRPr lang="en-US"/>
        </a:p>
      </dgm:t>
    </dgm:pt>
    <dgm:pt modelId="{D3427046-8594-4B23-A0D4-5175CD240BE7}" type="sibTrans" cxnId="{6493D2D1-5317-4724-BA80-8462CD48CA97}">
      <dgm:prSet/>
      <dgm:spPr/>
      <dgm:t>
        <a:bodyPr/>
        <a:lstStyle/>
        <a:p>
          <a:endParaRPr lang="en-US"/>
        </a:p>
      </dgm:t>
    </dgm:pt>
    <dgm:pt modelId="{8AD76F72-31E5-4D8C-A6C6-31D8B9338C64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10% Testing</a:t>
          </a:r>
          <a:endParaRPr lang="en-US" dirty="0"/>
        </a:p>
      </dgm:t>
    </dgm:pt>
    <dgm:pt modelId="{4EDB171A-9BFA-4818-9432-690BCCFCA5EF}" type="parTrans" cxnId="{3C57400C-9A1C-4472-B0F9-2C9B67A3E3F6}">
      <dgm:prSet/>
      <dgm:spPr/>
      <dgm:t>
        <a:bodyPr/>
        <a:lstStyle/>
        <a:p>
          <a:endParaRPr lang="en-US"/>
        </a:p>
      </dgm:t>
    </dgm:pt>
    <dgm:pt modelId="{D11D4262-7148-42FE-A4BC-1B06E60B9BEC}" type="sibTrans" cxnId="{3C57400C-9A1C-4472-B0F9-2C9B67A3E3F6}">
      <dgm:prSet/>
      <dgm:spPr/>
      <dgm:t>
        <a:bodyPr/>
        <a:lstStyle/>
        <a:p>
          <a:endParaRPr lang="en-US"/>
        </a:p>
      </dgm:t>
    </dgm:pt>
    <dgm:pt modelId="{015BDBFF-101E-461D-83F9-8A7F571FD038}" type="pres">
      <dgm:prSet presAssocID="{718060D9-3286-4BFF-A454-F2BF5D88D3FD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1B25B1-69EE-44C8-8226-0AF9857A0FDE}" type="pres">
      <dgm:prSet presAssocID="{718060D9-3286-4BFF-A454-F2BF5D88D3FD}" presName="cycle" presStyleCnt="0"/>
      <dgm:spPr/>
    </dgm:pt>
    <dgm:pt modelId="{D4EF94BC-390F-43E0-825C-47A1F4028B6F}" type="pres">
      <dgm:prSet presAssocID="{718060D9-3286-4BFF-A454-F2BF5D88D3FD}" presName="centerShape" presStyleCnt="0"/>
      <dgm:spPr/>
    </dgm:pt>
    <dgm:pt modelId="{EE1E84DD-5065-442C-A139-ABB7D9D4CB9A}" type="pres">
      <dgm:prSet presAssocID="{718060D9-3286-4BFF-A454-F2BF5D88D3FD}" presName="connSite" presStyleLbl="node1" presStyleIdx="0" presStyleCnt="4"/>
      <dgm:spPr/>
    </dgm:pt>
    <dgm:pt modelId="{DEA54120-9F02-4583-8826-09AD15486CDB}" type="pres">
      <dgm:prSet presAssocID="{718060D9-3286-4BFF-A454-F2BF5D88D3FD}" presName="visible" presStyleLbl="node1" presStyleIdx="0" presStyleCnt="4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4AC17717-073D-4D56-9C4E-86C1E78B69AF}" type="pres">
      <dgm:prSet presAssocID="{FF85C5FC-3947-4DE9-A43A-DF1E888CCE44}" presName="Name25" presStyleLbl="parChTrans1D1" presStyleIdx="0" presStyleCnt="3"/>
      <dgm:spPr/>
      <dgm:t>
        <a:bodyPr/>
        <a:lstStyle/>
        <a:p>
          <a:endParaRPr lang="en-US"/>
        </a:p>
      </dgm:t>
    </dgm:pt>
    <dgm:pt modelId="{1D50FE76-025F-4335-AC23-DC6BBBFF7EFE}" type="pres">
      <dgm:prSet presAssocID="{FADED368-3B79-434F-BACB-80F21F1EB965}" presName="node" presStyleCnt="0"/>
      <dgm:spPr/>
    </dgm:pt>
    <dgm:pt modelId="{DA513D17-509C-43AD-BA9F-F910F4D500AD}" type="pres">
      <dgm:prSet presAssocID="{FADED368-3B79-434F-BACB-80F21F1EB965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09070E-4905-4DE6-90C1-B3D627088A0A}" type="pres">
      <dgm:prSet presAssocID="{FADED368-3B79-434F-BACB-80F21F1EB965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AF5044-1FEA-41AF-A20B-7317891EADE1}" type="pres">
      <dgm:prSet presAssocID="{8A9D3740-D1DC-442B-81C3-FC3E597A1A59}" presName="Name25" presStyleLbl="parChTrans1D1" presStyleIdx="1" presStyleCnt="3"/>
      <dgm:spPr/>
      <dgm:t>
        <a:bodyPr/>
        <a:lstStyle/>
        <a:p>
          <a:endParaRPr lang="en-US"/>
        </a:p>
      </dgm:t>
    </dgm:pt>
    <dgm:pt modelId="{D7966B29-7BFB-47DB-A438-2146EFA52517}" type="pres">
      <dgm:prSet presAssocID="{3B4234F1-900F-4CA0-AC53-E6F830E6A61B}" presName="node" presStyleCnt="0"/>
      <dgm:spPr/>
    </dgm:pt>
    <dgm:pt modelId="{FCF52C95-9E1B-4F88-96CC-0209CC29EB99}" type="pres">
      <dgm:prSet presAssocID="{3B4234F1-900F-4CA0-AC53-E6F830E6A61B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25F27-0B68-467B-ADC9-30875310F1C8}" type="pres">
      <dgm:prSet presAssocID="{3B4234F1-900F-4CA0-AC53-E6F830E6A61B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7F0035-0D54-4674-A8D9-51000B45BEE2}" type="pres">
      <dgm:prSet presAssocID="{4EDB171A-9BFA-4818-9432-690BCCFCA5EF}" presName="Name25" presStyleLbl="parChTrans1D1" presStyleIdx="2" presStyleCnt="3"/>
      <dgm:spPr/>
      <dgm:t>
        <a:bodyPr/>
        <a:lstStyle/>
        <a:p>
          <a:endParaRPr lang="en-US"/>
        </a:p>
      </dgm:t>
    </dgm:pt>
    <dgm:pt modelId="{ACBCF1DE-CD2F-4B1E-89C5-5CF3C48A0594}" type="pres">
      <dgm:prSet presAssocID="{8AD76F72-31E5-4D8C-A6C6-31D8B9338C64}" presName="node" presStyleCnt="0"/>
      <dgm:spPr/>
    </dgm:pt>
    <dgm:pt modelId="{C69F54E4-5981-4916-A2B7-D613DB60D5D8}" type="pres">
      <dgm:prSet presAssocID="{8AD76F72-31E5-4D8C-A6C6-31D8B9338C64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085F8-EAD1-44AB-9AB8-195EDC009FAA}" type="pres">
      <dgm:prSet presAssocID="{8AD76F72-31E5-4D8C-A6C6-31D8B9338C64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6E1C65-42EE-4C83-976B-A15B35A7E30B}" type="presOf" srcId="{8AD76F72-31E5-4D8C-A6C6-31D8B9338C64}" destId="{C69F54E4-5981-4916-A2B7-D613DB60D5D8}" srcOrd="0" destOrd="0" presId="urn:microsoft.com/office/officeart/2005/8/layout/radial2"/>
    <dgm:cxn modelId="{6D42447D-E802-40B8-90A3-8660A6F811E9}" type="presOf" srcId="{8A9D3740-D1DC-442B-81C3-FC3E597A1A59}" destId="{5CAF5044-1FEA-41AF-A20B-7317891EADE1}" srcOrd="0" destOrd="0" presId="urn:microsoft.com/office/officeart/2005/8/layout/radial2"/>
    <dgm:cxn modelId="{3C57400C-9A1C-4472-B0F9-2C9B67A3E3F6}" srcId="{718060D9-3286-4BFF-A454-F2BF5D88D3FD}" destId="{8AD76F72-31E5-4D8C-A6C6-31D8B9338C64}" srcOrd="2" destOrd="0" parTransId="{4EDB171A-9BFA-4818-9432-690BCCFCA5EF}" sibTransId="{D11D4262-7148-42FE-A4BC-1B06E60B9BEC}"/>
    <dgm:cxn modelId="{9F3AEAA6-32B7-4EC5-AE86-0258B1C835D7}" type="presOf" srcId="{FADED368-3B79-434F-BACB-80F21F1EB965}" destId="{DA513D17-509C-43AD-BA9F-F910F4D500AD}" srcOrd="0" destOrd="0" presId="urn:microsoft.com/office/officeart/2005/8/layout/radial2"/>
    <dgm:cxn modelId="{7A580530-C6AB-4421-9E34-3794699CD954}" type="presOf" srcId="{3B4234F1-900F-4CA0-AC53-E6F830E6A61B}" destId="{FCF52C95-9E1B-4F88-96CC-0209CC29EB99}" srcOrd="0" destOrd="0" presId="urn:microsoft.com/office/officeart/2005/8/layout/radial2"/>
    <dgm:cxn modelId="{C1FEFA77-AC85-4A2E-821F-412985DDA5F9}" srcId="{718060D9-3286-4BFF-A454-F2BF5D88D3FD}" destId="{FADED368-3B79-434F-BACB-80F21F1EB965}" srcOrd="0" destOrd="0" parTransId="{FF85C5FC-3947-4DE9-A43A-DF1E888CCE44}" sibTransId="{400375EF-D67A-4A23-9AA9-59C42494B670}"/>
    <dgm:cxn modelId="{CFE61FB5-1A13-41F5-9F7D-EB81B88D381C}" type="presOf" srcId="{FF85C5FC-3947-4DE9-A43A-DF1E888CCE44}" destId="{4AC17717-073D-4D56-9C4E-86C1E78B69AF}" srcOrd="0" destOrd="0" presId="urn:microsoft.com/office/officeart/2005/8/layout/radial2"/>
    <dgm:cxn modelId="{DDA48275-8D2C-4920-AFD2-F607F16440DF}" type="presOf" srcId="{4EDB171A-9BFA-4818-9432-690BCCFCA5EF}" destId="{327F0035-0D54-4674-A8D9-51000B45BEE2}" srcOrd="0" destOrd="0" presId="urn:microsoft.com/office/officeart/2005/8/layout/radial2"/>
    <dgm:cxn modelId="{6493D2D1-5317-4724-BA80-8462CD48CA97}" srcId="{718060D9-3286-4BFF-A454-F2BF5D88D3FD}" destId="{3B4234F1-900F-4CA0-AC53-E6F830E6A61B}" srcOrd="1" destOrd="0" parTransId="{8A9D3740-D1DC-442B-81C3-FC3E597A1A59}" sibTransId="{D3427046-8594-4B23-A0D4-5175CD240BE7}"/>
    <dgm:cxn modelId="{6E69703F-5BDA-4BC1-9005-FFF393E854BD}" type="presOf" srcId="{718060D9-3286-4BFF-A454-F2BF5D88D3FD}" destId="{015BDBFF-101E-461D-83F9-8A7F571FD038}" srcOrd="0" destOrd="0" presId="urn:microsoft.com/office/officeart/2005/8/layout/radial2"/>
    <dgm:cxn modelId="{8EF4DDE8-4DB4-4667-970A-497B866226DA}" type="presParOf" srcId="{015BDBFF-101E-461D-83F9-8A7F571FD038}" destId="{AE1B25B1-69EE-44C8-8226-0AF9857A0FDE}" srcOrd="0" destOrd="0" presId="urn:microsoft.com/office/officeart/2005/8/layout/radial2"/>
    <dgm:cxn modelId="{373A7238-46E1-4C91-B6F6-9D62B43D2283}" type="presParOf" srcId="{AE1B25B1-69EE-44C8-8226-0AF9857A0FDE}" destId="{D4EF94BC-390F-43E0-825C-47A1F4028B6F}" srcOrd="0" destOrd="0" presId="urn:microsoft.com/office/officeart/2005/8/layout/radial2"/>
    <dgm:cxn modelId="{0B8D4373-0E2E-4C42-A6C6-399399D3D957}" type="presParOf" srcId="{D4EF94BC-390F-43E0-825C-47A1F4028B6F}" destId="{EE1E84DD-5065-442C-A139-ABB7D9D4CB9A}" srcOrd="0" destOrd="0" presId="urn:microsoft.com/office/officeart/2005/8/layout/radial2"/>
    <dgm:cxn modelId="{2859A720-ACB2-4DD7-BD38-AA0C7F797F6B}" type="presParOf" srcId="{D4EF94BC-390F-43E0-825C-47A1F4028B6F}" destId="{DEA54120-9F02-4583-8826-09AD15486CDB}" srcOrd="1" destOrd="0" presId="urn:microsoft.com/office/officeart/2005/8/layout/radial2"/>
    <dgm:cxn modelId="{833C2E5C-98AE-4C8F-957D-068DA2BED392}" type="presParOf" srcId="{AE1B25B1-69EE-44C8-8226-0AF9857A0FDE}" destId="{4AC17717-073D-4D56-9C4E-86C1E78B69AF}" srcOrd="1" destOrd="0" presId="urn:microsoft.com/office/officeart/2005/8/layout/radial2"/>
    <dgm:cxn modelId="{907A2189-1616-485A-8070-2FC22DBFB176}" type="presParOf" srcId="{AE1B25B1-69EE-44C8-8226-0AF9857A0FDE}" destId="{1D50FE76-025F-4335-AC23-DC6BBBFF7EFE}" srcOrd="2" destOrd="0" presId="urn:microsoft.com/office/officeart/2005/8/layout/radial2"/>
    <dgm:cxn modelId="{A8C45B8E-2F19-4366-A57E-6D0F17A58C45}" type="presParOf" srcId="{1D50FE76-025F-4335-AC23-DC6BBBFF7EFE}" destId="{DA513D17-509C-43AD-BA9F-F910F4D500AD}" srcOrd="0" destOrd="0" presId="urn:microsoft.com/office/officeart/2005/8/layout/radial2"/>
    <dgm:cxn modelId="{4E95A5C3-BB16-4944-98A6-FBCB1AEE87D0}" type="presParOf" srcId="{1D50FE76-025F-4335-AC23-DC6BBBFF7EFE}" destId="{9E09070E-4905-4DE6-90C1-B3D627088A0A}" srcOrd="1" destOrd="0" presId="urn:microsoft.com/office/officeart/2005/8/layout/radial2"/>
    <dgm:cxn modelId="{6EC91C84-A987-4D69-83EA-6F527A8A843A}" type="presParOf" srcId="{AE1B25B1-69EE-44C8-8226-0AF9857A0FDE}" destId="{5CAF5044-1FEA-41AF-A20B-7317891EADE1}" srcOrd="3" destOrd="0" presId="urn:microsoft.com/office/officeart/2005/8/layout/radial2"/>
    <dgm:cxn modelId="{2191439C-359F-4894-B6E6-26B5FEF7B5C5}" type="presParOf" srcId="{AE1B25B1-69EE-44C8-8226-0AF9857A0FDE}" destId="{D7966B29-7BFB-47DB-A438-2146EFA52517}" srcOrd="4" destOrd="0" presId="urn:microsoft.com/office/officeart/2005/8/layout/radial2"/>
    <dgm:cxn modelId="{F32D71DA-29F0-4918-853F-1D743482A5D7}" type="presParOf" srcId="{D7966B29-7BFB-47DB-A438-2146EFA52517}" destId="{FCF52C95-9E1B-4F88-96CC-0209CC29EB99}" srcOrd="0" destOrd="0" presId="urn:microsoft.com/office/officeart/2005/8/layout/radial2"/>
    <dgm:cxn modelId="{A6C41525-362B-44E4-B255-8B2AF82E126C}" type="presParOf" srcId="{D7966B29-7BFB-47DB-A438-2146EFA52517}" destId="{31025F27-0B68-467B-ADC9-30875310F1C8}" srcOrd="1" destOrd="0" presId="urn:microsoft.com/office/officeart/2005/8/layout/radial2"/>
    <dgm:cxn modelId="{111D2930-09CE-47EB-990C-1BD7BF50A4E6}" type="presParOf" srcId="{AE1B25B1-69EE-44C8-8226-0AF9857A0FDE}" destId="{327F0035-0D54-4674-A8D9-51000B45BEE2}" srcOrd="5" destOrd="0" presId="urn:microsoft.com/office/officeart/2005/8/layout/radial2"/>
    <dgm:cxn modelId="{AEB75704-94E4-4397-A15F-728DA2E3C65E}" type="presParOf" srcId="{AE1B25B1-69EE-44C8-8226-0AF9857A0FDE}" destId="{ACBCF1DE-CD2F-4B1E-89C5-5CF3C48A0594}" srcOrd="6" destOrd="0" presId="urn:microsoft.com/office/officeart/2005/8/layout/radial2"/>
    <dgm:cxn modelId="{9D9CC529-BB97-4D9B-9740-EC93F76F3AAB}" type="presParOf" srcId="{ACBCF1DE-CD2F-4B1E-89C5-5CF3C48A0594}" destId="{C69F54E4-5981-4916-A2B7-D613DB60D5D8}" srcOrd="0" destOrd="0" presId="urn:microsoft.com/office/officeart/2005/8/layout/radial2"/>
    <dgm:cxn modelId="{8DC6743C-D87B-417E-BB79-2D31934A25E5}" type="presParOf" srcId="{ACBCF1DE-CD2F-4B1E-89C5-5CF3C48A0594}" destId="{DC9085F8-EAD1-44AB-9AB8-195EDC009FAA}" srcOrd="1" destOrd="0" presId="urn:microsoft.com/office/officeart/2005/8/layout/radial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1FEEEEC-C2E6-4BD3-B117-7FD261FDE3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3E2AF77-6BA4-4ED3-A843-614267E19ECB}">
      <dgm:prSet/>
      <dgm:spPr/>
      <dgm:t>
        <a:bodyPr/>
        <a:lstStyle/>
        <a:p>
          <a:r>
            <a:rPr lang="en-US" dirty="0"/>
            <a:t>Sequence to </a:t>
          </a:r>
          <a:r>
            <a:rPr lang="en-US" dirty="0" smtClean="0"/>
            <a:t>Sequence</a:t>
          </a:r>
          <a:endParaRPr lang="en-US" dirty="0"/>
        </a:p>
      </dgm:t>
    </dgm:pt>
    <dgm:pt modelId="{F2B0736E-7B9B-447A-B6A8-02ACC81DF2E8}" type="parTrans" cxnId="{A265BDEC-D252-4790-B433-411F3407B198}">
      <dgm:prSet/>
      <dgm:spPr/>
      <dgm:t>
        <a:bodyPr/>
        <a:lstStyle/>
        <a:p>
          <a:endParaRPr lang="en-US"/>
        </a:p>
      </dgm:t>
    </dgm:pt>
    <dgm:pt modelId="{7F62BCC5-DC2A-4283-BA2D-EADDE9FFCC2B}" type="sibTrans" cxnId="{A265BDEC-D252-4790-B433-411F3407B198}">
      <dgm:prSet/>
      <dgm:spPr/>
      <dgm:t>
        <a:bodyPr/>
        <a:lstStyle/>
        <a:p>
          <a:endParaRPr lang="en-US"/>
        </a:p>
      </dgm:t>
    </dgm:pt>
    <dgm:pt modelId="{A363D7F5-F0CC-4D75-AEB6-902C7B0120F3}">
      <dgm:prSet/>
      <dgm:spPr/>
      <dgm:t>
        <a:bodyPr/>
        <a:lstStyle/>
        <a:p>
          <a:r>
            <a:rPr lang="en-US" dirty="0" smtClean="0"/>
            <a:t>Word Embedding</a:t>
          </a:r>
          <a:endParaRPr lang="en-US" dirty="0"/>
        </a:p>
      </dgm:t>
    </dgm:pt>
    <dgm:pt modelId="{CF37204B-C6ED-415B-B131-EB86F337AD11}" type="parTrans" cxnId="{C2E374CD-9EA2-4F80-B7C3-415A06295562}">
      <dgm:prSet/>
      <dgm:spPr/>
      <dgm:t>
        <a:bodyPr/>
        <a:lstStyle/>
        <a:p>
          <a:endParaRPr lang="en-US"/>
        </a:p>
      </dgm:t>
    </dgm:pt>
    <dgm:pt modelId="{F4894DE6-7FFE-4C69-91EA-DA4E342F6340}" type="sibTrans" cxnId="{C2E374CD-9EA2-4F80-B7C3-415A06295562}">
      <dgm:prSet/>
      <dgm:spPr/>
      <dgm:t>
        <a:bodyPr/>
        <a:lstStyle/>
        <a:p>
          <a:endParaRPr lang="en-US"/>
        </a:p>
      </dgm:t>
    </dgm:pt>
    <dgm:pt modelId="{FA379D73-DF57-46A1-ACFE-B8903C136E55}">
      <dgm:prSet/>
      <dgm:spPr/>
      <dgm:t>
        <a:bodyPr/>
        <a:lstStyle/>
        <a:p>
          <a:r>
            <a:rPr lang="en-US" dirty="0" smtClean="0"/>
            <a:t>CNN as Encoder</a:t>
          </a:r>
          <a:endParaRPr lang="en-US" dirty="0"/>
        </a:p>
      </dgm:t>
    </dgm:pt>
    <dgm:pt modelId="{8FEFBF10-8BE2-47D9-BD6E-3A805CB6DF74}" type="parTrans" cxnId="{D856FDEF-0B27-40B6-B09D-693F93F1A6AE}">
      <dgm:prSet/>
      <dgm:spPr/>
      <dgm:t>
        <a:bodyPr/>
        <a:lstStyle/>
        <a:p>
          <a:endParaRPr lang="en-US"/>
        </a:p>
      </dgm:t>
    </dgm:pt>
    <dgm:pt modelId="{56ED25C8-7542-439B-8025-B4E0DF1C93B2}" type="sibTrans" cxnId="{D856FDEF-0B27-40B6-B09D-693F93F1A6AE}">
      <dgm:prSet/>
      <dgm:spPr/>
      <dgm:t>
        <a:bodyPr/>
        <a:lstStyle/>
        <a:p>
          <a:endParaRPr lang="en-US"/>
        </a:p>
      </dgm:t>
    </dgm:pt>
    <dgm:pt modelId="{26658657-6529-4DB4-A49C-A84434A00BF3}">
      <dgm:prSet/>
      <dgm:spPr/>
      <dgm:t>
        <a:bodyPr/>
        <a:lstStyle/>
        <a:p>
          <a:r>
            <a:rPr lang="en-US" dirty="0" smtClean="0"/>
            <a:t>RNN as Decoder</a:t>
          </a:r>
          <a:endParaRPr lang="en-US" dirty="0"/>
        </a:p>
      </dgm:t>
    </dgm:pt>
    <dgm:pt modelId="{5B2F3703-624A-43B1-BA72-20A63B63D4AA}" type="parTrans" cxnId="{7CDFC5C8-F492-499F-BDC4-68B7BD94394F}">
      <dgm:prSet/>
      <dgm:spPr/>
    </dgm:pt>
    <dgm:pt modelId="{7B94DC90-AEA8-4230-BF7B-0ABF0579955D}" type="sibTrans" cxnId="{7CDFC5C8-F492-499F-BDC4-68B7BD94394F}">
      <dgm:prSet/>
      <dgm:spPr/>
    </dgm:pt>
    <dgm:pt modelId="{918BDA2E-F2D6-441C-AEB0-2634FE267292}" type="pres">
      <dgm:prSet presAssocID="{D1FEEEEC-C2E6-4BD3-B117-7FD261FDE3E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FAB023-CBA0-4457-9F42-9BDF8F74C296}" type="pres">
      <dgm:prSet presAssocID="{03E2AF77-6BA4-4ED3-A843-614267E19ECB}" presName="compNode" presStyleCnt="0"/>
      <dgm:spPr/>
    </dgm:pt>
    <dgm:pt modelId="{67557734-C887-4585-AED4-06D84E903BDE}" type="pres">
      <dgm:prSet presAssocID="{03E2AF77-6BA4-4ED3-A843-614267E19ECB}" presName="bgRect" presStyleLbl="bgShp" presStyleIdx="0" presStyleCnt="4"/>
      <dgm:spPr/>
    </dgm:pt>
    <dgm:pt modelId="{93F41FF8-DC7F-43F5-AE38-CBF291BC1814}" type="pres">
      <dgm:prSet presAssocID="{03E2AF77-6BA4-4ED3-A843-614267E19E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Questions"/>
        </a:ext>
      </dgm:extLst>
    </dgm:pt>
    <dgm:pt modelId="{5C649F70-A116-4332-A5D8-CD76DD97D899}" type="pres">
      <dgm:prSet presAssocID="{03E2AF77-6BA4-4ED3-A843-614267E19ECB}" presName="spaceRect" presStyleCnt="0"/>
      <dgm:spPr/>
    </dgm:pt>
    <dgm:pt modelId="{827AC371-7C3D-4FD6-A369-518BBEB5352A}" type="pres">
      <dgm:prSet presAssocID="{03E2AF77-6BA4-4ED3-A843-614267E19ECB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01E0182-A904-4E3F-9082-66420A441D65}" type="pres">
      <dgm:prSet presAssocID="{7F62BCC5-DC2A-4283-BA2D-EADDE9FFCC2B}" presName="sibTrans" presStyleCnt="0"/>
      <dgm:spPr/>
    </dgm:pt>
    <dgm:pt modelId="{2B6D7E80-1A0C-41F0-B286-A3A2BA434D83}" type="pres">
      <dgm:prSet presAssocID="{A363D7F5-F0CC-4D75-AEB6-902C7B0120F3}" presName="compNode" presStyleCnt="0"/>
      <dgm:spPr/>
    </dgm:pt>
    <dgm:pt modelId="{984349E0-08E2-4BED-A328-CC3819088D5D}" type="pres">
      <dgm:prSet presAssocID="{A363D7F5-F0CC-4D75-AEB6-902C7B0120F3}" presName="bgRect" presStyleLbl="bgShp" presStyleIdx="1" presStyleCnt="4"/>
      <dgm:spPr/>
    </dgm:pt>
    <dgm:pt modelId="{D38AC04C-90E0-46BA-B1AD-4FCB9C1E64CE}" type="pres">
      <dgm:prSet presAssocID="{A363D7F5-F0CC-4D75-AEB6-902C7B0120F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Warning"/>
        </a:ext>
      </dgm:extLst>
    </dgm:pt>
    <dgm:pt modelId="{7BCE2FA9-C493-4C02-BEFA-E1F377B50979}" type="pres">
      <dgm:prSet presAssocID="{A363D7F5-F0CC-4D75-AEB6-902C7B0120F3}" presName="spaceRect" presStyleCnt="0"/>
      <dgm:spPr/>
    </dgm:pt>
    <dgm:pt modelId="{42B6360C-53E8-4406-894C-8947049C77A9}" type="pres">
      <dgm:prSet presAssocID="{A363D7F5-F0CC-4D75-AEB6-902C7B0120F3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C217145-FD43-4F9F-8B2F-1AFBB060F650}" type="pres">
      <dgm:prSet presAssocID="{F4894DE6-7FFE-4C69-91EA-DA4E342F6340}" presName="sibTrans" presStyleCnt="0"/>
      <dgm:spPr/>
    </dgm:pt>
    <dgm:pt modelId="{54FCBDA4-1028-40C0-B358-940D913D34FB}" type="pres">
      <dgm:prSet presAssocID="{FA379D73-DF57-46A1-ACFE-B8903C136E55}" presName="compNode" presStyleCnt="0"/>
      <dgm:spPr/>
    </dgm:pt>
    <dgm:pt modelId="{6293F1BB-A0F3-40A5-8B22-ECDC527A283A}" type="pres">
      <dgm:prSet presAssocID="{FA379D73-DF57-46A1-ACFE-B8903C136E55}" presName="bgRect" presStyleLbl="bgShp" presStyleIdx="2" presStyleCnt="4" custScaleX="100000"/>
      <dgm:spPr/>
      <dgm:t>
        <a:bodyPr/>
        <a:lstStyle/>
        <a:p>
          <a:endParaRPr lang="en-US"/>
        </a:p>
      </dgm:t>
    </dgm:pt>
    <dgm:pt modelId="{3AE99A42-506B-42E8-AD71-1A273E57E403}" type="pres">
      <dgm:prSet presAssocID="{FA379D73-DF57-46A1-ACFE-B8903C136E55}" presName="iconRect" presStyleLbl="node1" presStyleIdx="2" presStyleCnt="4" custFlipVert="0" custFlipHor="0" custScaleX="93390" custScaleY="97207" custLinFactNeighborX="-30794" custLinFactNeighborY="16990"/>
      <dgm:spPr>
        <a:blipFill rotWithShape="0">
          <a:blip xmlns:r="http://schemas.openxmlformats.org/officeDocument/2006/relationships" r:embed="rId5"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Baby"/>
        </a:ext>
      </dgm:extLst>
    </dgm:pt>
    <dgm:pt modelId="{DA1439F5-4DBB-4CA1-B0C3-2F02229576B4}" type="pres">
      <dgm:prSet presAssocID="{FA379D73-DF57-46A1-ACFE-B8903C136E55}" presName="spaceRect" presStyleCnt="0"/>
      <dgm:spPr/>
    </dgm:pt>
    <dgm:pt modelId="{386CCF85-516F-46B3-BD9B-72827E652430}" type="pres">
      <dgm:prSet presAssocID="{FA379D73-DF57-46A1-ACFE-B8903C136E55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A444602-4B5E-4690-9EE0-80E56FE47EDF}" type="pres">
      <dgm:prSet presAssocID="{56ED25C8-7542-439B-8025-B4E0DF1C93B2}" presName="sibTrans" presStyleCnt="0"/>
      <dgm:spPr/>
    </dgm:pt>
    <dgm:pt modelId="{72D07287-9581-4154-97F0-39DCF8F6EA8D}" type="pres">
      <dgm:prSet presAssocID="{26658657-6529-4DB4-A49C-A84434A00BF3}" presName="compNode" presStyleCnt="0"/>
      <dgm:spPr/>
    </dgm:pt>
    <dgm:pt modelId="{2C7AD9F1-5BEA-4625-926D-D42D759AD3CF}" type="pres">
      <dgm:prSet presAssocID="{26658657-6529-4DB4-A49C-A84434A00BF3}" presName="bgRect" presStyleLbl="bgShp" presStyleIdx="3" presStyleCnt="4"/>
      <dgm:spPr/>
    </dgm:pt>
    <dgm:pt modelId="{1180491B-2E45-4528-8ED5-DACB1459CB97}" type="pres">
      <dgm:prSet presAssocID="{26658657-6529-4DB4-A49C-A84434A00BF3}" presName="iconRect" presStyleLbl="node1" presStyleIdx="3" presStyleCnt="4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7E6CE40-6773-4432-86DF-D191CCDE81A6}" type="pres">
      <dgm:prSet presAssocID="{26658657-6529-4DB4-A49C-A84434A00BF3}" presName="spaceRect" presStyleCnt="0"/>
      <dgm:spPr/>
    </dgm:pt>
    <dgm:pt modelId="{59541D5A-4A0F-4EAE-A23E-111276F8136B}" type="pres">
      <dgm:prSet presAssocID="{26658657-6529-4DB4-A49C-A84434A00BF3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D5FBF6E9-2C66-478D-877B-618E67BEE23B}" type="presOf" srcId="{26658657-6529-4DB4-A49C-A84434A00BF3}" destId="{59541D5A-4A0F-4EAE-A23E-111276F8136B}" srcOrd="0" destOrd="0" presId="urn:microsoft.com/office/officeart/2018/2/layout/IconVerticalSolidList"/>
    <dgm:cxn modelId="{32D3A0A4-EF61-49EE-A408-541A4AF5373B}" type="presOf" srcId="{D1FEEEEC-C2E6-4BD3-B117-7FD261FDE3E4}" destId="{918BDA2E-F2D6-441C-AEB0-2634FE267292}" srcOrd="0" destOrd="0" presId="urn:microsoft.com/office/officeart/2018/2/layout/IconVerticalSolidList"/>
    <dgm:cxn modelId="{461F9808-95C8-4F40-8493-34C454040C05}" type="presOf" srcId="{A363D7F5-F0CC-4D75-AEB6-902C7B0120F3}" destId="{42B6360C-53E8-4406-894C-8947049C77A9}" srcOrd="0" destOrd="0" presId="urn:microsoft.com/office/officeart/2018/2/layout/IconVerticalSolidList"/>
    <dgm:cxn modelId="{7CDFC5C8-F492-499F-BDC4-68B7BD94394F}" srcId="{D1FEEEEC-C2E6-4BD3-B117-7FD261FDE3E4}" destId="{26658657-6529-4DB4-A49C-A84434A00BF3}" srcOrd="3" destOrd="0" parTransId="{5B2F3703-624A-43B1-BA72-20A63B63D4AA}" sibTransId="{7B94DC90-AEA8-4230-BF7B-0ABF0579955D}"/>
    <dgm:cxn modelId="{F09511F9-8E72-4B91-B21A-B131A77B0715}" type="presOf" srcId="{03E2AF77-6BA4-4ED3-A843-614267E19ECB}" destId="{827AC371-7C3D-4FD6-A369-518BBEB5352A}" srcOrd="0" destOrd="0" presId="urn:microsoft.com/office/officeart/2018/2/layout/IconVerticalSolidList"/>
    <dgm:cxn modelId="{A265BDEC-D252-4790-B433-411F3407B198}" srcId="{D1FEEEEC-C2E6-4BD3-B117-7FD261FDE3E4}" destId="{03E2AF77-6BA4-4ED3-A843-614267E19ECB}" srcOrd="0" destOrd="0" parTransId="{F2B0736E-7B9B-447A-B6A8-02ACC81DF2E8}" sibTransId="{7F62BCC5-DC2A-4283-BA2D-EADDE9FFCC2B}"/>
    <dgm:cxn modelId="{FA711629-3780-488E-AA12-4D737620D2E9}" type="presOf" srcId="{FA379D73-DF57-46A1-ACFE-B8903C136E55}" destId="{386CCF85-516F-46B3-BD9B-72827E652430}" srcOrd="0" destOrd="0" presId="urn:microsoft.com/office/officeart/2018/2/layout/IconVerticalSolidList"/>
    <dgm:cxn modelId="{D856FDEF-0B27-40B6-B09D-693F93F1A6AE}" srcId="{D1FEEEEC-C2E6-4BD3-B117-7FD261FDE3E4}" destId="{FA379D73-DF57-46A1-ACFE-B8903C136E55}" srcOrd="2" destOrd="0" parTransId="{8FEFBF10-8BE2-47D9-BD6E-3A805CB6DF74}" sibTransId="{56ED25C8-7542-439B-8025-B4E0DF1C93B2}"/>
    <dgm:cxn modelId="{C2E374CD-9EA2-4F80-B7C3-415A06295562}" srcId="{D1FEEEEC-C2E6-4BD3-B117-7FD261FDE3E4}" destId="{A363D7F5-F0CC-4D75-AEB6-902C7B0120F3}" srcOrd="1" destOrd="0" parTransId="{CF37204B-C6ED-415B-B131-EB86F337AD11}" sibTransId="{F4894DE6-7FFE-4C69-91EA-DA4E342F6340}"/>
    <dgm:cxn modelId="{0BCAAD89-036C-4B60-95A3-9D97F34826EE}" type="presParOf" srcId="{918BDA2E-F2D6-441C-AEB0-2634FE267292}" destId="{EAFAB023-CBA0-4457-9F42-9BDF8F74C296}" srcOrd="0" destOrd="0" presId="urn:microsoft.com/office/officeart/2018/2/layout/IconVerticalSolidList"/>
    <dgm:cxn modelId="{0E95B6F3-3C8C-4D9C-BD19-48B9113DD934}" type="presParOf" srcId="{EAFAB023-CBA0-4457-9F42-9BDF8F74C296}" destId="{67557734-C887-4585-AED4-06D84E903BDE}" srcOrd="0" destOrd="0" presId="urn:microsoft.com/office/officeart/2018/2/layout/IconVerticalSolidList"/>
    <dgm:cxn modelId="{2AB18206-E6C9-4B80-8C70-146C6413E913}" type="presParOf" srcId="{EAFAB023-CBA0-4457-9F42-9BDF8F74C296}" destId="{93F41FF8-DC7F-43F5-AE38-CBF291BC1814}" srcOrd="1" destOrd="0" presId="urn:microsoft.com/office/officeart/2018/2/layout/IconVerticalSolidList"/>
    <dgm:cxn modelId="{298B9805-8E67-4188-80E0-9E4C59114E4B}" type="presParOf" srcId="{EAFAB023-CBA0-4457-9F42-9BDF8F74C296}" destId="{5C649F70-A116-4332-A5D8-CD76DD97D899}" srcOrd="2" destOrd="0" presId="urn:microsoft.com/office/officeart/2018/2/layout/IconVerticalSolidList"/>
    <dgm:cxn modelId="{C756031A-19DA-4181-830F-10A569C4E61D}" type="presParOf" srcId="{EAFAB023-CBA0-4457-9F42-9BDF8F74C296}" destId="{827AC371-7C3D-4FD6-A369-518BBEB5352A}" srcOrd="3" destOrd="0" presId="urn:microsoft.com/office/officeart/2018/2/layout/IconVerticalSolidList"/>
    <dgm:cxn modelId="{A5063614-DAA0-4676-A5A4-FDB188941AAC}" type="presParOf" srcId="{918BDA2E-F2D6-441C-AEB0-2634FE267292}" destId="{B01E0182-A904-4E3F-9082-66420A441D65}" srcOrd="1" destOrd="0" presId="urn:microsoft.com/office/officeart/2018/2/layout/IconVerticalSolidList"/>
    <dgm:cxn modelId="{C4BD4321-BD1D-4604-AA36-5837BC4DA23D}" type="presParOf" srcId="{918BDA2E-F2D6-441C-AEB0-2634FE267292}" destId="{2B6D7E80-1A0C-41F0-B286-A3A2BA434D83}" srcOrd="2" destOrd="0" presId="urn:microsoft.com/office/officeart/2018/2/layout/IconVerticalSolidList"/>
    <dgm:cxn modelId="{6F00C75F-0FBD-4DFA-8E6B-C1F1735D3437}" type="presParOf" srcId="{2B6D7E80-1A0C-41F0-B286-A3A2BA434D83}" destId="{984349E0-08E2-4BED-A328-CC3819088D5D}" srcOrd="0" destOrd="0" presId="urn:microsoft.com/office/officeart/2018/2/layout/IconVerticalSolidList"/>
    <dgm:cxn modelId="{C6446AD0-A3C6-43E5-AEDA-562692D73354}" type="presParOf" srcId="{2B6D7E80-1A0C-41F0-B286-A3A2BA434D83}" destId="{D38AC04C-90E0-46BA-B1AD-4FCB9C1E64CE}" srcOrd="1" destOrd="0" presId="urn:microsoft.com/office/officeart/2018/2/layout/IconVerticalSolidList"/>
    <dgm:cxn modelId="{6E317644-DB74-47ED-BC4E-29D3B8AF15C0}" type="presParOf" srcId="{2B6D7E80-1A0C-41F0-B286-A3A2BA434D83}" destId="{7BCE2FA9-C493-4C02-BEFA-E1F377B50979}" srcOrd="2" destOrd="0" presId="urn:microsoft.com/office/officeart/2018/2/layout/IconVerticalSolidList"/>
    <dgm:cxn modelId="{AA7688B9-17AB-4221-BF0A-82CC62ED7E21}" type="presParOf" srcId="{2B6D7E80-1A0C-41F0-B286-A3A2BA434D83}" destId="{42B6360C-53E8-4406-894C-8947049C77A9}" srcOrd="3" destOrd="0" presId="urn:microsoft.com/office/officeart/2018/2/layout/IconVerticalSolidList"/>
    <dgm:cxn modelId="{CDEE690C-1BB2-4DBB-B234-706A2BAF0D5E}" type="presParOf" srcId="{918BDA2E-F2D6-441C-AEB0-2634FE267292}" destId="{BC217145-FD43-4F9F-8B2F-1AFBB060F650}" srcOrd="3" destOrd="0" presId="urn:microsoft.com/office/officeart/2018/2/layout/IconVerticalSolidList"/>
    <dgm:cxn modelId="{E629EDD8-B7B7-4CF5-AC02-A7FD2BF503E1}" type="presParOf" srcId="{918BDA2E-F2D6-441C-AEB0-2634FE267292}" destId="{54FCBDA4-1028-40C0-B358-940D913D34FB}" srcOrd="4" destOrd="0" presId="urn:microsoft.com/office/officeart/2018/2/layout/IconVerticalSolidList"/>
    <dgm:cxn modelId="{96EC0EFD-9FBE-47E0-B184-CE03F5ECFFD4}" type="presParOf" srcId="{54FCBDA4-1028-40C0-B358-940D913D34FB}" destId="{6293F1BB-A0F3-40A5-8B22-ECDC527A283A}" srcOrd="0" destOrd="0" presId="urn:microsoft.com/office/officeart/2018/2/layout/IconVerticalSolidList"/>
    <dgm:cxn modelId="{C0C7FD01-2046-47D4-88CE-6A83C5254514}" type="presParOf" srcId="{54FCBDA4-1028-40C0-B358-940D913D34FB}" destId="{3AE99A42-506B-42E8-AD71-1A273E57E403}" srcOrd="1" destOrd="0" presId="urn:microsoft.com/office/officeart/2018/2/layout/IconVerticalSolidList"/>
    <dgm:cxn modelId="{E3AD53C9-03C6-44CB-9A53-C54F6041ACB7}" type="presParOf" srcId="{54FCBDA4-1028-40C0-B358-940D913D34FB}" destId="{DA1439F5-4DBB-4CA1-B0C3-2F02229576B4}" srcOrd="2" destOrd="0" presId="urn:microsoft.com/office/officeart/2018/2/layout/IconVerticalSolidList"/>
    <dgm:cxn modelId="{A4E0D4DF-0080-4F87-89FA-FD9627A0A2B8}" type="presParOf" srcId="{54FCBDA4-1028-40C0-B358-940D913D34FB}" destId="{386CCF85-516F-46B3-BD9B-72827E652430}" srcOrd="3" destOrd="0" presId="urn:microsoft.com/office/officeart/2018/2/layout/IconVerticalSolidList"/>
    <dgm:cxn modelId="{E16405EE-2ED8-4165-848C-91175F039919}" type="presParOf" srcId="{918BDA2E-F2D6-441C-AEB0-2634FE267292}" destId="{FA444602-4B5E-4690-9EE0-80E56FE47EDF}" srcOrd="5" destOrd="0" presId="urn:microsoft.com/office/officeart/2018/2/layout/IconVerticalSolidList"/>
    <dgm:cxn modelId="{CC33B396-ED0B-4FF9-BCDD-D412706A8FB7}" type="presParOf" srcId="{918BDA2E-F2D6-441C-AEB0-2634FE267292}" destId="{72D07287-9581-4154-97F0-39DCF8F6EA8D}" srcOrd="6" destOrd="0" presId="urn:microsoft.com/office/officeart/2018/2/layout/IconVerticalSolidList"/>
    <dgm:cxn modelId="{6AF0FE82-6F0C-472C-9CE3-CCD4397F5E1B}" type="presParOf" srcId="{72D07287-9581-4154-97F0-39DCF8F6EA8D}" destId="{2C7AD9F1-5BEA-4625-926D-D42D759AD3CF}" srcOrd="0" destOrd="0" presId="urn:microsoft.com/office/officeart/2018/2/layout/IconVerticalSolidList"/>
    <dgm:cxn modelId="{9D3FC594-8EFC-4003-B0BE-757C50E8A98B}" type="presParOf" srcId="{72D07287-9581-4154-97F0-39DCF8F6EA8D}" destId="{1180491B-2E45-4528-8ED5-DACB1459CB97}" srcOrd="1" destOrd="0" presId="urn:microsoft.com/office/officeart/2018/2/layout/IconVerticalSolidList"/>
    <dgm:cxn modelId="{D543AE21-B5BD-42E5-8597-8507CC28A063}" type="presParOf" srcId="{72D07287-9581-4154-97F0-39DCF8F6EA8D}" destId="{27E6CE40-6773-4432-86DF-D191CCDE81A6}" srcOrd="2" destOrd="0" presId="urn:microsoft.com/office/officeart/2018/2/layout/IconVerticalSolidList"/>
    <dgm:cxn modelId="{66E974A5-8E2B-4A05-86A9-F9D334554B82}" type="presParOf" srcId="{72D07287-9581-4154-97F0-39DCF8F6EA8D}" destId="{59541D5A-4A0F-4EAE-A23E-111276F813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385BA3A-00C5-4063-A4F0-39AD9AB49885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BC5966B7-A961-4960-830D-3FFEBA186871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Also an encoder-decoder based model</a:t>
          </a:r>
        </a:p>
      </dgm:t>
    </dgm:pt>
    <dgm:pt modelId="{2656AE60-A5F1-4388-8740-D872857EC438}" type="parTrans" cxnId="{51970226-9BAF-41F3-AC45-BBFEA8316393}">
      <dgm:prSet/>
      <dgm:spPr/>
      <dgm:t>
        <a:bodyPr/>
        <a:lstStyle/>
        <a:p>
          <a:endParaRPr lang="en-US"/>
        </a:p>
      </dgm:t>
    </dgm:pt>
    <dgm:pt modelId="{6A426F89-87ED-4EB6-A659-E26266DF2354}" type="sibTrans" cxnId="{51970226-9BAF-41F3-AC45-BBFEA8316393}">
      <dgm:prSet/>
      <dgm:spPr/>
      <dgm:t>
        <a:bodyPr/>
        <a:lstStyle/>
        <a:p>
          <a:endParaRPr lang="en-US"/>
        </a:p>
      </dgm:t>
    </dgm:pt>
    <dgm:pt modelId="{07E19179-F6E1-480A-9E5A-3BFE6CFABD17}">
      <dgm:prSet/>
      <dgm:spPr/>
      <dgm:t>
        <a:bodyPr/>
        <a:lstStyle/>
        <a:p>
          <a:r>
            <a:rPr lang="en-US" dirty="0"/>
            <a:t>Image is first encoded via a CNN-based network to a set of feature vectors</a:t>
          </a:r>
        </a:p>
      </dgm:t>
    </dgm:pt>
    <dgm:pt modelId="{0735B062-D3E8-48E6-B0F2-D842D355340C}" type="parTrans" cxnId="{BB345CD0-234F-4814-8498-0C1164D5D0C7}">
      <dgm:prSet/>
      <dgm:spPr/>
      <dgm:t>
        <a:bodyPr/>
        <a:lstStyle/>
        <a:p>
          <a:endParaRPr lang="en-US"/>
        </a:p>
      </dgm:t>
    </dgm:pt>
    <dgm:pt modelId="{36C664FD-A820-4700-BA7D-FFDE2B739971}" type="sibTrans" cxnId="{BB345CD0-234F-4814-8498-0C1164D5D0C7}">
      <dgm:prSet/>
      <dgm:spPr/>
      <dgm:t>
        <a:bodyPr/>
        <a:lstStyle/>
        <a:p>
          <a:endParaRPr lang="en-US"/>
        </a:p>
      </dgm:t>
    </dgm:pt>
    <dgm:pt modelId="{1E9395D9-7AB2-4322-AAD8-576696A7B398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Decoded to words via an RNN-based network</a:t>
          </a:r>
        </a:p>
      </dgm:t>
    </dgm:pt>
    <dgm:pt modelId="{00CFA77A-D189-42BE-BE8A-0CC38F8D2917}" type="parTrans" cxnId="{FE929CCF-A376-40A7-A4F8-D95AC274C3BA}">
      <dgm:prSet/>
      <dgm:spPr/>
      <dgm:t>
        <a:bodyPr/>
        <a:lstStyle/>
        <a:p>
          <a:endParaRPr lang="en-US"/>
        </a:p>
      </dgm:t>
    </dgm:pt>
    <dgm:pt modelId="{90A74C87-7643-48AD-A83E-55B86A138774}" type="sibTrans" cxnId="{FE929CCF-A376-40A7-A4F8-D95AC274C3BA}">
      <dgm:prSet/>
      <dgm:spPr/>
      <dgm:t>
        <a:bodyPr/>
        <a:lstStyle/>
        <a:p>
          <a:endParaRPr lang="en-US"/>
        </a:p>
      </dgm:t>
    </dgm:pt>
    <dgm:pt modelId="{B258FA5A-2975-416A-B134-F1D6B3C416F7}">
      <dgm:prSet custT="1"/>
      <dgm:spPr/>
      <dgm:t>
        <a:bodyPr/>
        <a:lstStyle/>
        <a:p>
          <a:r>
            <a:rPr lang="en-US" sz="2000" dirty="0"/>
            <a:t>Expands the traditional frameworks of attention to assess the connection between the effects of attention and the queries</a:t>
          </a:r>
        </a:p>
      </dgm:t>
    </dgm:pt>
    <dgm:pt modelId="{F9074E78-1F14-4D02-BD86-7113940EAB59}" type="parTrans" cxnId="{0721A4A0-741E-419D-87DF-7ABCB370A9BE}">
      <dgm:prSet/>
      <dgm:spPr/>
      <dgm:t>
        <a:bodyPr/>
        <a:lstStyle/>
        <a:p>
          <a:endParaRPr lang="en-US"/>
        </a:p>
      </dgm:t>
    </dgm:pt>
    <dgm:pt modelId="{325954F2-F83C-4572-98A9-12935B221AB4}" type="sibTrans" cxnId="{0721A4A0-741E-419D-87DF-7ABCB370A9BE}">
      <dgm:prSet/>
      <dgm:spPr/>
      <dgm:t>
        <a:bodyPr/>
        <a:lstStyle/>
        <a:p>
          <a:endParaRPr lang="en-US"/>
        </a:p>
      </dgm:t>
    </dgm:pt>
    <dgm:pt modelId="{93305DC6-3F1A-463C-83EC-0F00A845BD94}" type="pres">
      <dgm:prSet presAssocID="{A385BA3A-00C5-4063-A4F0-39AD9AB4988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54CB5D-B5BF-419D-9C47-0567A3AC6CEC}" type="pres">
      <dgm:prSet presAssocID="{BC5966B7-A961-4960-830D-3FFEBA18687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163D2-3616-499C-BFDB-71432D3FD9D0}" type="pres">
      <dgm:prSet presAssocID="{6A426F89-87ED-4EB6-A659-E26266DF2354}" presName="spacer" presStyleCnt="0"/>
      <dgm:spPr/>
    </dgm:pt>
    <dgm:pt modelId="{5AC3AC76-74F4-4052-A861-40CA164F0455}" type="pres">
      <dgm:prSet presAssocID="{07E19179-F6E1-480A-9E5A-3BFE6CFABD1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DE037D-0F34-4E1D-8952-D18753C6372A}" type="pres">
      <dgm:prSet presAssocID="{36C664FD-A820-4700-BA7D-FFDE2B739971}" presName="spacer" presStyleCnt="0"/>
      <dgm:spPr/>
    </dgm:pt>
    <dgm:pt modelId="{5B7B2477-ECA9-463D-836C-6022539705B3}" type="pres">
      <dgm:prSet presAssocID="{1E9395D9-7AB2-4322-AAD8-576696A7B39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33CBA2-D8ED-4C77-BAA5-68BB83691B54}" type="pres">
      <dgm:prSet presAssocID="{90A74C87-7643-48AD-A83E-55B86A138774}" presName="spacer" presStyleCnt="0"/>
      <dgm:spPr/>
    </dgm:pt>
    <dgm:pt modelId="{2C7E51C3-78CB-4ABC-B329-DF70C9E383E4}" type="pres">
      <dgm:prSet presAssocID="{B258FA5A-2975-416A-B134-F1D6B3C416F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F3BAEE-49D4-4B11-9621-02081F4587F9}" type="presOf" srcId="{1E9395D9-7AB2-4322-AAD8-576696A7B398}" destId="{5B7B2477-ECA9-463D-836C-6022539705B3}" srcOrd="0" destOrd="0" presId="urn:microsoft.com/office/officeart/2005/8/layout/vList2"/>
    <dgm:cxn modelId="{51970226-9BAF-41F3-AC45-BBFEA8316393}" srcId="{A385BA3A-00C5-4063-A4F0-39AD9AB49885}" destId="{BC5966B7-A961-4960-830D-3FFEBA186871}" srcOrd="0" destOrd="0" parTransId="{2656AE60-A5F1-4388-8740-D872857EC438}" sibTransId="{6A426F89-87ED-4EB6-A659-E26266DF2354}"/>
    <dgm:cxn modelId="{FC1952BA-4EB8-48F2-8B21-95EE66E9CA84}" type="presOf" srcId="{B258FA5A-2975-416A-B134-F1D6B3C416F7}" destId="{2C7E51C3-78CB-4ABC-B329-DF70C9E383E4}" srcOrd="0" destOrd="0" presId="urn:microsoft.com/office/officeart/2005/8/layout/vList2"/>
    <dgm:cxn modelId="{0721A4A0-741E-419D-87DF-7ABCB370A9BE}" srcId="{A385BA3A-00C5-4063-A4F0-39AD9AB49885}" destId="{B258FA5A-2975-416A-B134-F1D6B3C416F7}" srcOrd="3" destOrd="0" parTransId="{F9074E78-1F14-4D02-BD86-7113940EAB59}" sibTransId="{325954F2-F83C-4572-98A9-12935B221AB4}"/>
    <dgm:cxn modelId="{FE929CCF-A376-40A7-A4F8-D95AC274C3BA}" srcId="{A385BA3A-00C5-4063-A4F0-39AD9AB49885}" destId="{1E9395D9-7AB2-4322-AAD8-576696A7B398}" srcOrd="2" destOrd="0" parTransId="{00CFA77A-D189-42BE-BE8A-0CC38F8D2917}" sibTransId="{90A74C87-7643-48AD-A83E-55B86A138774}"/>
    <dgm:cxn modelId="{AC1638E4-7C8C-4AD4-B523-B827B37D4E27}" type="presOf" srcId="{A385BA3A-00C5-4063-A4F0-39AD9AB49885}" destId="{93305DC6-3F1A-463C-83EC-0F00A845BD94}" srcOrd="0" destOrd="0" presId="urn:microsoft.com/office/officeart/2005/8/layout/vList2"/>
    <dgm:cxn modelId="{4BF24FE1-198A-4A36-A6D5-AAC263DBE414}" type="presOf" srcId="{BC5966B7-A961-4960-830D-3FFEBA186871}" destId="{6454CB5D-B5BF-419D-9C47-0567A3AC6CEC}" srcOrd="0" destOrd="0" presId="urn:microsoft.com/office/officeart/2005/8/layout/vList2"/>
    <dgm:cxn modelId="{BB345CD0-234F-4814-8498-0C1164D5D0C7}" srcId="{A385BA3A-00C5-4063-A4F0-39AD9AB49885}" destId="{07E19179-F6E1-480A-9E5A-3BFE6CFABD17}" srcOrd="1" destOrd="0" parTransId="{0735B062-D3E8-48E6-B0F2-D842D355340C}" sibTransId="{36C664FD-A820-4700-BA7D-FFDE2B739971}"/>
    <dgm:cxn modelId="{FDE44698-9377-4BE5-AF5E-948156FA7AA7}" type="presOf" srcId="{07E19179-F6E1-480A-9E5A-3BFE6CFABD17}" destId="{5AC3AC76-74F4-4052-A861-40CA164F0455}" srcOrd="0" destOrd="0" presId="urn:microsoft.com/office/officeart/2005/8/layout/vList2"/>
    <dgm:cxn modelId="{73131FAB-4284-4DD0-8344-7984962D88EF}" type="presParOf" srcId="{93305DC6-3F1A-463C-83EC-0F00A845BD94}" destId="{6454CB5D-B5BF-419D-9C47-0567A3AC6CEC}" srcOrd="0" destOrd="0" presId="urn:microsoft.com/office/officeart/2005/8/layout/vList2"/>
    <dgm:cxn modelId="{EFF5D151-0C76-4714-92C3-FDC096530BCF}" type="presParOf" srcId="{93305DC6-3F1A-463C-83EC-0F00A845BD94}" destId="{CC9163D2-3616-499C-BFDB-71432D3FD9D0}" srcOrd="1" destOrd="0" presId="urn:microsoft.com/office/officeart/2005/8/layout/vList2"/>
    <dgm:cxn modelId="{C85C4396-2168-400A-B980-3DA62CE776D5}" type="presParOf" srcId="{93305DC6-3F1A-463C-83EC-0F00A845BD94}" destId="{5AC3AC76-74F4-4052-A861-40CA164F0455}" srcOrd="2" destOrd="0" presId="urn:microsoft.com/office/officeart/2005/8/layout/vList2"/>
    <dgm:cxn modelId="{424AE7F7-F73D-48A3-B5A0-EF65609E4DB8}" type="presParOf" srcId="{93305DC6-3F1A-463C-83EC-0F00A845BD94}" destId="{B1DE037D-0F34-4E1D-8952-D18753C6372A}" srcOrd="3" destOrd="0" presId="urn:microsoft.com/office/officeart/2005/8/layout/vList2"/>
    <dgm:cxn modelId="{51778B5A-CFCF-469B-A387-35C3E206CC5F}" type="presParOf" srcId="{93305DC6-3F1A-463C-83EC-0F00A845BD94}" destId="{5B7B2477-ECA9-463D-836C-6022539705B3}" srcOrd="4" destOrd="0" presId="urn:microsoft.com/office/officeart/2005/8/layout/vList2"/>
    <dgm:cxn modelId="{CA27F552-23A7-4321-A0AE-1B50114036BF}" type="presParOf" srcId="{93305DC6-3F1A-463C-83EC-0F00A845BD94}" destId="{9333CBA2-D8ED-4C77-BAA5-68BB83691B54}" srcOrd="5" destOrd="0" presId="urn:microsoft.com/office/officeart/2005/8/layout/vList2"/>
    <dgm:cxn modelId="{2728B1F4-564A-4E9D-8D1E-16130E67684D}" type="presParOf" srcId="{93305DC6-3F1A-463C-83EC-0F00A845BD94}" destId="{2C7E51C3-78CB-4ABC-B329-DF70C9E383E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CECC8-2BE1-4D81-8299-8F2CE0BC8EA7}">
      <dsp:nvSpPr>
        <dsp:cNvPr id="0" name=""/>
        <dsp:cNvSpPr/>
      </dsp:nvSpPr>
      <dsp:spPr>
        <a:xfrm>
          <a:off x="83900" y="102391"/>
          <a:ext cx="1302299" cy="13022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0AED7-AF02-4066-9E03-C1C9EE39818D}">
      <dsp:nvSpPr>
        <dsp:cNvPr id="0" name=""/>
        <dsp:cNvSpPr/>
      </dsp:nvSpPr>
      <dsp:spPr>
        <a:xfrm>
          <a:off x="357383" y="375874"/>
          <a:ext cx="755333" cy="755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E7884-6E49-4866-BF19-6CDB57549D2C}">
      <dsp:nvSpPr>
        <dsp:cNvPr id="0" name=""/>
        <dsp:cNvSpPr/>
      </dsp:nvSpPr>
      <dsp:spPr>
        <a:xfrm>
          <a:off x="1665264" y="102391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Not many deep learning AI applications in Bangla language</a:t>
          </a:r>
          <a:endParaRPr lang="en-US" sz="2400" kern="1200" dirty="0"/>
        </a:p>
      </dsp:txBody>
      <dsp:txXfrm>
        <a:off x="1665264" y="102391"/>
        <a:ext cx="3069706" cy="1302299"/>
      </dsp:txXfrm>
    </dsp:sp>
    <dsp:sp modelId="{C6B4CBF4-F6A4-4511-BB09-E70756CDD4E4}">
      <dsp:nvSpPr>
        <dsp:cNvPr id="0" name=""/>
        <dsp:cNvSpPr/>
      </dsp:nvSpPr>
      <dsp:spPr>
        <a:xfrm>
          <a:off x="5269844" y="102391"/>
          <a:ext cx="1302299" cy="13022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ABC98-262B-4358-9609-C19E5BC030B7}">
      <dsp:nvSpPr>
        <dsp:cNvPr id="0" name=""/>
        <dsp:cNvSpPr/>
      </dsp:nvSpPr>
      <dsp:spPr>
        <a:xfrm>
          <a:off x="5543326" y="375874"/>
          <a:ext cx="755333" cy="755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3F814-6876-4899-8B78-7EE299393648}">
      <dsp:nvSpPr>
        <dsp:cNvPr id="0" name=""/>
        <dsp:cNvSpPr/>
      </dsp:nvSpPr>
      <dsp:spPr>
        <a:xfrm>
          <a:off x="6851207" y="102391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Even less in computer vision</a:t>
          </a:r>
          <a:endParaRPr lang="en-US" sz="2400" kern="1200" dirty="0"/>
        </a:p>
      </dsp:txBody>
      <dsp:txXfrm>
        <a:off x="6851207" y="102391"/>
        <a:ext cx="3069706" cy="1302299"/>
      </dsp:txXfrm>
    </dsp:sp>
    <dsp:sp modelId="{C54FE0C7-87D8-4B9A-8E95-0F08100E8014}">
      <dsp:nvSpPr>
        <dsp:cNvPr id="0" name=""/>
        <dsp:cNvSpPr/>
      </dsp:nvSpPr>
      <dsp:spPr>
        <a:xfrm>
          <a:off x="83900" y="1980107"/>
          <a:ext cx="1302299" cy="13022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D46BC-1528-4008-88C7-BAC6FF7BAAA4}">
      <dsp:nvSpPr>
        <dsp:cNvPr id="0" name=""/>
        <dsp:cNvSpPr/>
      </dsp:nvSpPr>
      <dsp:spPr>
        <a:xfrm>
          <a:off x="357383" y="2253590"/>
          <a:ext cx="755333" cy="7553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E7D11-C429-48DD-95D6-BEF305BC19C8}">
      <dsp:nvSpPr>
        <dsp:cNvPr id="0" name=""/>
        <dsp:cNvSpPr/>
      </dsp:nvSpPr>
      <dsp:spPr>
        <a:xfrm>
          <a:off x="1538654" y="1980107"/>
          <a:ext cx="332292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Make something to help the less fortunate people</a:t>
          </a:r>
          <a:endParaRPr lang="en-US" sz="2400" kern="1200" dirty="0"/>
        </a:p>
      </dsp:txBody>
      <dsp:txXfrm>
        <a:off x="1538654" y="1980107"/>
        <a:ext cx="3322926" cy="1302299"/>
      </dsp:txXfrm>
    </dsp:sp>
    <dsp:sp modelId="{74AD2E63-750A-4BF4-8FBC-AFEB61AFC475}">
      <dsp:nvSpPr>
        <dsp:cNvPr id="0" name=""/>
        <dsp:cNvSpPr/>
      </dsp:nvSpPr>
      <dsp:spPr>
        <a:xfrm>
          <a:off x="5396454" y="1980107"/>
          <a:ext cx="1302299" cy="13022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7FC3ED-19EE-41E7-BBF1-5F6C4AE2A57C}">
      <dsp:nvSpPr>
        <dsp:cNvPr id="0" name=""/>
        <dsp:cNvSpPr/>
      </dsp:nvSpPr>
      <dsp:spPr>
        <a:xfrm>
          <a:off x="5669936" y="2253590"/>
          <a:ext cx="755333" cy="7553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915BA-C042-47F1-8C49-F0121B396B0E}">
      <dsp:nvSpPr>
        <dsp:cNvPr id="0" name=""/>
        <dsp:cNvSpPr/>
      </dsp:nvSpPr>
      <dsp:spPr>
        <a:xfrm>
          <a:off x="6977817" y="1980107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 we decided to create an  image captioning program in Bangla</a:t>
          </a:r>
          <a:endParaRPr lang="en-US" sz="2400" kern="1200" dirty="0"/>
        </a:p>
      </dsp:txBody>
      <dsp:txXfrm>
        <a:off x="6977817" y="1980107"/>
        <a:ext cx="3069706" cy="13022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C07E8-DD2C-4F09-863F-5358260D49E2}">
      <dsp:nvSpPr>
        <dsp:cNvPr id="0" name=""/>
        <dsp:cNvSpPr/>
      </dsp:nvSpPr>
      <dsp:spPr>
        <a:xfrm>
          <a:off x="791" y="0"/>
          <a:ext cx="3205646" cy="3048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47" tIns="0" rIns="31664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allow for the integration of various object detectors</a:t>
          </a:r>
        </a:p>
      </dsp:txBody>
      <dsp:txXfrm>
        <a:off x="791" y="1219199"/>
        <a:ext cx="3205646" cy="1828800"/>
      </dsp:txXfrm>
    </dsp:sp>
    <dsp:sp modelId="{AAA395B7-9DB4-4217-A249-1768FC849F2F}">
      <dsp:nvSpPr>
        <dsp:cNvPr id="0" name=""/>
        <dsp:cNvSpPr/>
      </dsp:nvSpPr>
      <dsp:spPr>
        <a:xfrm>
          <a:off x="791" y="0"/>
          <a:ext cx="3205646" cy="121920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47" tIns="165100" rIns="316647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791" y="0"/>
        <a:ext cx="3205646" cy="1219200"/>
      </dsp:txXfrm>
    </dsp:sp>
    <dsp:sp modelId="{0D3A3821-35D1-43BA-93CB-C2846A7B7ECC}">
      <dsp:nvSpPr>
        <dsp:cNvPr id="0" name=""/>
        <dsp:cNvSpPr/>
      </dsp:nvSpPr>
      <dsp:spPr>
        <a:xfrm>
          <a:off x="3462889" y="0"/>
          <a:ext cx="3205646" cy="3048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47" tIns="0" rIns="31664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Variety of captions can be produced for the same image using different detection backends</a:t>
          </a:r>
        </a:p>
      </dsp:txBody>
      <dsp:txXfrm>
        <a:off x="3462889" y="1219199"/>
        <a:ext cx="3205646" cy="1828800"/>
      </dsp:txXfrm>
    </dsp:sp>
    <dsp:sp modelId="{ED6ED6E0-25D4-46E2-8058-FF132084AD95}">
      <dsp:nvSpPr>
        <dsp:cNvPr id="0" name=""/>
        <dsp:cNvSpPr/>
      </dsp:nvSpPr>
      <dsp:spPr>
        <a:xfrm>
          <a:off x="3462889" y="0"/>
          <a:ext cx="3205646" cy="121920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47" tIns="165100" rIns="316647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3462889" y="0"/>
        <a:ext cx="3205646" cy="1219200"/>
      </dsp:txXfrm>
    </dsp:sp>
    <dsp:sp modelId="{B757EBF5-54CC-4C64-BCAF-56BFDFF7D643}">
      <dsp:nvSpPr>
        <dsp:cNvPr id="0" name=""/>
        <dsp:cNvSpPr/>
      </dsp:nvSpPr>
      <dsp:spPr>
        <a:xfrm>
          <a:off x="6924987" y="0"/>
          <a:ext cx="3205646" cy="3048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47" tIns="0" rIns="31664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has the ability to generate captions for novel objects </a:t>
          </a:r>
        </a:p>
      </dsp:txBody>
      <dsp:txXfrm>
        <a:off x="6924987" y="1219199"/>
        <a:ext cx="3205646" cy="1828800"/>
      </dsp:txXfrm>
    </dsp:sp>
    <dsp:sp modelId="{265CCA18-EFFA-46A8-885A-BF23A9922B9A}">
      <dsp:nvSpPr>
        <dsp:cNvPr id="0" name=""/>
        <dsp:cNvSpPr/>
      </dsp:nvSpPr>
      <dsp:spPr>
        <a:xfrm>
          <a:off x="6924987" y="0"/>
          <a:ext cx="3205646" cy="121920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47" tIns="165100" rIns="316647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6924987" y="0"/>
        <a:ext cx="3205646" cy="1219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509DE-37DF-466B-8CA6-84C6341CAC1F}">
      <dsp:nvSpPr>
        <dsp:cNvPr id="0" name=""/>
        <dsp:cNvSpPr/>
      </dsp:nvSpPr>
      <dsp:spPr>
        <a:xfrm>
          <a:off x="0" y="29063"/>
          <a:ext cx="5741533" cy="12306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Our project is an automated image captioning program in Bangla</a:t>
          </a:r>
        </a:p>
      </dsp:txBody>
      <dsp:txXfrm>
        <a:off x="60077" y="89140"/>
        <a:ext cx="5621379" cy="1110539"/>
      </dsp:txXfrm>
    </dsp:sp>
    <dsp:sp modelId="{A8D1B9C8-8960-42DD-9E87-E41A67835257}">
      <dsp:nvSpPr>
        <dsp:cNvPr id="0" name=""/>
        <dsp:cNvSpPr/>
      </dsp:nvSpPr>
      <dsp:spPr>
        <a:xfrm>
          <a:off x="0" y="1323117"/>
          <a:ext cx="5741533" cy="1230693"/>
        </a:xfrm>
        <a:prstGeom prst="roundRect">
          <a:avLst/>
        </a:prstGeom>
        <a:solidFill>
          <a:schemeClr val="accent2">
            <a:hueOff val="-1036716"/>
            <a:satOff val="-5484"/>
            <a:lumOff val="-20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is designed to help disabled people get a sense of their surroundings</a:t>
          </a:r>
        </a:p>
      </dsp:txBody>
      <dsp:txXfrm>
        <a:off x="60077" y="1383194"/>
        <a:ext cx="5621379" cy="1110539"/>
      </dsp:txXfrm>
    </dsp:sp>
    <dsp:sp modelId="{A458197E-2CC3-4899-AB53-A07432251232}">
      <dsp:nvSpPr>
        <dsp:cNvPr id="0" name=""/>
        <dsp:cNvSpPr/>
      </dsp:nvSpPr>
      <dsp:spPr>
        <a:xfrm>
          <a:off x="0" y="2617171"/>
          <a:ext cx="5741533" cy="1230693"/>
        </a:xfrm>
        <a:prstGeom prst="roundRect">
          <a:avLst/>
        </a:prstGeom>
        <a:solidFill>
          <a:schemeClr val="accent2">
            <a:hueOff val="-2073432"/>
            <a:satOff val="-10969"/>
            <a:lumOff val="-41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is going to be implemented as a web app and a mobile app (In future)</a:t>
          </a:r>
        </a:p>
      </dsp:txBody>
      <dsp:txXfrm>
        <a:off x="60077" y="2677248"/>
        <a:ext cx="5621379" cy="1110539"/>
      </dsp:txXfrm>
    </dsp:sp>
    <dsp:sp modelId="{147F00DA-8400-4E42-ACB8-0F804DB2E40D}">
      <dsp:nvSpPr>
        <dsp:cNvPr id="0" name=""/>
        <dsp:cNvSpPr/>
      </dsp:nvSpPr>
      <dsp:spPr>
        <a:xfrm>
          <a:off x="0" y="3911225"/>
          <a:ext cx="5741533" cy="1230693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uses deep neural network to correctly predict the contents of a picture and provide an accurate caption</a:t>
          </a:r>
        </a:p>
      </dsp:txBody>
      <dsp:txXfrm>
        <a:off x="60077" y="3971302"/>
        <a:ext cx="5621379" cy="1110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D1BA4-235A-42FD-8AF7-1F7872CE2531}">
      <dsp:nvSpPr>
        <dsp:cNvPr id="0" name=""/>
        <dsp:cNvSpPr/>
      </dsp:nvSpPr>
      <dsp:spPr>
        <a:xfrm>
          <a:off x="0" y="4222177"/>
          <a:ext cx="1471572" cy="6926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58" tIns="113792" rIns="104658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Application</a:t>
          </a:r>
          <a:endParaRPr lang="en-US" sz="1600" kern="1200" dirty="0"/>
        </a:p>
      </dsp:txBody>
      <dsp:txXfrm>
        <a:off x="0" y="4222177"/>
        <a:ext cx="1471572" cy="692683"/>
      </dsp:txXfrm>
    </dsp:sp>
    <dsp:sp modelId="{27CEA2FE-0ECF-40E5-9DA3-BDF1E1949EC2}">
      <dsp:nvSpPr>
        <dsp:cNvPr id="0" name=""/>
        <dsp:cNvSpPr/>
      </dsp:nvSpPr>
      <dsp:spPr>
        <a:xfrm>
          <a:off x="1471572" y="4222177"/>
          <a:ext cx="4414718" cy="6926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1" tIns="203200" rIns="89551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Develop the web app and mobile app</a:t>
          </a:r>
          <a:endParaRPr lang="en-US" sz="1600" kern="1200" dirty="0"/>
        </a:p>
      </dsp:txBody>
      <dsp:txXfrm>
        <a:off x="1471572" y="4222177"/>
        <a:ext cx="4414718" cy="692683"/>
      </dsp:txXfrm>
    </dsp:sp>
    <dsp:sp modelId="{A8FA4651-E388-41CB-9BD5-E39F4CACBB3F}">
      <dsp:nvSpPr>
        <dsp:cNvPr id="0" name=""/>
        <dsp:cNvSpPr/>
      </dsp:nvSpPr>
      <dsp:spPr>
        <a:xfrm rot="10800000">
          <a:off x="0" y="3167220"/>
          <a:ext cx="1471572" cy="10653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77537"/>
            <a:satOff val="-4113"/>
            <a:lumOff val="-1568"/>
            <a:alphaOff val="0"/>
          </a:schemeClr>
        </a:solidFill>
        <a:ln w="19050" cap="rnd" cmpd="sng" algn="ctr">
          <a:solidFill>
            <a:schemeClr val="accent2">
              <a:hueOff val="-777537"/>
              <a:satOff val="-4113"/>
              <a:lumOff val="-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58" tIns="113792" rIns="104658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Evaluate</a:t>
          </a:r>
        </a:p>
      </dsp:txBody>
      <dsp:txXfrm rot="-10800000">
        <a:off x="0" y="3167220"/>
        <a:ext cx="1471572" cy="692475"/>
      </dsp:txXfrm>
    </dsp:sp>
    <dsp:sp modelId="{AF06C310-25DF-4A9A-A882-8BB73C998FAE}">
      <dsp:nvSpPr>
        <dsp:cNvPr id="0" name=""/>
        <dsp:cNvSpPr/>
      </dsp:nvSpPr>
      <dsp:spPr>
        <a:xfrm>
          <a:off x="1471572" y="3167220"/>
          <a:ext cx="4414718" cy="692475"/>
        </a:xfrm>
        <a:prstGeom prst="rect">
          <a:avLst/>
        </a:prstGeom>
        <a:solidFill>
          <a:schemeClr val="accent2">
            <a:tint val="40000"/>
            <a:alpha val="90000"/>
            <a:hueOff val="-967840"/>
            <a:satOff val="-4783"/>
            <a:lumOff val="-48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967840"/>
              <a:satOff val="-4783"/>
              <a:lumOff val="-4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1" tIns="203200" rIns="89551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Evaluate the result</a:t>
          </a:r>
        </a:p>
      </dsp:txBody>
      <dsp:txXfrm>
        <a:off x="1471572" y="3167220"/>
        <a:ext cx="4414718" cy="692475"/>
      </dsp:txXfrm>
    </dsp:sp>
    <dsp:sp modelId="{7757BA7C-B3EC-4771-AC9A-B8C8CD3021D0}">
      <dsp:nvSpPr>
        <dsp:cNvPr id="0" name=""/>
        <dsp:cNvSpPr/>
      </dsp:nvSpPr>
      <dsp:spPr>
        <a:xfrm rot="10800000">
          <a:off x="0" y="2112263"/>
          <a:ext cx="1471572" cy="10653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58" tIns="113792" rIns="104658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Train</a:t>
          </a:r>
          <a:endParaRPr lang="en-US" sz="1600" kern="1200" dirty="0"/>
        </a:p>
      </dsp:txBody>
      <dsp:txXfrm rot="-10800000">
        <a:off x="0" y="2112263"/>
        <a:ext cx="1471572" cy="692475"/>
      </dsp:txXfrm>
    </dsp:sp>
    <dsp:sp modelId="{DF6B2EA2-307F-4E14-8DE1-64BDAB350AED}">
      <dsp:nvSpPr>
        <dsp:cNvPr id="0" name=""/>
        <dsp:cNvSpPr/>
      </dsp:nvSpPr>
      <dsp:spPr>
        <a:xfrm>
          <a:off x="1471572" y="2112263"/>
          <a:ext cx="4414718" cy="692475"/>
        </a:xfrm>
        <a:prstGeom prst="rect">
          <a:avLst/>
        </a:prstGeom>
        <a:solidFill>
          <a:schemeClr val="accent2">
            <a:tint val="40000"/>
            <a:alpha val="90000"/>
            <a:hueOff val="-1935681"/>
            <a:satOff val="-9566"/>
            <a:lumOff val="-96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935681"/>
              <a:satOff val="-9566"/>
              <a:lumOff val="-9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1" tIns="203200" rIns="89551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Develop and train the model</a:t>
          </a:r>
          <a:endParaRPr lang="en-US" sz="1600" kern="1200" dirty="0"/>
        </a:p>
      </dsp:txBody>
      <dsp:txXfrm>
        <a:off x="1471572" y="2112263"/>
        <a:ext cx="4414718" cy="692475"/>
      </dsp:txXfrm>
    </dsp:sp>
    <dsp:sp modelId="{F0FCADBF-617E-43A8-9088-22E1D4DAD420}">
      <dsp:nvSpPr>
        <dsp:cNvPr id="0" name=""/>
        <dsp:cNvSpPr/>
      </dsp:nvSpPr>
      <dsp:spPr>
        <a:xfrm rot="10800000">
          <a:off x="0" y="1057307"/>
          <a:ext cx="1471572" cy="10653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2332611"/>
            <a:satOff val="-12340"/>
            <a:lumOff val="-4705"/>
            <a:alphaOff val="0"/>
          </a:schemeClr>
        </a:solidFill>
        <a:ln w="19050" cap="rnd" cmpd="sng" algn="ctr">
          <a:solidFill>
            <a:schemeClr val="accent2">
              <a:hueOff val="-2332611"/>
              <a:satOff val="-12340"/>
              <a:lumOff val="-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58" tIns="113792" rIns="104658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Preprocess</a:t>
          </a:r>
        </a:p>
      </dsp:txBody>
      <dsp:txXfrm rot="-10800000">
        <a:off x="0" y="1057307"/>
        <a:ext cx="1471572" cy="692475"/>
      </dsp:txXfrm>
    </dsp:sp>
    <dsp:sp modelId="{EE7F0CC1-84F3-4A9B-BFA6-BD9496D85DDD}">
      <dsp:nvSpPr>
        <dsp:cNvPr id="0" name=""/>
        <dsp:cNvSpPr/>
      </dsp:nvSpPr>
      <dsp:spPr>
        <a:xfrm>
          <a:off x="1471572" y="1057307"/>
          <a:ext cx="4414718" cy="692475"/>
        </a:xfrm>
        <a:prstGeom prst="rect">
          <a:avLst/>
        </a:prstGeom>
        <a:solidFill>
          <a:schemeClr val="accent2">
            <a:tint val="40000"/>
            <a:alpha val="90000"/>
            <a:hueOff val="-2903521"/>
            <a:satOff val="-14349"/>
            <a:lumOff val="-144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903521"/>
              <a:satOff val="-14349"/>
              <a:lumOff val="-14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1" tIns="203200" rIns="89551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Preprocess the image and text to fit the neural network model</a:t>
          </a:r>
        </a:p>
      </dsp:txBody>
      <dsp:txXfrm>
        <a:off x="1471572" y="1057307"/>
        <a:ext cx="4414718" cy="692475"/>
      </dsp:txXfrm>
    </dsp:sp>
    <dsp:sp modelId="{A1CF4FF9-5D70-4804-90EB-3C98D7DB1544}">
      <dsp:nvSpPr>
        <dsp:cNvPr id="0" name=""/>
        <dsp:cNvSpPr/>
      </dsp:nvSpPr>
      <dsp:spPr>
        <a:xfrm rot="10800000">
          <a:off x="0" y="2350"/>
          <a:ext cx="1471572" cy="10653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58" tIns="113792" rIns="104658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Collect</a:t>
          </a:r>
        </a:p>
      </dsp:txBody>
      <dsp:txXfrm rot="-10800000">
        <a:off x="0" y="2350"/>
        <a:ext cx="1471572" cy="692475"/>
      </dsp:txXfrm>
    </dsp:sp>
    <dsp:sp modelId="{458BA1BA-5260-4A52-BDB9-F9BF729CBE3A}">
      <dsp:nvSpPr>
        <dsp:cNvPr id="0" name=""/>
        <dsp:cNvSpPr/>
      </dsp:nvSpPr>
      <dsp:spPr>
        <a:xfrm>
          <a:off x="1471572" y="2350"/>
          <a:ext cx="4414718" cy="692475"/>
        </a:xfrm>
        <a:prstGeom prst="rect">
          <a:avLst/>
        </a:prstGeom>
        <a:solidFill>
          <a:schemeClr val="accent2">
            <a:tint val="40000"/>
            <a:alpha val="90000"/>
            <a:hueOff val="-3871361"/>
            <a:satOff val="-19132"/>
            <a:lumOff val="-192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871361"/>
              <a:satOff val="-19132"/>
              <a:lumOff val="-1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1" tIns="203200" rIns="89551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Collect a huge set of images (at least 10,000)  and Caption each image in 3 different ways</a:t>
          </a:r>
        </a:p>
      </dsp:txBody>
      <dsp:txXfrm>
        <a:off x="1471572" y="2350"/>
        <a:ext cx="4414718" cy="692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F14F3-4507-4200-A1EC-E1EF8A57D98E}">
      <dsp:nvSpPr>
        <dsp:cNvPr id="0" name=""/>
        <dsp:cNvSpPr/>
      </dsp:nvSpPr>
      <dsp:spPr>
        <a:xfrm>
          <a:off x="0" y="588"/>
          <a:ext cx="6545199" cy="13768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C4652-88AB-4281-9416-90071249DDDC}">
      <dsp:nvSpPr>
        <dsp:cNvPr id="0" name=""/>
        <dsp:cNvSpPr/>
      </dsp:nvSpPr>
      <dsp:spPr>
        <a:xfrm>
          <a:off x="416499" y="310381"/>
          <a:ext cx="757272" cy="7572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18BC3-1DB4-4BB6-9C52-F35FD1463FD0}">
      <dsp:nvSpPr>
        <dsp:cNvPr id="0" name=""/>
        <dsp:cNvSpPr/>
      </dsp:nvSpPr>
      <dsp:spPr>
        <a:xfrm>
          <a:off x="1590271" y="588"/>
          <a:ext cx="4954927" cy="1376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718" tIns="145718" rIns="145718" bIns="14571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Collect more than 10,000 images from various sources </a:t>
          </a:r>
        </a:p>
      </dsp:txBody>
      <dsp:txXfrm>
        <a:off x="1590271" y="588"/>
        <a:ext cx="4954927" cy="1376858"/>
      </dsp:txXfrm>
    </dsp:sp>
    <dsp:sp modelId="{4867CAA0-1EE5-4DAF-8754-21C052FFD167}">
      <dsp:nvSpPr>
        <dsp:cNvPr id="0" name=""/>
        <dsp:cNvSpPr/>
      </dsp:nvSpPr>
      <dsp:spPr>
        <a:xfrm>
          <a:off x="0" y="1721661"/>
          <a:ext cx="6545199" cy="13768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E657E-65C4-4070-8AF8-EC9139AA9A8B}">
      <dsp:nvSpPr>
        <dsp:cNvPr id="0" name=""/>
        <dsp:cNvSpPr/>
      </dsp:nvSpPr>
      <dsp:spPr>
        <a:xfrm>
          <a:off x="416499" y="2031454"/>
          <a:ext cx="757272" cy="7572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9278A-FB57-4897-ADFD-9401E31F68CE}">
      <dsp:nvSpPr>
        <dsp:cNvPr id="0" name=""/>
        <dsp:cNvSpPr/>
      </dsp:nvSpPr>
      <dsp:spPr>
        <a:xfrm>
          <a:off x="1590271" y="1721661"/>
          <a:ext cx="4954927" cy="1376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718" tIns="145718" rIns="145718" bIns="14571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Caption each of the collected images in 3 different ways</a:t>
          </a:r>
        </a:p>
      </dsp:txBody>
      <dsp:txXfrm>
        <a:off x="1590271" y="1721661"/>
        <a:ext cx="4954927" cy="1376858"/>
      </dsp:txXfrm>
    </dsp:sp>
    <dsp:sp modelId="{D53DA2B4-B18F-4EBB-BADF-857028E9669C}">
      <dsp:nvSpPr>
        <dsp:cNvPr id="0" name=""/>
        <dsp:cNvSpPr/>
      </dsp:nvSpPr>
      <dsp:spPr>
        <a:xfrm>
          <a:off x="0" y="3442734"/>
          <a:ext cx="6545199" cy="13768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D1685-6FCE-434A-B649-A5D92694FB23}">
      <dsp:nvSpPr>
        <dsp:cNvPr id="0" name=""/>
        <dsp:cNvSpPr/>
      </dsp:nvSpPr>
      <dsp:spPr>
        <a:xfrm>
          <a:off x="416499" y="3752528"/>
          <a:ext cx="757272" cy="7572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23459-CE0D-4874-991D-391AD431A855}">
      <dsp:nvSpPr>
        <dsp:cNvPr id="0" name=""/>
        <dsp:cNvSpPr/>
      </dsp:nvSpPr>
      <dsp:spPr>
        <a:xfrm>
          <a:off x="1590271" y="3442734"/>
          <a:ext cx="4954927" cy="1376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718" tIns="145718" rIns="145718" bIns="14571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the captions for word embedding </a:t>
          </a:r>
        </a:p>
      </dsp:txBody>
      <dsp:txXfrm>
        <a:off x="1590271" y="3442734"/>
        <a:ext cx="4954927" cy="13768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F14F3-4507-4200-A1EC-E1EF8A57D98E}">
      <dsp:nvSpPr>
        <dsp:cNvPr id="0" name=""/>
        <dsp:cNvSpPr/>
      </dsp:nvSpPr>
      <dsp:spPr>
        <a:xfrm>
          <a:off x="0" y="783279"/>
          <a:ext cx="6545199" cy="14460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C4652-88AB-4281-9416-90071249DDDC}">
      <dsp:nvSpPr>
        <dsp:cNvPr id="0" name=""/>
        <dsp:cNvSpPr/>
      </dsp:nvSpPr>
      <dsp:spPr>
        <a:xfrm>
          <a:off x="437431" y="1108641"/>
          <a:ext cx="795330" cy="795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18BC3-1DB4-4BB6-9C52-F35FD1463FD0}">
      <dsp:nvSpPr>
        <dsp:cNvPr id="0" name=""/>
        <dsp:cNvSpPr/>
      </dsp:nvSpPr>
      <dsp:spPr>
        <a:xfrm>
          <a:off x="1670193" y="783279"/>
          <a:ext cx="4875005" cy="1446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41" tIns="153041" rIns="153041" bIns="15304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Oboyob</a:t>
          </a:r>
          <a:r>
            <a:rPr lang="en-US" sz="2400" kern="1200" dirty="0"/>
            <a:t>: A sequential-semantic Bengali image captioning engine (2019)</a:t>
          </a:r>
        </a:p>
      </dsp:txBody>
      <dsp:txXfrm>
        <a:off x="1670193" y="783279"/>
        <a:ext cx="4875005" cy="1446054"/>
      </dsp:txXfrm>
    </dsp:sp>
    <dsp:sp modelId="{4867CAA0-1EE5-4DAF-8754-21C052FFD167}">
      <dsp:nvSpPr>
        <dsp:cNvPr id="0" name=""/>
        <dsp:cNvSpPr/>
      </dsp:nvSpPr>
      <dsp:spPr>
        <a:xfrm>
          <a:off x="0" y="2590847"/>
          <a:ext cx="6545199" cy="14460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E657E-65C4-4070-8AF8-EC9139AA9A8B}">
      <dsp:nvSpPr>
        <dsp:cNvPr id="0" name=""/>
        <dsp:cNvSpPr/>
      </dsp:nvSpPr>
      <dsp:spPr>
        <a:xfrm>
          <a:off x="437431" y="2916210"/>
          <a:ext cx="795330" cy="795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9278A-FB57-4897-ADFD-9401E31F68CE}">
      <dsp:nvSpPr>
        <dsp:cNvPr id="0" name=""/>
        <dsp:cNvSpPr/>
      </dsp:nvSpPr>
      <dsp:spPr>
        <a:xfrm>
          <a:off x="1670193" y="2590847"/>
          <a:ext cx="4875005" cy="1446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41" tIns="153041" rIns="153041" bIns="15304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Chittron</a:t>
          </a:r>
          <a:r>
            <a:rPr lang="en-US" sz="2400" b="1" kern="1200" dirty="0"/>
            <a:t>: </a:t>
          </a:r>
          <a:r>
            <a:rPr lang="en-US" sz="2400" kern="1200" dirty="0"/>
            <a:t>An Automatic Bangla Image Captioning System (2018)</a:t>
          </a:r>
        </a:p>
      </dsp:txBody>
      <dsp:txXfrm>
        <a:off x="1670193" y="2590847"/>
        <a:ext cx="4875005" cy="14460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57734-C887-4585-AED4-06D84E903BDE}">
      <dsp:nvSpPr>
        <dsp:cNvPr id="0" name=""/>
        <dsp:cNvSpPr/>
      </dsp:nvSpPr>
      <dsp:spPr>
        <a:xfrm>
          <a:off x="0" y="631"/>
          <a:ext cx="5741533" cy="14770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41FF8-DC7F-43F5-AE38-CBF291BC1814}">
      <dsp:nvSpPr>
        <dsp:cNvPr id="0" name=""/>
        <dsp:cNvSpPr/>
      </dsp:nvSpPr>
      <dsp:spPr>
        <a:xfrm>
          <a:off x="446811" y="332970"/>
          <a:ext cx="812384" cy="812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AC371-7C3D-4FD6-A369-518BBEB5352A}">
      <dsp:nvSpPr>
        <dsp:cNvPr id="0" name=""/>
        <dsp:cNvSpPr/>
      </dsp:nvSpPr>
      <dsp:spPr>
        <a:xfrm>
          <a:off x="1706007" y="631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Sequence to Sequence (Show and Tell)</a:t>
          </a:r>
        </a:p>
      </dsp:txBody>
      <dsp:txXfrm>
        <a:off x="1706007" y="631"/>
        <a:ext cx="4035526" cy="1477063"/>
      </dsp:txXfrm>
    </dsp:sp>
    <dsp:sp modelId="{984349E0-08E2-4BED-A328-CC3819088D5D}">
      <dsp:nvSpPr>
        <dsp:cNvPr id="0" name=""/>
        <dsp:cNvSpPr/>
      </dsp:nvSpPr>
      <dsp:spPr>
        <a:xfrm>
          <a:off x="0" y="1846959"/>
          <a:ext cx="5741533" cy="14770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AC04C-90E0-46BA-B1AD-4FCB9C1E64CE}">
      <dsp:nvSpPr>
        <dsp:cNvPr id="0" name=""/>
        <dsp:cNvSpPr/>
      </dsp:nvSpPr>
      <dsp:spPr>
        <a:xfrm>
          <a:off x="446811" y="2179299"/>
          <a:ext cx="812384" cy="812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6360C-53E8-4406-894C-8947049C77A9}">
      <dsp:nvSpPr>
        <dsp:cNvPr id="0" name=""/>
        <dsp:cNvSpPr/>
      </dsp:nvSpPr>
      <dsp:spPr>
        <a:xfrm>
          <a:off x="1706007" y="1846959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Attention on Attention</a:t>
          </a:r>
        </a:p>
      </dsp:txBody>
      <dsp:txXfrm>
        <a:off x="1706007" y="1846959"/>
        <a:ext cx="4035526" cy="1477063"/>
      </dsp:txXfrm>
    </dsp:sp>
    <dsp:sp modelId="{6293F1BB-A0F3-40A5-8B22-ECDC527A283A}">
      <dsp:nvSpPr>
        <dsp:cNvPr id="0" name=""/>
        <dsp:cNvSpPr/>
      </dsp:nvSpPr>
      <dsp:spPr>
        <a:xfrm>
          <a:off x="0" y="3693288"/>
          <a:ext cx="5741533" cy="14770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99A42-506B-42E8-AD71-1A273E57E403}">
      <dsp:nvSpPr>
        <dsp:cNvPr id="0" name=""/>
        <dsp:cNvSpPr/>
      </dsp:nvSpPr>
      <dsp:spPr>
        <a:xfrm>
          <a:off x="446811" y="4025627"/>
          <a:ext cx="812384" cy="812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CCF85-516F-46B3-BD9B-72827E652430}">
      <dsp:nvSpPr>
        <dsp:cNvPr id="0" name=""/>
        <dsp:cNvSpPr/>
      </dsp:nvSpPr>
      <dsp:spPr>
        <a:xfrm>
          <a:off x="1706007" y="3693288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Neural Baby Talk</a:t>
          </a:r>
        </a:p>
      </dsp:txBody>
      <dsp:txXfrm>
        <a:off x="1706007" y="3693288"/>
        <a:ext cx="4035526" cy="14770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4CB5D-B5BF-419D-9C47-0567A3AC6CEC}">
      <dsp:nvSpPr>
        <dsp:cNvPr id="0" name=""/>
        <dsp:cNvSpPr/>
      </dsp:nvSpPr>
      <dsp:spPr>
        <a:xfrm>
          <a:off x="0" y="129770"/>
          <a:ext cx="5886291" cy="11060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Also an encoder-decoder based model</a:t>
          </a:r>
        </a:p>
      </dsp:txBody>
      <dsp:txXfrm>
        <a:off x="53995" y="183765"/>
        <a:ext cx="5778301" cy="998107"/>
      </dsp:txXfrm>
    </dsp:sp>
    <dsp:sp modelId="{5AC3AC76-74F4-4052-A861-40CA164F0455}">
      <dsp:nvSpPr>
        <dsp:cNvPr id="0" name=""/>
        <dsp:cNvSpPr/>
      </dsp:nvSpPr>
      <dsp:spPr>
        <a:xfrm>
          <a:off x="0" y="1313628"/>
          <a:ext cx="5886291" cy="11060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Image is first encoded via a CNN-based network to a set of feature vectors</a:t>
          </a:r>
        </a:p>
      </dsp:txBody>
      <dsp:txXfrm>
        <a:off x="53995" y="1367623"/>
        <a:ext cx="5778301" cy="998107"/>
      </dsp:txXfrm>
    </dsp:sp>
    <dsp:sp modelId="{5B7B2477-ECA9-463D-836C-6022539705B3}">
      <dsp:nvSpPr>
        <dsp:cNvPr id="0" name=""/>
        <dsp:cNvSpPr/>
      </dsp:nvSpPr>
      <dsp:spPr>
        <a:xfrm>
          <a:off x="0" y="2497485"/>
          <a:ext cx="5886291" cy="11060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Decoded to words via an RNN-based network</a:t>
          </a:r>
        </a:p>
      </dsp:txBody>
      <dsp:txXfrm>
        <a:off x="53995" y="2551480"/>
        <a:ext cx="5778301" cy="998107"/>
      </dsp:txXfrm>
    </dsp:sp>
    <dsp:sp modelId="{2C7E51C3-78CB-4ABC-B329-DF70C9E383E4}">
      <dsp:nvSpPr>
        <dsp:cNvPr id="0" name=""/>
        <dsp:cNvSpPr/>
      </dsp:nvSpPr>
      <dsp:spPr>
        <a:xfrm>
          <a:off x="0" y="3681342"/>
          <a:ext cx="5886291" cy="11060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Expands the traditional frameworks of attention to assess the connection between the effects of attention and the queries</a:t>
          </a:r>
        </a:p>
      </dsp:txBody>
      <dsp:txXfrm>
        <a:off x="53995" y="3735337"/>
        <a:ext cx="5778301" cy="998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10026-AA91-4FD7-A4FC-DAC57C473916}" type="datetimeFigureOut">
              <a:rPr lang="en-US" smtClean="0"/>
              <a:pPr/>
              <a:t>05-Jul-22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F9F17-3509-4681-815F-6D129C2A1E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74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F9F17-3509-4681-815F-6D129C2A1E9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F9F17-3509-4681-815F-6D129C2A1E9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426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F9F17-3509-4681-815F-6D129C2A1E9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6774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F9F17-3509-4681-815F-6D129C2A1E9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704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F9F17-3509-4681-815F-6D129C2A1E9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18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F9F17-3509-4681-815F-6D129C2A1E9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556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93D6B7D-5944-4320-919B-9783EB1EEFC7}" type="datetimeFigureOut">
              <a:rPr lang="en-US" smtClean="0"/>
              <a:pPr/>
              <a:t>05-Jul-22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9AC5A01-10F4-4E0F-B6BA-13D65A0D5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494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pPr/>
              <a:t>05-Jul-22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525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pPr/>
              <a:t>05-Jul-22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437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pPr/>
              <a:t>05-Jul-22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5425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pPr/>
              <a:t>05-Jul-22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2326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pPr/>
              <a:t>05-Jul-22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1229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pPr/>
              <a:t>05-Jul-22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5152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pPr/>
              <a:t>05-Jul-22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9253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pPr/>
              <a:t>05-Jul-22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52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pPr/>
              <a:t>05-Jul-22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021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pPr/>
              <a:t>05-Jul-22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886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pPr/>
              <a:t>05-Jul-22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849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pPr/>
              <a:t>05-Jul-22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002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pPr/>
              <a:t>05-Jul-22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045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pPr/>
              <a:t>05-Jul-22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76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pPr/>
              <a:t>05-Jul-22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25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B7D-5944-4320-919B-9783EB1EEFC7}" type="datetimeFigureOut">
              <a:rPr lang="en-US" smtClean="0"/>
              <a:pPr/>
              <a:t>05-Jul-22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5A01-10F4-4E0F-B6BA-13D65A0D5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340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3D6B7D-5944-4320-919B-9783EB1EEFC7}" type="datetimeFigureOut">
              <a:rPr lang="en-US" smtClean="0"/>
              <a:pPr/>
              <a:t>05-Jul-22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AC5A01-10F4-4E0F-B6BA-13D65A0D5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2993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svg"/><Relationship Id="rId5" Type="http://schemas.openxmlformats.org/officeDocument/2006/relationships/image" Target="../media/image17.png"/><Relationship Id="rId4" Type="http://schemas.openxmlformats.org/officeDocument/2006/relationships/image" Target="../media/image3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3.png"/><Relationship Id="rId9" Type="http://schemas.microsoft.com/office/2007/relationships/diagramDrawing" Target="../diagrams/drawing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360AF-ACC3-4DAC-AB8A-0EB87BA3D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1150076"/>
            <a:ext cx="3659389" cy="455784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dirty="0" smtClean="0">
                <a:latin typeface="Arial Rounded MT Bold" panose="020F0704030504030204" pitchFamily="34" charset="0"/>
              </a:rPr>
              <a:t>A transfer Learning Approach for Generating</a:t>
            </a:r>
            <a:r>
              <a:rPr lang="en-US" sz="4000" dirty="0">
                <a:latin typeface="Arial Rounded MT Bold" panose="020F0704030504030204" pitchFamily="34" charset="0"/>
              </a:rPr>
              <a:t/>
            </a:r>
            <a:br>
              <a:rPr lang="en-US" sz="4000" dirty="0">
                <a:latin typeface="Arial Rounded MT Bold" panose="020F0704030504030204" pitchFamily="34" charset="0"/>
              </a:rPr>
            </a:br>
            <a:r>
              <a:rPr lang="en-US" sz="4000" dirty="0">
                <a:latin typeface="Arial Rounded MT Bold" panose="020F0704030504030204" pitchFamily="34" charset="0"/>
              </a:rPr>
              <a:t>Bangla </a:t>
            </a:r>
            <a:br>
              <a:rPr lang="en-US" sz="4000" dirty="0">
                <a:latin typeface="Arial Rounded MT Bold" panose="020F0704030504030204" pitchFamily="34" charset="0"/>
              </a:rPr>
            </a:br>
            <a:r>
              <a:rPr lang="en-US" sz="4000" dirty="0" smtClean="0">
                <a:latin typeface="Arial Rounded MT Bold" panose="020F0704030504030204" pitchFamily="34" charset="0"/>
              </a:rPr>
              <a:t>captioning</a:t>
            </a:r>
            <a:br>
              <a:rPr lang="en-US" sz="4000" dirty="0" smtClean="0">
                <a:latin typeface="Arial Rounded MT Bold" panose="020F0704030504030204" pitchFamily="34" charset="0"/>
              </a:rPr>
            </a:br>
            <a:r>
              <a:rPr lang="en-US" sz="4000" dirty="0" smtClean="0">
                <a:latin typeface="Arial Rounded MT Bold" panose="020F0704030504030204" pitchFamily="34" charset="0"/>
              </a:rPr>
              <a:t>From Image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04EDB2-D445-4ACE-9146-2B42E297C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9915" y="1150075"/>
            <a:ext cx="6517543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b="1" u="sng" cap="none" dirty="0"/>
              <a:t>Group Members:</a:t>
            </a:r>
          </a:p>
          <a:p>
            <a:pPr indent="-228600" algn="l">
              <a:buFont typeface="Arial"/>
              <a:buChar char="•"/>
            </a:pPr>
            <a:r>
              <a:rPr lang="en-US" sz="2000" cap="none" dirty="0" smtClean="0"/>
              <a:t>Lamima Tabassum Ava</a:t>
            </a:r>
            <a:r>
              <a:rPr lang="en-US" sz="2000" cap="none" dirty="0"/>
              <a:t>			(ID: </a:t>
            </a:r>
            <a:r>
              <a:rPr lang="en-US" sz="2000" cap="none" dirty="0" smtClean="0"/>
              <a:t>17182103281)</a:t>
            </a:r>
            <a:endParaRPr lang="en-US" sz="2000" cap="none" dirty="0"/>
          </a:p>
          <a:p>
            <a:pPr indent="-228600" algn="l">
              <a:buFont typeface="Arial"/>
              <a:buChar char="•"/>
            </a:pPr>
            <a:r>
              <a:rPr lang="en-US" sz="2000" cap="none" dirty="0" smtClean="0"/>
              <a:t>Ruma Akter                                        </a:t>
            </a:r>
            <a:r>
              <a:rPr lang="en-US" sz="2000" cap="none" dirty="0"/>
              <a:t>(ID: </a:t>
            </a:r>
            <a:r>
              <a:rPr lang="en-US" sz="2000" cap="none" dirty="0" smtClean="0"/>
              <a:t>17182103285)</a:t>
            </a:r>
            <a:endParaRPr lang="en-US" sz="2000" cap="none" dirty="0"/>
          </a:p>
          <a:p>
            <a:pPr indent="-228600" algn="l">
              <a:buFont typeface="Arial"/>
              <a:buChar char="•"/>
            </a:pPr>
            <a:r>
              <a:rPr lang="en-US" sz="2000" cap="none" dirty="0" smtClean="0"/>
              <a:t>Md. </a:t>
            </a:r>
            <a:r>
              <a:rPr lang="en-US" sz="2000" cap="none" dirty="0" err="1" smtClean="0"/>
              <a:t>Emon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Hossain</a:t>
            </a:r>
            <a:r>
              <a:rPr lang="en-US" sz="2000" cap="none" dirty="0"/>
              <a:t>	 	</a:t>
            </a:r>
            <a:r>
              <a:rPr lang="en-US" sz="2000" cap="none" dirty="0" smtClean="0"/>
              <a:t>                 (</a:t>
            </a:r>
            <a:r>
              <a:rPr lang="en-US" sz="2000" cap="none" dirty="0"/>
              <a:t>ID: </a:t>
            </a:r>
            <a:r>
              <a:rPr lang="en-US" sz="2000" cap="none" dirty="0" smtClean="0"/>
              <a:t> 17182103310)</a:t>
            </a:r>
            <a:endParaRPr lang="en-US" sz="2000" cap="none" dirty="0"/>
          </a:p>
          <a:p>
            <a:pPr indent="-228600" algn="l">
              <a:buFont typeface="Arial"/>
              <a:buChar char="•"/>
            </a:pPr>
            <a:r>
              <a:rPr lang="en-US" sz="2000" cap="none" dirty="0" err="1" smtClean="0"/>
              <a:t>Shibdad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Mahadi</a:t>
            </a:r>
            <a:r>
              <a:rPr lang="en-US" sz="2000" cap="none" dirty="0"/>
              <a:t>		</a:t>
            </a:r>
            <a:r>
              <a:rPr lang="en-US" sz="2000" cap="none" dirty="0" smtClean="0"/>
              <a:t> </a:t>
            </a:r>
            <a:r>
              <a:rPr lang="en-US" sz="2000" cap="none" dirty="0" smtClean="0"/>
              <a:t>                 (</a:t>
            </a:r>
            <a:r>
              <a:rPr lang="en-US" sz="2000" dirty="0" smtClean="0"/>
              <a:t>ID:17182103047</a:t>
            </a:r>
            <a:r>
              <a:rPr lang="en-US" sz="2000" cap="none" dirty="0" smtClean="0"/>
              <a:t>)</a:t>
            </a:r>
            <a:endParaRPr lang="en-US" sz="2000" cap="none" dirty="0"/>
          </a:p>
          <a:p>
            <a:pPr algn="l">
              <a:buFont typeface="Arial"/>
              <a:buChar char="•"/>
            </a:pPr>
            <a:r>
              <a:rPr lang="en-US" sz="2000" cap="none" dirty="0" smtClean="0"/>
              <a:t>   </a:t>
            </a:r>
            <a:r>
              <a:rPr lang="en-US" sz="2000" cap="none" dirty="0" err="1" smtClean="0"/>
              <a:t>Md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Tanvir</a:t>
            </a:r>
            <a:r>
              <a:rPr lang="en-US" sz="2000" cap="none" dirty="0" smtClean="0"/>
              <a:t> </a:t>
            </a:r>
            <a:r>
              <a:rPr lang="en-US" sz="2000" cap="none" dirty="0" smtClean="0"/>
              <a:t>Ahmed                               (</a:t>
            </a:r>
            <a:r>
              <a:rPr lang="en-US" sz="2000" dirty="0" smtClean="0"/>
              <a:t>ID:16172103425</a:t>
            </a:r>
            <a:r>
              <a:rPr lang="en-US" sz="2000" cap="none" dirty="0" smtClean="0"/>
              <a:t>)</a:t>
            </a:r>
            <a:endParaRPr lang="en-US" sz="2000" cap="none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6A36568-EFC5-48EB-8F0C-DD755E35C4B5}"/>
              </a:ext>
            </a:extLst>
          </p:cNvPr>
          <p:cNvCxnSpPr/>
          <p:nvPr/>
        </p:nvCxnSpPr>
        <p:spPr>
          <a:xfrm>
            <a:off x="4811696" y="914400"/>
            <a:ext cx="0" cy="52120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772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xmlns="" id="{75F65CD9-825D-44BD-8681-D42D260D4C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11">
            <a:extLst>
              <a:ext uri="{FF2B5EF4-FFF2-40B4-BE49-F238E27FC236}">
                <a16:creationId xmlns:a16="http://schemas.microsoft.com/office/drawing/2014/main" xmlns="" id="{B2F64C47-BE0B-4DA4-A62F-C6922DD208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22C0C51-3BD8-4CDA-8F26-D3DD1C9AE3A4}"/>
              </a:ext>
            </a:extLst>
          </p:cNvPr>
          <p:cNvSpPr txBox="1">
            <a:spLocks/>
          </p:cNvSpPr>
          <p:nvPr/>
        </p:nvSpPr>
        <p:spPr>
          <a:xfrm>
            <a:off x="685801" y="643466"/>
            <a:ext cx="2590799" cy="49953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smtClean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1" i="0" u="none" strike="noStrike" kern="1200" cap="all" spc="0" normalizeH="0" baseline="0" noProof="0" dirty="0">
              <a:ln w="3175" cmpd="sng"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0" y="8626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reeform: Shape 11">
            <a:extLst>
              <a:ext uri="{FF2B5EF4-FFF2-40B4-BE49-F238E27FC236}">
                <a16:creationId xmlns:a16="http://schemas.microsoft.com/office/drawing/2014/main" xmlns="" id="{B2F64C47-BE0B-4DA4-A62F-C6922DD208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B22C0C51-3BD8-4CDA-8F26-D3DD1C9AE3A4}"/>
              </a:ext>
            </a:extLst>
          </p:cNvPr>
          <p:cNvSpPr txBox="1">
            <a:spLocks/>
          </p:cNvSpPr>
          <p:nvPr/>
        </p:nvSpPr>
        <p:spPr>
          <a:xfrm>
            <a:off x="685801" y="643466"/>
            <a:ext cx="2590799" cy="4995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 smtClean="0">
                <a:ln w="3175" cmpd="sng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Split the</a:t>
            </a:r>
            <a:endParaRPr kumimoji="0" lang="en-US" sz="3600" b="1" i="0" u="none" strike="noStrike" kern="1200" cap="all" spc="0" normalizeH="0" noProof="0" dirty="0" smtClean="0">
              <a:ln w="3175" cmpd="sng"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 smtClean="0">
                <a:ln w="3175" cmpd="sng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Dataset</a:t>
            </a:r>
            <a:endParaRPr kumimoji="0" lang="en-US" sz="3600" b="1" i="0" u="none" strike="noStrike" kern="1200" cap="all" spc="0" normalizeH="0" baseline="0" noProof="0" dirty="0">
              <a:ln w="3175" cmpd="sng"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117F0C1-BCBB-40C7-99D6-F703E7A4B5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1A5D8BC-B41A-4E96-91C4-D60F51622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D321D5F-FA18-4271-9EAA-0BEA14116B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854944-E984-4F51-82F6-61B39495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Deep </a:t>
            </a:r>
            <a:br>
              <a:rPr lang="en-US" sz="4000" b="1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learning models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xmlns="" id="{51287385-D3EA-47A8-A127-6061791ADB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DEFD7FC0-BD72-4B60-A34E-D96595591E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04677520"/>
              </p:ext>
            </p:extLst>
          </p:nvPr>
        </p:nvGraphicFramePr>
        <p:xfrm>
          <a:off x="5608403" y="811073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290498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0DC244-8FF8-4C73-B178-E9081CAB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808055"/>
            <a:ext cx="4478543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1" dirty="0" smtClean="0"/>
              <a:t>Our Proposed model[Architecture</a:t>
            </a:r>
            <a:r>
              <a:rPr lang="en-US" sz="3300" b="1" dirty="0"/>
              <a:t>]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60B6F210-3272-462D-BECC-F85A11AAE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sz="2400" dirty="0"/>
              <a:t>Input image: </a:t>
            </a:r>
            <a:r>
              <a:rPr lang="en-US" sz="2400" dirty="0" smtClean="0"/>
              <a:t>224px224pixels</a:t>
            </a:r>
            <a:endParaRPr lang="en-US" sz="2400" dirty="0"/>
          </a:p>
          <a:p>
            <a:r>
              <a:rPr lang="en-US" sz="2400" dirty="0" smtClean="0"/>
              <a:t>RESNET-152 </a:t>
            </a:r>
            <a:r>
              <a:rPr lang="en-US" sz="2400" dirty="0"/>
              <a:t>(CNN) Encoder</a:t>
            </a:r>
          </a:p>
          <a:p>
            <a:r>
              <a:rPr lang="en-US" sz="2400" dirty="0" smtClean="0"/>
              <a:t>BI-LSTM </a:t>
            </a:r>
            <a:r>
              <a:rPr lang="en-US" sz="2400" dirty="0"/>
              <a:t>(RNN) Decoder</a:t>
            </a:r>
          </a:p>
          <a:p>
            <a:r>
              <a:rPr lang="en-US" sz="2400" dirty="0"/>
              <a:t>Output: Image Caption</a:t>
            </a:r>
          </a:p>
        </p:txBody>
      </p:sp>
      <p:pic>
        <p:nvPicPr>
          <p:cNvPr id="5" name="Picture 4" descr="res1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913" y="638355"/>
            <a:ext cx="7185804" cy="480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74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8">
            <a:extLst>
              <a:ext uri="{FF2B5EF4-FFF2-40B4-BE49-F238E27FC236}">
                <a16:creationId xmlns:a16="http://schemas.microsoft.com/office/drawing/2014/main" xmlns="" id="{6A166780-9337-4437-95D3-5EA9D55AAA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xmlns="" id="{EB3D0F40-BF1F-4120-945D-90C5AAD6E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15640A69-3748-450C-8DDB-B2051AC04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EF2E44-48D3-4E95-AA3A-B41571FC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Attention on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 smtClean="0">
                <a:solidFill>
                  <a:srgbClr val="FFFFFF"/>
                </a:solidFill>
              </a:rPr>
              <a:t>Attention</a:t>
            </a: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xmlns="" id="{66F4F323-644B-4A47-97E9-BFB73840F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xmlns="" id="{CADCDF95-B0B8-4FB6-8864-F7330F922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25412748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37581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14F5D-41F0-49BB-8D29-8AC1953D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Attention on Attention (Architecture)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6D892B4-DEBD-40EC-AE51-4D12081BBF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	</a:t>
            </a:r>
            <a:r>
              <a:rPr lang="en-US" sz="3600" b="1" dirty="0"/>
              <a:t>Encoder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BE177FC-F006-4888-BB6A-1FD59E10EC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CNN based network</a:t>
            </a:r>
          </a:p>
          <a:p>
            <a:r>
              <a:rPr lang="en-US" sz="2400" dirty="0"/>
              <a:t>Receive the pre-processed images</a:t>
            </a:r>
          </a:p>
          <a:p>
            <a:r>
              <a:rPr lang="en-US" sz="2400" dirty="0"/>
              <a:t>Extracts feature vectors of objects in the image </a:t>
            </a:r>
          </a:p>
          <a:p>
            <a:r>
              <a:rPr lang="en-US" sz="2400" dirty="0"/>
              <a:t>Applies </a:t>
            </a:r>
            <a:r>
              <a:rPr lang="en-US" sz="2400" dirty="0" err="1"/>
              <a:t>AoA</a:t>
            </a:r>
            <a:r>
              <a:rPr lang="en-US" sz="2400" dirty="0"/>
              <a:t> to determine how the objects are related to each other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143346B-042F-4C44-95D9-977478A13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/>
              <a:t>	</a:t>
            </a:r>
            <a:r>
              <a:rPr lang="en-US" sz="3600" b="1" dirty="0"/>
              <a:t>Decoder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7F6B5035-91AD-4A7A-A63E-C12A5240E7D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An RNN-based network</a:t>
            </a:r>
          </a:p>
          <a:p>
            <a:r>
              <a:rPr lang="en-US" sz="2400" dirty="0"/>
              <a:t>Takes the output from the encoder</a:t>
            </a:r>
          </a:p>
          <a:p>
            <a:r>
              <a:rPr lang="en-US" sz="2400" dirty="0"/>
              <a:t>Uses </a:t>
            </a:r>
            <a:r>
              <a:rPr lang="en-US" sz="2400" dirty="0" err="1"/>
              <a:t>AoA</a:t>
            </a:r>
            <a:r>
              <a:rPr lang="en-US" sz="2400" dirty="0"/>
              <a:t> to filter out the irrelevant results and keep only the useful information </a:t>
            </a:r>
          </a:p>
          <a:p>
            <a:r>
              <a:rPr lang="en-US" sz="2400" dirty="0"/>
              <a:t>Produce the caption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7CAA2355-F403-4791-9D21-E0E7B004F924}"/>
              </a:ext>
            </a:extLst>
          </p:cNvPr>
          <p:cNvCxnSpPr/>
          <p:nvPr/>
        </p:nvCxnSpPr>
        <p:spPr>
          <a:xfrm flipV="1">
            <a:off x="5682724" y="1890944"/>
            <a:ext cx="0" cy="47317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Playbook">
            <a:extLst>
              <a:ext uri="{FF2B5EF4-FFF2-40B4-BE49-F238E27FC236}">
                <a16:creationId xmlns:a16="http://schemas.microsoft.com/office/drawing/2014/main" xmlns="" id="{B61DF267-AD0D-414A-829E-8BDE5A9AA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61386" y="2010834"/>
            <a:ext cx="914400" cy="914400"/>
          </a:xfrm>
          <a:prstGeom prst="rect">
            <a:avLst/>
          </a:prstGeom>
        </p:spPr>
      </p:pic>
      <p:pic>
        <p:nvPicPr>
          <p:cNvPr id="15" name="Graphic 14" descr="Typewriter">
            <a:extLst>
              <a:ext uri="{FF2B5EF4-FFF2-40B4-BE49-F238E27FC236}">
                <a16:creationId xmlns:a16="http://schemas.microsoft.com/office/drawing/2014/main" xmlns="" id="{CAA50746-1D4A-40AA-8E98-BE0492EB47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751513" y="19221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6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 of ENCODER &amp;DECODER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ENCODER PART</a:t>
            </a:r>
            <a:endParaRPr lang="en-US" dirty="0"/>
          </a:p>
        </p:txBody>
      </p:sp>
      <p:pic>
        <p:nvPicPr>
          <p:cNvPr id="7" name="Content Placeholder 6" descr="Screenshot_17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2813538"/>
            <a:ext cx="4997450" cy="379827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DECODER PART</a:t>
            </a:r>
            <a:endParaRPr lang="en-US" dirty="0"/>
          </a:p>
        </p:txBody>
      </p:sp>
      <p:pic>
        <p:nvPicPr>
          <p:cNvPr id="8" name="Content Placeholder 7" descr="Screenshot_18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26797" y="2870199"/>
            <a:ext cx="4988169" cy="373156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311121" y="1949379"/>
          <a:ext cx="7646795" cy="371789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020746"/>
                <a:gridCol w="1134800"/>
                <a:gridCol w="1486428"/>
                <a:gridCol w="1486428"/>
                <a:gridCol w="1518393"/>
              </a:tblGrid>
              <a:tr h="36973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Model</a:t>
                      </a:r>
                      <a:endParaRPr lang="en-US" sz="18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BLEU-1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BLEU-2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BLEU-3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BLEU-4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7730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333789"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/>
                        <a:t>VGG-16 + Bilstm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/>
                        <a:t>0.36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/>
                        <a:t>0.37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/>
                        <a:t>0.66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/>
                        <a:t>0.33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9270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333789"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/>
                        <a:t>VGG-19 </a:t>
                      </a:r>
                      <a:r>
                        <a:rPr lang="en-US" sz="1600" b="1" dirty="0" smtClean="0"/>
                        <a:t>+ Bilstm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/>
                        <a:t>0.37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/>
                        <a:t>0.47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/>
                        <a:t>0.46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/>
                        <a:t>0.43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7730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333789"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/>
                        <a:t>RESNET-50 </a:t>
                      </a:r>
                      <a:r>
                        <a:rPr lang="en-US" sz="1600" b="1" dirty="0" smtClean="0"/>
                        <a:t>+ Bilstm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/>
                        <a:t>0.56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/>
                        <a:t>0.67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/>
                        <a:t>0.55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/>
                        <a:t>0.37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7730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333789"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/>
                        <a:t>RESNET-101</a:t>
                      </a:r>
                      <a:r>
                        <a:rPr lang="en-US" sz="1600" b="1" dirty="0" smtClean="0"/>
                        <a:t>+ Bilstm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/>
                        <a:t>0.75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/>
                        <a:t>0.66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/>
                        <a:t>0.56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/>
                        <a:t>0.45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7730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333789"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/>
                        <a:t>RESNET-152 </a:t>
                      </a:r>
                      <a:r>
                        <a:rPr lang="en-US" sz="1600" b="1" dirty="0" smtClean="0"/>
                        <a:t>+ Bilstm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/>
                        <a:t>0.88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/>
                        <a:t>0.76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/>
                        <a:t>0.36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/>
                        <a:t>0.66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7730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9815" y="2361363"/>
            <a:ext cx="7958295" cy="39346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 IMAGE:1</a:t>
            </a:r>
            <a:endParaRPr lang="en-US" dirty="0"/>
          </a:p>
        </p:txBody>
      </p:sp>
      <p:pic>
        <p:nvPicPr>
          <p:cNvPr id="7" name="Content Placeholder 6" descr="Screenshot_19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1688" y="3000894"/>
            <a:ext cx="4305673" cy="265961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TEST IMAGE: 2</a:t>
            </a:r>
            <a:endParaRPr lang="en-US" dirty="0"/>
          </a:p>
        </p:txBody>
      </p:sp>
      <p:pic>
        <p:nvPicPr>
          <p:cNvPr id="8" name="Content Placeholder 7" descr="Screenshot_20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25369" y="3172359"/>
            <a:ext cx="4068011" cy="2316681"/>
          </a:xfrm>
        </p:spPr>
      </p:pic>
      <p:pic>
        <p:nvPicPr>
          <p:cNvPr id="9" name="Picture 8" descr="Screenshot_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753" y="5500285"/>
            <a:ext cx="4059532" cy="21859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54" y="609600"/>
            <a:ext cx="9621472" cy="4555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Workflow</a:t>
            </a:r>
            <a:endParaRPr lang="en-US" b="1" dirty="0"/>
          </a:p>
        </p:txBody>
      </p:sp>
      <p:pic>
        <p:nvPicPr>
          <p:cNvPr id="7" name="Content Placeholder 4" descr="bic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418" y="1155560"/>
            <a:ext cx="11014912" cy="549644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3200" b="1" dirty="0" smtClean="0"/>
              <a:t>T.M. </a:t>
            </a:r>
            <a:r>
              <a:rPr lang="en-US" sz="3200" b="1" dirty="0" smtClean="0"/>
              <a:t>Amir-Ul-Haque </a:t>
            </a:r>
            <a:r>
              <a:rPr lang="en-US" sz="3200" b="1" dirty="0" smtClean="0"/>
              <a:t>Bhuiyan</a:t>
            </a:r>
          </a:p>
          <a:p>
            <a:pPr algn="just">
              <a:buNone/>
            </a:pPr>
            <a:r>
              <a:rPr lang="en-US" sz="3200" b="1" dirty="0" smtClean="0"/>
              <a:t>Assistant Professor</a:t>
            </a:r>
          </a:p>
          <a:p>
            <a:pPr algn="just">
              <a:buNone/>
            </a:pPr>
            <a:r>
              <a:rPr lang="en-US" sz="3200" b="1" dirty="0" smtClean="0"/>
              <a:t>Dept of CSE</a:t>
            </a:r>
          </a:p>
          <a:p>
            <a:pPr algn="just">
              <a:buNone/>
            </a:pPr>
            <a:r>
              <a:rPr lang="en-US" sz="3200" b="1" dirty="0" smtClean="0"/>
              <a:t>Bangladesh University of Business and Technology(BUBT)</a:t>
            </a:r>
            <a:endParaRPr lang="en-US" sz="32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CFF5BED3-4EE4-425F-A016-C272586B88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856B4CA-4519-432C-ABFD-F2AE5D70E0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1D03B64-A2F8-4473-8457-9A6A36B67B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1C3CE7E-C09F-4DAB-A9B8-00CB40334B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4F338A-7C3A-42AC-8700-F1195740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FF"/>
                </a:solidFill>
              </a:rPr>
              <a:t>(</a:t>
            </a:r>
            <a:r>
              <a:rPr lang="en-US" sz="4400" dirty="0">
                <a:solidFill>
                  <a:srgbClr val="FFFFFF"/>
                </a:solidFill>
              </a:rPr>
              <a:t>Advantages)</a:t>
            </a:r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xmlns="" id="{B956F2BE-1627-451C-BE5A-EB109C620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10368433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xmlns="" val="885562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A166780-9337-4437-95D3-5EA9D55AAA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xmlns="" id="{EB3D0F40-BF1F-4120-945D-90C5AAD6E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640A69-3748-450C-8DDB-B2051AC04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F704A17-6E7F-4C76-8508-5F78835416F8}"/>
              </a:ext>
            </a:extLst>
          </p:cNvPr>
          <p:cNvSpPr txBox="1">
            <a:spLocks/>
          </p:cNvSpPr>
          <p:nvPr/>
        </p:nvSpPr>
        <p:spPr>
          <a:xfrm>
            <a:off x="685801" y="643466"/>
            <a:ext cx="3351530" cy="49953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 w="3175" cmpd="sng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(Limitations)</a:t>
            </a:r>
            <a:endParaRPr kumimoji="0" lang="en-US" sz="3600" b="0" i="0" u="none" strike="noStrike" kern="1200" cap="all" spc="0" normalizeH="0" baseline="0" noProof="0" dirty="0">
              <a:ln w="3175" cmpd="sng"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xmlns="" id="{66F4F323-644B-4A47-97E9-BFB73840F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B865451C-85D1-4E32-85AD-EA4FAD47D2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55892969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8">
            <a:extLst>
              <a:ext uri="{FF2B5EF4-FFF2-40B4-BE49-F238E27FC236}">
                <a16:creationId xmlns:a16="http://schemas.microsoft.com/office/drawing/2014/main" xmlns="" id="{6A166780-9337-4437-95D3-5EA9D55AAA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30">
            <a:extLst>
              <a:ext uri="{FF2B5EF4-FFF2-40B4-BE49-F238E27FC236}">
                <a16:creationId xmlns:a16="http://schemas.microsoft.com/office/drawing/2014/main" xmlns="" id="{EB3D0F40-BF1F-4120-945D-90C5AAD6E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5640A69-3748-450C-8DDB-B2051AC04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xmlns="" id="{00EF2E44-48D3-4E95-AA3A-B41571FCBE50}"/>
              </a:ext>
            </a:extLst>
          </p:cNvPr>
          <p:cNvSpPr txBox="1">
            <a:spLocks/>
          </p:cNvSpPr>
          <p:nvPr/>
        </p:nvSpPr>
        <p:spPr>
          <a:xfrm>
            <a:off x="685801" y="643466"/>
            <a:ext cx="3351530" cy="49953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 smtClean="0">
                <a:ln w="3175" cmpd="sng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Future work</a:t>
            </a:r>
            <a:endParaRPr kumimoji="0" lang="en-US" sz="3600" b="0" i="0" u="none" strike="noStrike" kern="1200" cap="all" spc="0" normalizeH="0" baseline="0" noProof="0" dirty="0">
              <a:ln w="3175" cmpd="sng"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66F4F323-644B-4A47-97E9-BFB73840F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xmlns="" id="{CADCDF95-B0B8-4FB6-8864-F7330F922F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25412748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71">
            <a:extLst>
              <a:ext uri="{FF2B5EF4-FFF2-40B4-BE49-F238E27FC236}">
                <a16:creationId xmlns:a16="http://schemas.microsoft.com/office/drawing/2014/main" xmlns="" id="{6AF6706C-CF07-43A1-BCC4-CBA5D3382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09C946AC-2072-4946-A2B8-39F09D0944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A748C8C8-F348-4D00-852A-26DD9EBCC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13FFC06D-3ADF-41BD-8724-FADB5D07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b="1" dirty="0">
                <a:solidFill>
                  <a:srgbClr val="FFFFFF"/>
                </a:solidFill>
              </a:rPr>
              <a:t>Thank You</a:t>
            </a:r>
          </a:p>
        </p:txBody>
      </p:sp>
      <p:sp useBgFill="1">
        <p:nvSpPr>
          <p:cNvPr id="78" name="Freeform 5">
            <a:extLst>
              <a:ext uri="{FF2B5EF4-FFF2-40B4-BE49-F238E27FC236}">
                <a16:creationId xmlns:a16="http://schemas.microsoft.com/office/drawing/2014/main" xmlns="" id="{559FD8B5-8CC4-4CFE-BD2A-1216B1F2C3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80" name="Freeform 14">
            <a:extLst>
              <a:ext uri="{FF2B5EF4-FFF2-40B4-BE49-F238E27FC236}">
                <a16:creationId xmlns:a16="http://schemas.microsoft.com/office/drawing/2014/main" xmlns="" id="{9ECF13F4-3D2A-4F2E-9BBD-3038670D21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19660E16-DCC0-4B6C-8E84-4C29258005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29130F79-611E-4458-B53E-36A257217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2EA78691-46E9-469A-921B-9D16933EE1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CA4AA196-3090-4283-ADF0-893F810858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1FD33794-9D71-4B08-AE11-8B589EFBA2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38AFBF0E-867E-4181-93DF-9A13F334B0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C7EA8258-0459-4037-BABC-B1A0A5D705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E8BB355F-363A-4046-90AF-3DDB7AA184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A9334308-B9EC-41CF-8B6C-23FB134BA5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30781133-0656-4918-BE6A-703C148ED9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6B4F93AD-8044-447B-8CAC-8A06971603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EAA78689-5B7A-4420-A3DC-0EA0815835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F09CC934-4D78-4334-8B7F-4D0C13D6C9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068DA411-6F43-42CF-8A08-B2871E3822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3417563A-04A5-4952-AA6D-E503558C54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4A41B232-E630-4AC7-9A97-763529D705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7EABA1A2-F7BA-4FB5-AD0A-A4DBBCF6F7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7EA99E51-908F-4D65-AC2B-A8E75A1FE4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5F2D126B-7D1C-4D2C-97D5-2D8C686B78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74B20164-1C4E-4FA3-A2E5-389E740773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C54E7AD9-228F-47CD-A598-CB579B489A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D7D2B81A-6082-4668-8AA7-F2757C8EC2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1469BD5F-3BFE-4BA0-A24F-7F80A73B82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224D532A-F49F-4BB9-AAA6-8B2B89CB6F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EB2224AE-40A4-483D-991E-9490A01B76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DD3DE117-F3FA-4657-B4A7-40DE41238F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D85EA1EB-1126-463C-AD87-4FB126C6FF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90336723-7646-4B25-9EE9-519CC83342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652B6D8B-5579-4262-9376-B702382B0E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B07893BD-D1AE-48C1-91A9-D478793762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0C6FEEA5-8E66-4C31-92AD-01305FF488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D3E18335-591C-4354-9390-DD371BB3F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151098D0-C2B4-4D61-92D5-C81DDBDA22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3EACD9C3-3E01-47CF-BC68-BDAE22E30B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80A5C950-6480-44E0-9D50-F193147D55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C68F1BDE-24EB-4308-AB69-F353C8598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D83E12EF-845B-41E6-BA82-F6CD46C0FE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E646EE72-4D70-46B4-B655-74722AAC2A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72BB073B-89FD-4B47-814B-A8EE7A1EE1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EEE25488-63A9-43E5-A03F-2E628C3B21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2BE7FDEE-BD70-4D8F-B5CE-4D03F1D00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3039673A-8522-4BFC-B8B2-7F2FEAED41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47AB08C4-AF01-4D1D-90EA-A4113CFF99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FC8E7B06-FF45-4365-9DF4-E8E315A5B3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08F00765-F5EC-427C-A7A1-CDFA0406F2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2FE1EF8A-C81D-4879-9142-3697CA0BCB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D80C0B62-6F07-4DD2-B308-F3C29F2944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xmlns="" id="{E9C7C8CB-2D13-4138-B3C1-B78EC19B59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8EB1BC7E-04BC-423C-843D-7C149C25A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A8BA62C3-B17C-4AD0-B585-1C42ED7456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1B6F8BD1-22F9-4EE2-93C7-F859F3B990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B173F2AA-33AE-4A43-AFA9-50C60D6F68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16339DB1-5BB0-42C5-B12D-7555AD403D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1413BF1A-CE02-41EB-8977-EBE39AE0D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7899680C-3DC7-4B71-8D34-7EE8306FE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13B57EA5-419A-4EE0-BB93-356B12F6D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37A79B15-73B1-417F-A985-25FBC893F7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566DE9DC-92E2-44D8-B7D0-D1295DD8F0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A9A1F3CD-685D-4541-8715-91E39B1E23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C63E90F9-BD80-4805-A68E-CA56D52496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1014402D-979B-4D18-9E85-4D8F6C986F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2A04AE49-4B0B-4908-B1DB-480F568D28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3293E6AC-4EF0-4B88-AC7E-BCB112010B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xmlns="" id="{6344B49D-AFCD-4426-AC08-F3128282C3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xmlns="" id="{83B776AB-0884-47E4-AC8D-69A19A6103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xmlns="" id="{01EC5397-87DB-4803-855B-44DFE9BBB8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xmlns="" id="{18EF0075-59DA-4C16-BF01-C65EE2DDD8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xmlns="" id="{9ABF3642-CC62-4EA5-8A59-1AFF97A560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xmlns="" id="{F7715913-AE6D-4FFC-A6EC-E7EE027D27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xmlns="" id="{46B78CB6-17D0-445E-A523-FD18D3BE29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xmlns="" id="{783E7655-41DA-4DFA-9DEC-FD37064F0A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xmlns="" id="{5E953697-F897-4DE0-B735-80C721129E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xmlns="" id="{7C7CED19-0566-4D81-A59A-5A3561F1B7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xmlns="" id="{CE247A59-B18F-4331-BC8D-07C3DA5E8E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xmlns="" id="{F21C3132-6A07-4EB5-A00C-2176067CB1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xmlns="" id="{4067D677-3FA9-4187-B1CA-F6298A917C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xmlns="" id="{82E9FC80-B3E8-47CE-862C-9F6E9E598A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xmlns="" id="{2D383F3C-A57C-472A-9E05-CCD8A4F8E5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xmlns="" id="{E534D376-6ABA-4DF9-BBEA-EB5A881804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5" name="Picture 194" descr="A picture containing camera&#10;&#10;Description automatically generated">
            <a:extLst>
              <a:ext uri="{FF2B5EF4-FFF2-40B4-BE49-F238E27FC236}">
                <a16:creationId xmlns:a16="http://schemas.microsoft.com/office/drawing/2014/main" xmlns="" id="{7FCA0C4D-583F-46CB-9BE1-C38E51BA3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55001" y="1952094"/>
            <a:ext cx="3686910" cy="41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627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1C1E8-5B70-4B45-8320-B5EB0AEF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Project 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914FCFF3-961F-4C96-9882-0F3D486ED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92160874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2385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4117F0C1-BCBB-40C7-99D6-F703E7A4B5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1A5D8BC-B41A-4E96-91C4-D60F51622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0D321D5F-FA18-4271-9EAA-0BEA14116B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BE111B-0B09-4A49-A10C-CD6F876B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Overview</a:t>
            </a: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xmlns="" id="{51287385-D3EA-47A8-A127-6061791ADB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xmlns="" id="{A57F40EC-4A29-46A6-A491-2D74F80BF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30171815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31677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xmlns="" id="{6A166780-9337-4437-95D3-5EA9D55AAA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xmlns="" id="{EB3D0F40-BF1F-4120-945D-90C5AAD6E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3">
            <a:extLst>
              <a:ext uri="{FF2B5EF4-FFF2-40B4-BE49-F238E27FC236}">
                <a16:creationId xmlns:a16="http://schemas.microsoft.com/office/drawing/2014/main" xmlns="" id="{15640A69-3748-450C-8DDB-B2051AC04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678BF5-5737-4080-A671-A965447F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workflow</a:t>
            </a:r>
          </a:p>
        </p:txBody>
      </p:sp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xmlns="" id="{66F4F323-644B-4A47-97E9-BFB73840F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xmlns="" id="{8B25FCCA-3297-4B33-B2D0-9A3BA0FBCA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38212599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11693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xmlns="" id="{CFF5BED3-4EE4-425F-A016-C272586B88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856B4CA-4519-432C-ABFD-F2AE5D70E0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D03B64-A2F8-4473-8457-9A6A36B67B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1C3CE7E-C09F-4DAB-A9B8-00CB40334B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714F338A-7C3A-42AC-8700-F11957409ED7}"/>
              </a:ext>
            </a:extLst>
          </p:cNvPr>
          <p:cNvSpPr txBox="1">
            <a:spLocks/>
          </p:cNvSpPr>
          <p:nvPr/>
        </p:nvSpPr>
        <p:spPr>
          <a:xfrm>
            <a:off x="1028700" y="653142"/>
            <a:ext cx="10131425" cy="1219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all" spc="0" normalizeH="0" baseline="0" noProof="0" dirty="0" smtClean="0">
                <a:ln w="3175" cmpd="sng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nobility of our project</a:t>
            </a:r>
            <a:endParaRPr kumimoji="0" lang="en-US" sz="4400" b="0" i="0" u="none" strike="noStrike" kern="1200" cap="all" spc="0" normalizeH="0" baseline="0" noProof="0" dirty="0">
              <a:ln w="3175" cmpd="sng"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B956F2BE-1627-451C-BE5A-EB109C6206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10368433"/>
              </p:ext>
            </p:extLst>
          </p:nvPr>
        </p:nvGraphicFramePr>
        <p:xfrm>
          <a:off x="1028700" y="2208362"/>
          <a:ext cx="10660092" cy="3582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75F65CD9-825D-44BD-8681-D42D260D4C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2F64C47-BE0B-4DA4-A62F-C6922DD208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2C0C51-3BD8-4CDA-8F26-D3DD1C9A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A01511E3-4DFA-437B-A64B-35CA57A09B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28218549"/>
              </p:ext>
            </p:extLst>
          </p:nvPr>
        </p:nvGraphicFramePr>
        <p:xfrm>
          <a:off x="4717985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4807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75F65CD9-825D-44BD-8681-D42D260D4C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2F64C47-BE0B-4DA4-A62F-C6922DD208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2C0C51-3BD8-4CDA-8F26-D3DD1C9A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b="1" dirty="0">
              <a:solidFill>
                <a:srgbClr val="FFFFFF"/>
              </a:solidFill>
            </a:endParaRP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5F65CD9-825D-44BD-8681-D42D260D4C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B2F64C47-BE0B-4DA4-A62F-C6922DD208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22C0C51-3BD8-4CDA-8F26-D3DD1C9AE3A4}"/>
              </a:ext>
            </a:extLst>
          </p:cNvPr>
          <p:cNvSpPr txBox="1">
            <a:spLocks/>
          </p:cNvSpPr>
          <p:nvPr/>
        </p:nvSpPr>
        <p:spPr>
          <a:xfrm>
            <a:off x="685801" y="643466"/>
            <a:ext cx="2590799" cy="4995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 smtClean="0">
                <a:ln w="3175" cmpd="sng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Preprocessing</a:t>
            </a:r>
            <a:r>
              <a:rPr kumimoji="0" lang="en-US" sz="3600" b="1" i="0" u="none" strike="noStrike" kern="1200" cap="all" spc="0" normalizeH="0" noProof="0" dirty="0" smtClean="0">
                <a:ln w="3175" cmpd="sng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 smtClean="0">
                <a:ln w="3175" cmpd="sng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Dataset</a:t>
            </a:r>
            <a:endParaRPr kumimoji="0" lang="en-US" sz="3600" b="1" i="0" u="none" strike="noStrike" kern="1200" cap="all" spc="0" normalizeH="0" baseline="0" noProof="0" dirty="0">
              <a:ln w="3175" cmpd="sng"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xmlns="" id="{A01511E3-4DFA-437B-A64B-35CA57A09B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28218549"/>
              </p:ext>
            </p:extLst>
          </p:nvPr>
        </p:nvGraphicFramePr>
        <p:xfrm>
          <a:off x="4717985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70805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7">
            <a:extLst>
              <a:ext uri="{FF2B5EF4-FFF2-40B4-BE49-F238E27FC236}">
                <a16:creationId xmlns:a16="http://schemas.microsoft.com/office/drawing/2014/main" xmlns="" id="{C1709A45-C6F3-4CEE-AA0F-887FAC5CAE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50CFA09F-00B3-47A0-A353-A6B77C31DEF1}"/>
              </a:ext>
            </a:extLst>
          </p:cNvPr>
          <p:cNvSpPr txBox="1">
            <a:spLocks/>
          </p:cNvSpPr>
          <p:nvPr/>
        </p:nvSpPr>
        <p:spPr>
          <a:xfrm>
            <a:off x="685801" y="533400"/>
            <a:ext cx="10820400" cy="117709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smtClean="0">
                <a:ln w="3175" cmpd="sng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Show and tell</a:t>
            </a:r>
            <a:endParaRPr kumimoji="0" lang="en-US" sz="4800" b="1" i="0" u="none" strike="noStrike" kern="1200" cap="all" spc="0" normalizeH="0" baseline="0" noProof="0" dirty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26E963D7-0A73-484A-B8A2-DDBFEA123C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0C84AE7-52CE-4141-AFD7-9FA2B6C5FEA1}"/>
              </a:ext>
            </a:extLst>
          </p:cNvPr>
          <p:cNvSpPr txBox="1">
            <a:spLocks/>
          </p:cNvSpPr>
          <p:nvPr/>
        </p:nvSpPr>
        <p:spPr>
          <a:xfrm>
            <a:off x="685801" y="2243892"/>
            <a:ext cx="10820400" cy="354730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Uses a multilayered Long Short-Term Memory (LSTM)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LSTM is used to read the input sequence to obtain large fixed-dimensional vector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Another LSTM is used to extract the output sequence from that vector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can learn data with a long-range temporal dependencies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model stops making predictions after it reaches the end of sentence token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xmlns="" id="{75F65CD9-825D-44BD-8681-D42D260D4C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xmlns="" id="{B2F64C47-BE0B-4DA4-A62F-C6922DD208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22C0C51-3BD8-4CDA-8F26-D3DD1C9AE3A4}"/>
              </a:ext>
            </a:extLst>
          </p:cNvPr>
          <p:cNvSpPr txBox="1">
            <a:spLocks/>
          </p:cNvSpPr>
          <p:nvPr/>
        </p:nvSpPr>
        <p:spPr>
          <a:xfrm>
            <a:off x="685801" y="643466"/>
            <a:ext cx="2590799" cy="4995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smtClean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Different model used for extracted features from the image</a:t>
            </a:r>
            <a:endParaRPr kumimoji="0" lang="en-US" sz="3600" b="1" i="0" u="none" strike="noStrike" kern="1200" cap="all" spc="0" normalizeH="0" baseline="0" noProof="0" dirty="0">
              <a:ln w="3175" cmpd="sng"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Chart 8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711</Words>
  <Application>Microsoft Office PowerPoint</Application>
  <PresentationFormat>Custom</PresentationFormat>
  <Paragraphs>155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Celestial</vt:lpstr>
      <vt:lpstr>A transfer Learning Approach for Generating Bangla  captioning From Image</vt:lpstr>
      <vt:lpstr>Supervised by</vt:lpstr>
      <vt:lpstr>Project background</vt:lpstr>
      <vt:lpstr>Overview</vt:lpstr>
      <vt:lpstr>workflow</vt:lpstr>
      <vt:lpstr>Slide 6</vt:lpstr>
      <vt:lpstr>Dataset</vt:lpstr>
      <vt:lpstr> </vt:lpstr>
      <vt:lpstr>Slide 9</vt:lpstr>
      <vt:lpstr>Slide 10</vt:lpstr>
      <vt:lpstr>Deep  learning models</vt:lpstr>
      <vt:lpstr>Our Proposed model[Architecture]</vt:lpstr>
      <vt:lpstr>Attention on  Attention</vt:lpstr>
      <vt:lpstr>Attention on Attention (Architecture) </vt:lpstr>
      <vt:lpstr>Snapshots of ENCODER &amp;DECODER</vt:lpstr>
      <vt:lpstr>Outcome</vt:lpstr>
      <vt:lpstr>Outcome</vt:lpstr>
      <vt:lpstr>OUTCOME</vt:lpstr>
      <vt:lpstr>Workflow</vt:lpstr>
      <vt:lpstr>(Advantages)</vt:lpstr>
      <vt:lpstr>Slide 21</vt:lpstr>
      <vt:lpstr>Slide 22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শিরোলিপি (Shirolipi)</dc:title>
  <dc:creator>Al Faruqui</dc:creator>
  <cp:lastModifiedBy>USER</cp:lastModifiedBy>
  <cp:revision>17</cp:revision>
  <dcterms:created xsi:type="dcterms:W3CDTF">2020-03-10T17:39:33Z</dcterms:created>
  <dcterms:modified xsi:type="dcterms:W3CDTF">2022-07-05T23:44:56Z</dcterms:modified>
</cp:coreProperties>
</file>