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60" r:id="rId3"/>
    <p:sldId id="261" r:id="rId4"/>
    <p:sldId id="262" r:id="rId5"/>
    <p:sldId id="263" r:id="rId6"/>
    <p:sldId id="264" r:id="rId7"/>
    <p:sldId id="265" r:id="rId8"/>
    <p:sldId id="266" r:id="rId9"/>
    <p:sldId id="26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0D9F3-561F-45A5-BD3B-3E9A0080734A}" v="23" dt="2023-06-19T18:17:58.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a.m.kramer@gmail.com" userId="1f3c66f5e1d3ec4c" providerId="LiveId" clId="{44A0D9F3-561F-45A5-BD3B-3E9A0080734A}"/>
    <pc:docChg chg="undo redo custSel addSld delSld modSld">
      <pc:chgData name="ava.m.kramer@gmail.com" userId="1f3c66f5e1d3ec4c" providerId="LiveId" clId="{44A0D9F3-561F-45A5-BD3B-3E9A0080734A}" dt="2023-06-19T18:31:38.735" v="4194" actId="20577"/>
      <pc:docMkLst>
        <pc:docMk/>
      </pc:docMkLst>
      <pc:sldChg chg="addSp delSp modSp mod addAnim delAnim">
        <pc:chgData name="ava.m.kramer@gmail.com" userId="1f3c66f5e1d3ec4c" providerId="LiveId" clId="{44A0D9F3-561F-45A5-BD3B-3E9A0080734A}" dt="2023-06-01T22:34:38.081" v="784" actId="26606"/>
        <pc:sldMkLst>
          <pc:docMk/>
          <pc:sldMk cId="2760732951" sldId="256"/>
        </pc:sldMkLst>
        <pc:spChg chg="mod">
          <ac:chgData name="ava.m.kramer@gmail.com" userId="1f3c66f5e1d3ec4c" providerId="LiveId" clId="{44A0D9F3-561F-45A5-BD3B-3E9A0080734A}" dt="2023-06-01T22:34:38.081" v="784" actId="26606"/>
          <ac:spMkLst>
            <pc:docMk/>
            <pc:sldMk cId="2760732951" sldId="256"/>
            <ac:spMk id="2" creationId="{270CB90F-23FD-813A-B1F7-6942CE1235B0}"/>
          </ac:spMkLst>
        </pc:spChg>
        <pc:spChg chg="mod">
          <ac:chgData name="ava.m.kramer@gmail.com" userId="1f3c66f5e1d3ec4c" providerId="LiveId" clId="{44A0D9F3-561F-45A5-BD3B-3E9A0080734A}" dt="2023-06-01T22:34:38.081" v="784" actId="26606"/>
          <ac:spMkLst>
            <pc:docMk/>
            <pc:sldMk cId="2760732951" sldId="256"/>
            <ac:spMk id="3" creationId="{9B659683-DBAA-4FEE-C266-BFDFE0C1D235}"/>
          </ac:spMkLst>
        </pc:spChg>
        <pc:spChg chg="add del">
          <ac:chgData name="ava.m.kramer@gmail.com" userId="1f3c66f5e1d3ec4c" providerId="LiveId" clId="{44A0D9F3-561F-45A5-BD3B-3E9A0080734A}" dt="2023-06-01T20:04:06.333" v="48" actId="26606"/>
          <ac:spMkLst>
            <pc:docMk/>
            <pc:sldMk cId="2760732951" sldId="256"/>
            <ac:spMk id="83" creationId="{1FD5705B-63E0-4364-B909-EC902FEAAC07}"/>
          </ac:spMkLst>
        </pc:spChg>
        <pc:spChg chg="add del">
          <ac:chgData name="ava.m.kramer@gmail.com" userId="1f3c66f5e1d3ec4c" providerId="LiveId" clId="{44A0D9F3-561F-45A5-BD3B-3E9A0080734A}" dt="2023-06-01T20:04:06.333" v="48" actId="26606"/>
          <ac:spMkLst>
            <pc:docMk/>
            <pc:sldMk cId="2760732951" sldId="256"/>
            <ac:spMk id="84" creationId="{0B7E355D-DAEA-4421-B67A-FA13C0FBDCE8}"/>
          </ac:spMkLst>
        </pc:spChg>
        <pc:spChg chg="add del">
          <ac:chgData name="ava.m.kramer@gmail.com" userId="1f3c66f5e1d3ec4c" providerId="LiveId" clId="{44A0D9F3-561F-45A5-BD3B-3E9A0080734A}" dt="2023-06-01T20:03:56.718" v="43" actId="26606"/>
          <ac:spMkLst>
            <pc:docMk/>
            <pc:sldMk cId="2760732951" sldId="256"/>
            <ac:spMk id="98" creationId="{E2748806-3AF5-4078-830A-C1F26BF1B200}"/>
          </ac:spMkLst>
        </pc:spChg>
        <pc:spChg chg="add del">
          <ac:chgData name="ava.m.kramer@gmail.com" userId="1f3c66f5e1d3ec4c" providerId="LiveId" clId="{44A0D9F3-561F-45A5-BD3B-3E9A0080734A}" dt="2023-06-01T20:03:56.718" v="43" actId="26606"/>
          <ac:spMkLst>
            <pc:docMk/>
            <pc:sldMk cId="2760732951" sldId="256"/>
            <ac:spMk id="100" creationId="{34FBEBF3-C941-4CB0-8AC2-3B50E1371BBF}"/>
          </ac:spMkLst>
        </pc:spChg>
        <pc:spChg chg="add del">
          <ac:chgData name="ava.m.kramer@gmail.com" userId="1f3c66f5e1d3ec4c" providerId="LiveId" clId="{44A0D9F3-561F-45A5-BD3B-3E9A0080734A}" dt="2023-06-01T20:04:06.324" v="47" actId="26606"/>
          <ac:spMkLst>
            <pc:docMk/>
            <pc:sldMk cId="2760732951" sldId="256"/>
            <ac:spMk id="104" creationId="{1CB84D5D-9C64-4481-B8AD-C109F7DB3FC6}"/>
          </ac:spMkLst>
        </pc:spChg>
        <pc:spChg chg="add del">
          <ac:chgData name="ava.m.kramer@gmail.com" userId="1f3c66f5e1d3ec4c" providerId="LiveId" clId="{44A0D9F3-561F-45A5-BD3B-3E9A0080734A}" dt="2023-06-01T20:04:06.324" v="47" actId="26606"/>
          <ac:spMkLst>
            <pc:docMk/>
            <pc:sldMk cId="2760732951" sldId="256"/>
            <ac:spMk id="106" creationId="{01A9D26D-082A-4101-8D75-863B7B7AB81D}"/>
          </ac:spMkLst>
        </pc:spChg>
        <pc:spChg chg="add del">
          <ac:chgData name="ava.m.kramer@gmail.com" userId="1f3c66f5e1d3ec4c" providerId="LiveId" clId="{44A0D9F3-561F-45A5-BD3B-3E9A0080734A}" dt="2023-06-01T20:04:06.324" v="47" actId="26606"/>
          <ac:spMkLst>
            <pc:docMk/>
            <pc:sldMk cId="2760732951" sldId="256"/>
            <ac:spMk id="108" creationId="{A0FE0BA4-FE6E-4B91-9A1B-E373720BD3D5}"/>
          </ac:spMkLst>
        </pc:spChg>
        <pc:spChg chg="add del">
          <ac:chgData name="ava.m.kramer@gmail.com" userId="1f3c66f5e1d3ec4c" providerId="LiveId" clId="{44A0D9F3-561F-45A5-BD3B-3E9A0080734A}" dt="2023-06-01T20:04:06.324" v="47" actId="26606"/>
          <ac:spMkLst>
            <pc:docMk/>
            <pc:sldMk cId="2760732951" sldId="256"/>
            <ac:spMk id="110" creationId="{80E6F154-6DA5-4544-8945-8AF8DE20A63E}"/>
          </ac:spMkLst>
        </pc:spChg>
        <pc:spChg chg="add del">
          <ac:chgData name="ava.m.kramer@gmail.com" userId="1f3c66f5e1d3ec4c" providerId="LiveId" clId="{44A0D9F3-561F-45A5-BD3B-3E9A0080734A}" dt="2023-06-01T20:04:00.862" v="45" actId="26606"/>
          <ac:spMkLst>
            <pc:docMk/>
            <pc:sldMk cId="2760732951" sldId="256"/>
            <ac:spMk id="112" creationId="{5E98D956-6B7A-4A94-B508-F7A30E642105}"/>
          </ac:spMkLst>
        </pc:spChg>
        <pc:spChg chg="add del">
          <ac:chgData name="ava.m.kramer@gmail.com" userId="1f3c66f5e1d3ec4c" providerId="LiveId" clId="{44A0D9F3-561F-45A5-BD3B-3E9A0080734A}" dt="2023-06-01T20:04:00.862" v="45" actId="26606"/>
          <ac:spMkLst>
            <pc:docMk/>
            <pc:sldMk cId="2760732951" sldId="256"/>
            <ac:spMk id="113" creationId="{55D20674-CF0C-4687-81B6-A613F871AF46}"/>
          </ac:spMkLst>
        </pc:spChg>
        <pc:spChg chg="add del">
          <ac:chgData name="ava.m.kramer@gmail.com" userId="1f3c66f5e1d3ec4c" providerId="LiveId" clId="{44A0D9F3-561F-45A5-BD3B-3E9A0080734A}" dt="2023-06-01T20:04:00.862" v="45" actId="26606"/>
          <ac:spMkLst>
            <pc:docMk/>
            <pc:sldMk cId="2760732951" sldId="256"/>
            <ac:spMk id="114" creationId="{D6A3D2FC-6F98-4157-94A8-7D7FBD56EF86}"/>
          </ac:spMkLst>
        </pc:spChg>
        <pc:spChg chg="add del">
          <ac:chgData name="ava.m.kramer@gmail.com" userId="1f3c66f5e1d3ec4c" providerId="LiveId" clId="{44A0D9F3-561F-45A5-BD3B-3E9A0080734A}" dt="2023-06-01T20:04:00.862" v="45" actId="26606"/>
          <ac:spMkLst>
            <pc:docMk/>
            <pc:sldMk cId="2760732951" sldId="256"/>
            <ac:spMk id="115" creationId="{C2BD3211-5B9B-40DA-8BD0-C3426AE78CEE}"/>
          </ac:spMkLst>
        </pc:spChg>
        <pc:spChg chg="add del">
          <ac:chgData name="ava.m.kramer@gmail.com" userId="1f3c66f5e1d3ec4c" providerId="LiveId" clId="{44A0D9F3-561F-45A5-BD3B-3E9A0080734A}" dt="2023-06-01T20:04:00.862" v="45" actId="26606"/>
          <ac:spMkLst>
            <pc:docMk/>
            <pc:sldMk cId="2760732951" sldId="256"/>
            <ac:spMk id="116" creationId="{17AE16AB-F0AB-4AC3-BD8F-336B5D98CD58}"/>
          </ac:spMkLst>
        </pc:spChg>
        <pc:spChg chg="add del">
          <ac:chgData name="ava.m.kramer@gmail.com" userId="1f3c66f5e1d3ec4c" providerId="LiveId" clId="{44A0D9F3-561F-45A5-BD3B-3E9A0080734A}" dt="2023-06-01T20:04:00.862" v="45" actId="26606"/>
          <ac:spMkLst>
            <pc:docMk/>
            <pc:sldMk cId="2760732951" sldId="256"/>
            <ac:spMk id="117" creationId="{AD8121B6-45E6-447F-87B8-58EDD064ED93}"/>
          </ac:spMkLst>
        </pc:spChg>
        <pc:spChg chg="add del">
          <ac:chgData name="ava.m.kramer@gmail.com" userId="1f3c66f5e1d3ec4c" providerId="LiveId" clId="{44A0D9F3-561F-45A5-BD3B-3E9A0080734A}" dt="2023-06-01T20:04:00.862" v="45" actId="26606"/>
          <ac:spMkLst>
            <pc:docMk/>
            <pc:sldMk cId="2760732951" sldId="256"/>
            <ac:spMk id="118" creationId="{6C819BFF-25C5-425C-8CD1-789F7A30D26B}"/>
          </ac:spMkLst>
        </pc:spChg>
        <pc:spChg chg="add del">
          <ac:chgData name="ava.m.kramer@gmail.com" userId="1f3c66f5e1d3ec4c" providerId="LiveId" clId="{44A0D9F3-561F-45A5-BD3B-3E9A0080734A}" dt="2023-06-01T20:04:00.862" v="45" actId="26606"/>
          <ac:spMkLst>
            <pc:docMk/>
            <pc:sldMk cId="2760732951" sldId="256"/>
            <ac:spMk id="119" creationId="{FC95B8E3-CBB0-4A5C-B65B-59C12D44BB27}"/>
          </ac:spMkLst>
        </pc:spChg>
        <pc:spChg chg="add del">
          <ac:chgData name="ava.m.kramer@gmail.com" userId="1f3c66f5e1d3ec4c" providerId="LiveId" clId="{44A0D9F3-561F-45A5-BD3B-3E9A0080734A}" dt="2023-06-01T20:04:00.862" v="45" actId="26606"/>
          <ac:spMkLst>
            <pc:docMk/>
            <pc:sldMk cId="2760732951" sldId="256"/>
            <ac:spMk id="120" creationId="{20BE49C6-06E3-4324-91A8-F25B7DA1D564}"/>
          </ac:spMkLst>
        </pc:spChg>
        <pc:spChg chg="add del">
          <ac:chgData name="ava.m.kramer@gmail.com" userId="1f3c66f5e1d3ec4c" providerId="LiveId" clId="{44A0D9F3-561F-45A5-BD3B-3E9A0080734A}" dt="2023-06-01T20:04:00.862" v="45" actId="26606"/>
          <ac:spMkLst>
            <pc:docMk/>
            <pc:sldMk cId="2760732951" sldId="256"/>
            <ac:spMk id="121" creationId="{0EA710C0-F536-4B31-8D0F-28E2F0893A50}"/>
          </ac:spMkLst>
        </pc:spChg>
        <pc:spChg chg="add del">
          <ac:chgData name="ava.m.kramer@gmail.com" userId="1f3c66f5e1d3ec4c" providerId="LiveId" clId="{44A0D9F3-561F-45A5-BD3B-3E9A0080734A}" dt="2023-06-01T20:04:00.862" v="45" actId="26606"/>
          <ac:spMkLst>
            <pc:docMk/>
            <pc:sldMk cId="2760732951" sldId="256"/>
            <ac:spMk id="122" creationId="{578ABC8A-B58F-4AAE-8F6F-A07EB9D6DDE6}"/>
          </ac:spMkLst>
        </pc:spChg>
        <pc:spChg chg="add del">
          <ac:chgData name="ava.m.kramer@gmail.com" userId="1f3c66f5e1d3ec4c" providerId="LiveId" clId="{44A0D9F3-561F-45A5-BD3B-3E9A0080734A}" dt="2023-06-01T20:04:00.862" v="45" actId="26606"/>
          <ac:spMkLst>
            <pc:docMk/>
            <pc:sldMk cId="2760732951" sldId="256"/>
            <ac:spMk id="123" creationId="{11EB61F8-34CD-4251-9B31-59AB92843F5F}"/>
          </ac:spMkLst>
        </pc:spChg>
        <pc:spChg chg="add del">
          <ac:chgData name="ava.m.kramer@gmail.com" userId="1f3c66f5e1d3ec4c" providerId="LiveId" clId="{44A0D9F3-561F-45A5-BD3B-3E9A0080734A}" dt="2023-06-01T20:04:00.862" v="45" actId="26606"/>
          <ac:spMkLst>
            <pc:docMk/>
            <pc:sldMk cId="2760732951" sldId="256"/>
            <ac:spMk id="124" creationId="{033FA5DB-69DC-4137-9264-5F838B99043F}"/>
          </ac:spMkLst>
        </pc:spChg>
        <pc:spChg chg="add del">
          <ac:chgData name="ava.m.kramer@gmail.com" userId="1f3c66f5e1d3ec4c" providerId="LiveId" clId="{44A0D9F3-561F-45A5-BD3B-3E9A0080734A}" dt="2023-06-01T20:04:06.324" v="47" actId="26606"/>
          <ac:spMkLst>
            <pc:docMk/>
            <pc:sldMk cId="2760732951" sldId="256"/>
            <ac:spMk id="126" creationId="{E2748806-3AF5-4078-830A-C1F26BF1B200}"/>
          </ac:spMkLst>
        </pc:spChg>
        <pc:spChg chg="add del">
          <ac:chgData name="ava.m.kramer@gmail.com" userId="1f3c66f5e1d3ec4c" providerId="LiveId" clId="{44A0D9F3-561F-45A5-BD3B-3E9A0080734A}" dt="2023-06-01T20:04:06.324" v="47" actId="26606"/>
          <ac:spMkLst>
            <pc:docMk/>
            <pc:sldMk cId="2760732951" sldId="256"/>
            <ac:spMk id="127" creationId="{36C5C053-F6BB-464B-BDD2-9D811A2494A2}"/>
          </ac:spMkLst>
        </pc:spChg>
        <pc:spChg chg="add del">
          <ac:chgData name="ava.m.kramer@gmail.com" userId="1f3c66f5e1d3ec4c" providerId="LiveId" clId="{44A0D9F3-561F-45A5-BD3B-3E9A0080734A}" dt="2023-06-01T20:04:06.324" v="47" actId="26606"/>
          <ac:spMkLst>
            <pc:docMk/>
            <pc:sldMk cId="2760732951" sldId="256"/>
            <ac:spMk id="128" creationId="{8315D1CC-8D02-4016-AD7A-097E77AAE387}"/>
          </ac:spMkLst>
        </pc:spChg>
        <pc:spChg chg="add del">
          <ac:chgData name="ava.m.kramer@gmail.com" userId="1f3c66f5e1d3ec4c" providerId="LiveId" clId="{44A0D9F3-561F-45A5-BD3B-3E9A0080734A}" dt="2023-06-01T20:04:06.324" v="47" actId="26606"/>
          <ac:spMkLst>
            <pc:docMk/>
            <pc:sldMk cId="2760732951" sldId="256"/>
            <ac:spMk id="129" creationId="{85558ED7-8ED9-4B7F-8138-C5B8A0EC1937}"/>
          </ac:spMkLst>
        </pc:spChg>
        <pc:spChg chg="add del">
          <ac:chgData name="ava.m.kramer@gmail.com" userId="1f3c66f5e1d3ec4c" providerId="LiveId" clId="{44A0D9F3-561F-45A5-BD3B-3E9A0080734A}" dt="2023-06-01T20:04:06.324" v="47" actId="26606"/>
          <ac:spMkLst>
            <pc:docMk/>
            <pc:sldMk cId="2760732951" sldId="256"/>
            <ac:spMk id="130" creationId="{13E9F88F-5950-42B0-B9A3-898F91835B3F}"/>
          </ac:spMkLst>
        </pc:spChg>
        <pc:spChg chg="add del">
          <ac:chgData name="ava.m.kramer@gmail.com" userId="1f3c66f5e1d3ec4c" providerId="LiveId" clId="{44A0D9F3-561F-45A5-BD3B-3E9A0080734A}" dt="2023-06-01T20:04:06.324" v="47" actId="26606"/>
          <ac:spMkLst>
            <pc:docMk/>
            <pc:sldMk cId="2760732951" sldId="256"/>
            <ac:spMk id="131" creationId="{34FBEBF3-C941-4CB0-8AC2-3B50E1371BBF}"/>
          </ac:spMkLst>
        </pc:spChg>
        <pc:spChg chg="add del">
          <ac:chgData name="ava.m.kramer@gmail.com" userId="1f3c66f5e1d3ec4c" providerId="LiveId" clId="{44A0D9F3-561F-45A5-BD3B-3E9A0080734A}" dt="2023-06-01T22:34:38.081" v="784" actId="26606"/>
          <ac:spMkLst>
            <pc:docMk/>
            <pc:sldMk cId="2760732951" sldId="256"/>
            <ac:spMk id="133" creationId="{1D7050A3-B1DE-4865-BAE7-B35015408F00}"/>
          </ac:spMkLst>
        </pc:spChg>
        <pc:spChg chg="add del">
          <ac:chgData name="ava.m.kramer@gmail.com" userId="1f3c66f5e1d3ec4c" providerId="LiveId" clId="{44A0D9F3-561F-45A5-BD3B-3E9A0080734A}" dt="2023-06-01T22:34:38.081" v="784" actId="26606"/>
          <ac:spMkLst>
            <pc:docMk/>
            <pc:sldMk cId="2760732951" sldId="256"/>
            <ac:spMk id="134" creationId="{50401EF1-C054-4118-87E7-1621168ADBF1}"/>
          </ac:spMkLst>
        </pc:spChg>
        <pc:spChg chg="add del">
          <ac:chgData name="ava.m.kramer@gmail.com" userId="1f3c66f5e1d3ec4c" providerId="LiveId" clId="{44A0D9F3-561F-45A5-BD3B-3E9A0080734A}" dt="2023-06-01T22:34:38.025" v="783" actId="26606"/>
          <ac:spMkLst>
            <pc:docMk/>
            <pc:sldMk cId="2760732951" sldId="256"/>
            <ac:spMk id="142" creationId="{D6A5485D-4AF6-47BA-8BB1-44D0639B9FA6}"/>
          </ac:spMkLst>
        </pc:spChg>
        <pc:spChg chg="add del">
          <ac:chgData name="ava.m.kramer@gmail.com" userId="1f3c66f5e1d3ec4c" providerId="LiveId" clId="{44A0D9F3-561F-45A5-BD3B-3E9A0080734A}" dt="2023-06-01T22:34:38.025" v="783" actId="26606"/>
          <ac:spMkLst>
            <pc:docMk/>
            <pc:sldMk cId="2760732951" sldId="256"/>
            <ac:spMk id="144" creationId="{B4D9B8D0-D739-450E-A52E-487123AE2AB2}"/>
          </ac:spMkLst>
        </pc:spChg>
        <pc:spChg chg="add">
          <ac:chgData name="ava.m.kramer@gmail.com" userId="1f3c66f5e1d3ec4c" providerId="LiveId" clId="{44A0D9F3-561F-45A5-BD3B-3E9A0080734A}" dt="2023-06-01T22:34:38.081" v="784" actId="26606"/>
          <ac:spMkLst>
            <pc:docMk/>
            <pc:sldMk cId="2760732951" sldId="256"/>
            <ac:spMk id="155" creationId="{E2748806-3AF5-4078-830A-C1F26BF1B200}"/>
          </ac:spMkLst>
        </pc:spChg>
        <pc:spChg chg="add">
          <ac:chgData name="ava.m.kramer@gmail.com" userId="1f3c66f5e1d3ec4c" providerId="LiveId" clId="{44A0D9F3-561F-45A5-BD3B-3E9A0080734A}" dt="2023-06-01T22:34:38.081" v="784" actId="26606"/>
          <ac:spMkLst>
            <pc:docMk/>
            <pc:sldMk cId="2760732951" sldId="256"/>
            <ac:spMk id="156" creationId="{34FBEBF3-C941-4CB0-8AC2-3B50E1371BBF}"/>
          </ac:spMkLst>
        </pc:spChg>
        <pc:grpChg chg="add del">
          <ac:chgData name="ava.m.kramer@gmail.com" userId="1f3c66f5e1d3ec4c" providerId="LiveId" clId="{44A0D9F3-561F-45A5-BD3B-3E9A0080734A}" dt="2023-06-01T20:04:06.333" v="48" actId="26606"/>
          <ac:grpSpMkLst>
            <pc:docMk/>
            <pc:sldMk cId="2760732951" sldId="256"/>
            <ac:grpSpMk id="85" creationId="{61D9147E-6246-4344-B99C-7E58532D8CB5}"/>
          </ac:grpSpMkLst>
        </pc:grpChg>
        <pc:grpChg chg="add del">
          <ac:chgData name="ava.m.kramer@gmail.com" userId="1f3c66f5e1d3ec4c" providerId="LiveId" clId="{44A0D9F3-561F-45A5-BD3B-3E9A0080734A}" dt="2023-06-01T20:03:56.718" v="43" actId="26606"/>
          <ac:grpSpMkLst>
            <pc:docMk/>
            <pc:sldMk cId="2760732951" sldId="256"/>
            <ac:grpSpMk id="102" creationId="{AFCA5498-D019-48A6-B194-72CE1ABB0B3A}"/>
          </ac:grpSpMkLst>
        </pc:grpChg>
        <pc:grpChg chg="add del">
          <ac:chgData name="ava.m.kramer@gmail.com" userId="1f3c66f5e1d3ec4c" providerId="LiveId" clId="{44A0D9F3-561F-45A5-BD3B-3E9A0080734A}" dt="2023-06-01T22:34:38.081" v="784" actId="26606"/>
          <ac:grpSpMkLst>
            <pc:docMk/>
            <pc:sldMk cId="2760732951" sldId="256"/>
            <ac:grpSpMk id="135" creationId="{499E7689-E646-4066-9AD0-62F46B462A37}"/>
          </ac:grpSpMkLst>
        </pc:grpChg>
        <pc:grpChg chg="add">
          <ac:chgData name="ava.m.kramer@gmail.com" userId="1f3c66f5e1d3ec4c" providerId="LiveId" clId="{44A0D9F3-561F-45A5-BD3B-3E9A0080734A}" dt="2023-06-01T22:34:38.081" v="784" actId="26606"/>
          <ac:grpSpMkLst>
            <pc:docMk/>
            <pc:sldMk cId="2760732951" sldId="256"/>
            <ac:grpSpMk id="146" creationId="{AFCA5498-D019-48A6-B194-72CE1ABB0B3A}"/>
          </ac:grpSpMkLst>
        </pc:grpChg>
        <pc:picChg chg="mod ord">
          <ac:chgData name="ava.m.kramer@gmail.com" userId="1f3c66f5e1d3ec4c" providerId="LiveId" clId="{44A0D9F3-561F-45A5-BD3B-3E9A0080734A}" dt="2023-06-01T22:34:38.081" v="784" actId="26606"/>
          <ac:picMkLst>
            <pc:docMk/>
            <pc:sldMk cId="2760732951" sldId="256"/>
            <ac:picMk id="12" creationId="{DCB84CB6-F75A-68A8-F4BF-209FE3217E84}"/>
          </ac:picMkLst>
        </pc:picChg>
      </pc:sldChg>
      <pc:sldChg chg="del">
        <pc:chgData name="ava.m.kramer@gmail.com" userId="1f3c66f5e1d3ec4c" providerId="LiveId" clId="{44A0D9F3-561F-45A5-BD3B-3E9A0080734A}" dt="2023-06-01T20:03:29.617" v="38" actId="2696"/>
        <pc:sldMkLst>
          <pc:docMk/>
          <pc:sldMk cId="770180481" sldId="257"/>
        </pc:sldMkLst>
      </pc:sldChg>
      <pc:sldChg chg="del">
        <pc:chgData name="ava.m.kramer@gmail.com" userId="1f3c66f5e1d3ec4c" providerId="LiveId" clId="{44A0D9F3-561F-45A5-BD3B-3E9A0080734A}" dt="2023-06-01T20:03:33.045" v="39" actId="2696"/>
        <pc:sldMkLst>
          <pc:docMk/>
          <pc:sldMk cId="339707907" sldId="258"/>
        </pc:sldMkLst>
      </pc:sldChg>
      <pc:sldChg chg="modSp mod modNotesTx">
        <pc:chgData name="ava.m.kramer@gmail.com" userId="1f3c66f5e1d3ec4c" providerId="LiveId" clId="{44A0D9F3-561F-45A5-BD3B-3E9A0080734A}" dt="2023-06-19T18:18:09.636" v="3126" actId="2710"/>
        <pc:sldMkLst>
          <pc:docMk/>
          <pc:sldMk cId="3595711288" sldId="259"/>
        </pc:sldMkLst>
        <pc:spChg chg="mod">
          <ac:chgData name="ava.m.kramer@gmail.com" userId="1f3c66f5e1d3ec4c" providerId="LiveId" clId="{44A0D9F3-561F-45A5-BD3B-3E9A0080734A}" dt="2023-06-19T18:18:09.636" v="3126" actId="2710"/>
          <ac:spMkLst>
            <pc:docMk/>
            <pc:sldMk cId="3595711288" sldId="259"/>
            <ac:spMk id="3" creationId="{64FDB01C-CC6E-29D8-1DCA-7D142BCED43F}"/>
          </ac:spMkLst>
        </pc:spChg>
      </pc:sldChg>
      <pc:sldChg chg="addSp delSp modSp mod setBg">
        <pc:chgData name="ava.m.kramer@gmail.com" userId="1f3c66f5e1d3ec4c" providerId="LiveId" clId="{44A0D9F3-561F-45A5-BD3B-3E9A0080734A}" dt="2023-06-06T18:06:59.428" v="2362" actId="14100"/>
        <pc:sldMkLst>
          <pc:docMk/>
          <pc:sldMk cId="1748736129" sldId="262"/>
        </pc:sldMkLst>
        <pc:spChg chg="mod ord">
          <ac:chgData name="ava.m.kramer@gmail.com" userId="1f3c66f5e1d3ec4c" providerId="LiveId" clId="{44A0D9F3-561F-45A5-BD3B-3E9A0080734A}" dt="2023-06-02T16:13:33.652" v="799" actId="26606"/>
          <ac:spMkLst>
            <pc:docMk/>
            <pc:sldMk cId="1748736129" sldId="262"/>
            <ac:spMk id="2" creationId="{9296E4F2-049A-AB75-68C3-96852CB7006C}"/>
          </ac:spMkLst>
        </pc:spChg>
        <pc:spChg chg="add del">
          <ac:chgData name="ava.m.kramer@gmail.com" userId="1f3c66f5e1d3ec4c" providerId="LiveId" clId="{44A0D9F3-561F-45A5-BD3B-3E9A0080734A}" dt="2023-06-02T16:13:36.090" v="801" actId="22"/>
          <ac:spMkLst>
            <pc:docMk/>
            <pc:sldMk cId="1748736129" sldId="262"/>
            <ac:spMk id="3" creationId="{4D53E7BA-38D0-F7E4-0276-1A9F2163BE81}"/>
          </ac:spMkLst>
        </pc:spChg>
        <pc:spChg chg="add del mod">
          <ac:chgData name="ava.m.kramer@gmail.com" userId="1f3c66f5e1d3ec4c" providerId="LiveId" clId="{44A0D9F3-561F-45A5-BD3B-3E9A0080734A}" dt="2023-06-06T18:05:56.318" v="2347" actId="478"/>
          <ac:spMkLst>
            <pc:docMk/>
            <pc:sldMk cId="1748736129" sldId="262"/>
            <ac:spMk id="4" creationId="{225ECAC8-23D7-0D89-76D7-67A9BDA71C62}"/>
          </ac:spMkLst>
        </pc:spChg>
        <pc:spChg chg="add del mod">
          <ac:chgData name="ava.m.kramer@gmail.com" userId="1f3c66f5e1d3ec4c" providerId="LiveId" clId="{44A0D9F3-561F-45A5-BD3B-3E9A0080734A}" dt="2023-06-02T16:23:57.809" v="820"/>
          <ac:spMkLst>
            <pc:docMk/>
            <pc:sldMk cId="1748736129" sldId="262"/>
            <ac:spMk id="6" creationId="{C7F5D4AB-D76E-FD53-4958-35AC873378DC}"/>
          </ac:spMkLst>
        </pc:spChg>
        <pc:spChg chg="add del mod">
          <ac:chgData name="ava.m.kramer@gmail.com" userId="1f3c66f5e1d3ec4c" providerId="LiveId" clId="{44A0D9F3-561F-45A5-BD3B-3E9A0080734A}" dt="2023-06-03T00:17:57.837" v="869" actId="22"/>
          <ac:spMkLst>
            <pc:docMk/>
            <pc:sldMk cId="1748736129" sldId="262"/>
            <ac:spMk id="8" creationId="{3C00D263-1438-3205-51E6-545156DA35B0}"/>
          </ac:spMkLst>
        </pc:spChg>
        <pc:spChg chg="add del">
          <ac:chgData name="ava.m.kramer@gmail.com" userId="1f3c66f5e1d3ec4c" providerId="LiveId" clId="{44A0D9F3-561F-45A5-BD3B-3E9A0080734A}" dt="2023-06-02T16:13:22.858" v="793" actId="26606"/>
          <ac:spMkLst>
            <pc:docMk/>
            <pc:sldMk cId="1748736129" sldId="262"/>
            <ac:spMk id="9" creationId="{8288DB31-5006-652E-CABC-B548FC7BA319}"/>
          </ac:spMkLst>
        </pc:spChg>
        <pc:spChg chg="add del">
          <ac:chgData name="ava.m.kramer@gmail.com" userId="1f3c66f5e1d3ec4c" providerId="LiveId" clId="{44A0D9F3-561F-45A5-BD3B-3E9A0080734A}" dt="2023-06-02T16:13:25.828" v="795" actId="26606"/>
          <ac:spMkLst>
            <pc:docMk/>
            <pc:sldMk cId="1748736129" sldId="262"/>
            <ac:spMk id="10" creationId="{99B5B3C5-A599-465B-B2B9-866E8B2087CE}"/>
          </ac:spMkLst>
        </pc:spChg>
        <pc:spChg chg="add del">
          <ac:chgData name="ava.m.kramer@gmail.com" userId="1f3c66f5e1d3ec4c" providerId="LiveId" clId="{44A0D9F3-561F-45A5-BD3B-3E9A0080734A}" dt="2023-06-02T16:13:22.858" v="793" actId="26606"/>
          <ac:spMkLst>
            <pc:docMk/>
            <pc:sldMk cId="1748736129" sldId="262"/>
            <ac:spMk id="12" creationId="{4F8E18AC-903E-4B46-8CC0-FE20E612CE37}"/>
          </ac:spMkLst>
        </pc:spChg>
        <pc:spChg chg="add del">
          <ac:chgData name="ava.m.kramer@gmail.com" userId="1f3c66f5e1d3ec4c" providerId="LiveId" clId="{44A0D9F3-561F-45A5-BD3B-3E9A0080734A}" dt="2023-06-02T16:13:22.858" v="793" actId="26606"/>
          <ac:spMkLst>
            <pc:docMk/>
            <pc:sldMk cId="1748736129" sldId="262"/>
            <ac:spMk id="14" creationId="{3DEE38FB-0763-470C-8A5E-44456B5130D7}"/>
          </ac:spMkLst>
        </pc:spChg>
        <pc:spChg chg="add del">
          <ac:chgData name="ava.m.kramer@gmail.com" userId="1f3c66f5e1d3ec4c" providerId="LiveId" clId="{44A0D9F3-561F-45A5-BD3B-3E9A0080734A}" dt="2023-06-02T16:13:22.858" v="793" actId="26606"/>
          <ac:spMkLst>
            <pc:docMk/>
            <pc:sldMk cId="1748736129" sldId="262"/>
            <ac:spMk id="16" creationId="{F1D6E6C0-11C7-4A38-BD12-80741960B53C}"/>
          </ac:spMkLst>
        </pc:spChg>
        <pc:spChg chg="add del">
          <ac:chgData name="ava.m.kramer@gmail.com" userId="1f3c66f5e1d3ec4c" providerId="LiveId" clId="{44A0D9F3-561F-45A5-BD3B-3E9A0080734A}" dt="2023-06-02T16:13:25.828" v="795" actId="26606"/>
          <ac:spMkLst>
            <pc:docMk/>
            <pc:sldMk cId="1748736129" sldId="262"/>
            <ac:spMk id="30" creationId="{25C84982-7DD0-43B1-8A2D-BFA4DF1B4E60}"/>
          </ac:spMkLst>
        </pc:spChg>
        <pc:spChg chg="add del">
          <ac:chgData name="ava.m.kramer@gmail.com" userId="1f3c66f5e1d3ec4c" providerId="LiveId" clId="{44A0D9F3-561F-45A5-BD3B-3E9A0080734A}" dt="2023-06-02T16:13:25.828" v="795" actId="26606"/>
          <ac:spMkLst>
            <pc:docMk/>
            <pc:sldMk cId="1748736129" sldId="262"/>
            <ac:spMk id="31" creationId="{9D767E3F-5FD8-43EF-92CC-71463D47E1EE}"/>
          </ac:spMkLst>
        </pc:spChg>
        <pc:spChg chg="add del">
          <ac:chgData name="ava.m.kramer@gmail.com" userId="1f3c66f5e1d3ec4c" providerId="LiveId" clId="{44A0D9F3-561F-45A5-BD3B-3E9A0080734A}" dt="2023-06-02T16:13:25.828" v="795" actId="26606"/>
          <ac:spMkLst>
            <pc:docMk/>
            <pc:sldMk cId="1748736129" sldId="262"/>
            <ac:spMk id="33" creationId="{53326BAA-9686-4D37-B702-A459A43F9B06}"/>
          </ac:spMkLst>
        </pc:spChg>
        <pc:spChg chg="add del">
          <ac:chgData name="ava.m.kramer@gmail.com" userId="1f3c66f5e1d3ec4c" providerId="LiveId" clId="{44A0D9F3-561F-45A5-BD3B-3E9A0080734A}" dt="2023-06-02T16:13:25.828" v="795" actId="26606"/>
          <ac:spMkLst>
            <pc:docMk/>
            <pc:sldMk cId="1748736129" sldId="262"/>
            <ac:spMk id="35" creationId="{AB330529-CB1E-4112-8F01-435C2E299761}"/>
          </ac:spMkLst>
        </pc:spChg>
        <pc:spChg chg="add del">
          <ac:chgData name="ava.m.kramer@gmail.com" userId="1f3c66f5e1d3ec4c" providerId="LiveId" clId="{44A0D9F3-561F-45A5-BD3B-3E9A0080734A}" dt="2023-06-02T16:13:27.378" v="797" actId="26606"/>
          <ac:spMkLst>
            <pc:docMk/>
            <pc:sldMk cId="1748736129" sldId="262"/>
            <ac:spMk id="55" creationId="{99B5B3C5-A599-465B-B2B9-866E8B2087CE}"/>
          </ac:spMkLst>
        </pc:spChg>
        <pc:spChg chg="add del">
          <ac:chgData name="ava.m.kramer@gmail.com" userId="1f3c66f5e1d3ec4c" providerId="LiveId" clId="{44A0D9F3-561F-45A5-BD3B-3E9A0080734A}" dt="2023-06-02T16:13:27.378" v="797" actId="26606"/>
          <ac:spMkLst>
            <pc:docMk/>
            <pc:sldMk cId="1748736129" sldId="262"/>
            <ac:spMk id="56" creationId="{25C84982-7DD0-43B1-8A2D-BFA4DF1B4E60}"/>
          </ac:spMkLst>
        </pc:spChg>
        <pc:spChg chg="add del">
          <ac:chgData name="ava.m.kramer@gmail.com" userId="1f3c66f5e1d3ec4c" providerId="LiveId" clId="{44A0D9F3-561F-45A5-BD3B-3E9A0080734A}" dt="2023-06-02T16:13:27.378" v="797" actId="26606"/>
          <ac:spMkLst>
            <pc:docMk/>
            <pc:sldMk cId="1748736129" sldId="262"/>
            <ac:spMk id="65" creationId="{94DA0203-BFB4-49DB-A205-51AD7549D42A}"/>
          </ac:spMkLst>
        </pc:spChg>
        <pc:spChg chg="add del">
          <ac:chgData name="ava.m.kramer@gmail.com" userId="1f3c66f5e1d3ec4c" providerId="LiveId" clId="{44A0D9F3-561F-45A5-BD3B-3E9A0080734A}" dt="2023-06-02T16:13:27.378" v="797" actId="26606"/>
          <ac:spMkLst>
            <pc:docMk/>
            <pc:sldMk cId="1748736129" sldId="262"/>
            <ac:spMk id="66" creationId="{652F1BB8-9F6C-45D6-898D-65348D26BFCC}"/>
          </ac:spMkLst>
        </pc:spChg>
        <pc:spChg chg="add del">
          <ac:chgData name="ava.m.kramer@gmail.com" userId="1f3c66f5e1d3ec4c" providerId="LiveId" clId="{44A0D9F3-561F-45A5-BD3B-3E9A0080734A}" dt="2023-06-02T16:13:27.378" v="797" actId="26606"/>
          <ac:spMkLst>
            <pc:docMk/>
            <pc:sldMk cId="1748736129" sldId="262"/>
            <ac:spMk id="67" creationId="{DA09ABEB-FBB2-4784-AB42-132C2B7B86EA}"/>
          </ac:spMkLst>
        </pc:spChg>
        <pc:spChg chg="add del">
          <ac:chgData name="ava.m.kramer@gmail.com" userId="1f3c66f5e1d3ec4c" providerId="LiveId" clId="{44A0D9F3-561F-45A5-BD3B-3E9A0080734A}" dt="2023-06-02T16:13:27.378" v="797" actId="26606"/>
          <ac:spMkLst>
            <pc:docMk/>
            <pc:sldMk cId="1748736129" sldId="262"/>
            <ac:spMk id="68" creationId="{4E19B7D6-ACF5-4FD5-9847-AA489F05BBCB}"/>
          </ac:spMkLst>
        </pc:spChg>
        <pc:spChg chg="add del">
          <ac:chgData name="ava.m.kramer@gmail.com" userId="1f3c66f5e1d3ec4c" providerId="LiveId" clId="{44A0D9F3-561F-45A5-BD3B-3E9A0080734A}" dt="2023-06-02T16:13:27.378" v="797" actId="26606"/>
          <ac:spMkLst>
            <pc:docMk/>
            <pc:sldMk cId="1748736129" sldId="262"/>
            <ac:spMk id="69" creationId="{2DC3951C-8573-4092-BB1C-895AB62DC18A}"/>
          </ac:spMkLst>
        </pc:spChg>
        <pc:spChg chg="add del">
          <ac:chgData name="ava.m.kramer@gmail.com" userId="1f3c66f5e1d3ec4c" providerId="LiveId" clId="{44A0D9F3-561F-45A5-BD3B-3E9A0080734A}" dt="2023-06-02T16:13:27.378" v="797" actId="26606"/>
          <ac:spMkLst>
            <pc:docMk/>
            <pc:sldMk cId="1748736129" sldId="262"/>
            <ac:spMk id="70" creationId="{D897F30D-1513-46A2-A047-AEC827A0ED77}"/>
          </ac:spMkLst>
        </pc:spChg>
        <pc:spChg chg="add del">
          <ac:chgData name="ava.m.kramer@gmail.com" userId="1f3c66f5e1d3ec4c" providerId="LiveId" clId="{44A0D9F3-561F-45A5-BD3B-3E9A0080734A}" dt="2023-06-02T16:13:27.378" v="797" actId="26606"/>
          <ac:spMkLst>
            <pc:docMk/>
            <pc:sldMk cId="1748736129" sldId="262"/>
            <ac:spMk id="71" creationId="{5484E33B-84C6-44AB-B37B-AD40DD864397}"/>
          </ac:spMkLst>
        </pc:spChg>
        <pc:spChg chg="add del">
          <ac:chgData name="ava.m.kramer@gmail.com" userId="1f3c66f5e1d3ec4c" providerId="LiveId" clId="{44A0D9F3-561F-45A5-BD3B-3E9A0080734A}" dt="2023-06-02T16:13:27.378" v="797" actId="26606"/>
          <ac:spMkLst>
            <pc:docMk/>
            <pc:sldMk cId="1748736129" sldId="262"/>
            <ac:spMk id="72" creationId="{032C2FFF-1C26-4710-B2B8-9DB486DAE135}"/>
          </ac:spMkLst>
        </pc:spChg>
        <pc:spChg chg="add del">
          <ac:chgData name="ava.m.kramer@gmail.com" userId="1f3c66f5e1d3ec4c" providerId="LiveId" clId="{44A0D9F3-561F-45A5-BD3B-3E9A0080734A}" dt="2023-06-02T16:13:27.378" v="797" actId="26606"/>
          <ac:spMkLst>
            <pc:docMk/>
            <pc:sldMk cId="1748736129" sldId="262"/>
            <ac:spMk id="73" creationId="{F6D50462-DF3B-4889-8D2A-9B6BE774163C}"/>
          </ac:spMkLst>
        </pc:spChg>
        <pc:spChg chg="add del">
          <ac:chgData name="ava.m.kramer@gmail.com" userId="1f3c66f5e1d3ec4c" providerId="LiveId" clId="{44A0D9F3-561F-45A5-BD3B-3E9A0080734A}" dt="2023-06-02T16:13:27.378" v="797" actId="26606"/>
          <ac:spMkLst>
            <pc:docMk/>
            <pc:sldMk cId="1748736129" sldId="262"/>
            <ac:spMk id="74" creationId="{A4661B72-AE95-451D-822D-E19815CF12F6}"/>
          </ac:spMkLst>
        </pc:spChg>
        <pc:spChg chg="add del">
          <ac:chgData name="ava.m.kramer@gmail.com" userId="1f3c66f5e1d3ec4c" providerId="LiveId" clId="{44A0D9F3-561F-45A5-BD3B-3E9A0080734A}" dt="2023-06-02T16:13:33.652" v="799" actId="26606"/>
          <ac:spMkLst>
            <pc:docMk/>
            <pc:sldMk cId="1748736129" sldId="262"/>
            <ac:spMk id="76" creationId="{4D47D7CD-06A5-4710-B816-F23F56C52C16}"/>
          </ac:spMkLst>
        </pc:spChg>
        <pc:spChg chg="add del">
          <ac:chgData name="ava.m.kramer@gmail.com" userId="1f3c66f5e1d3ec4c" providerId="LiveId" clId="{44A0D9F3-561F-45A5-BD3B-3E9A0080734A}" dt="2023-06-02T16:13:33.652" v="799" actId="26606"/>
          <ac:spMkLst>
            <pc:docMk/>
            <pc:sldMk cId="1748736129" sldId="262"/>
            <ac:spMk id="77" creationId="{8058D9C7-7C50-4582-9A60-0569A536A190}"/>
          </ac:spMkLst>
        </pc:spChg>
        <pc:spChg chg="add del">
          <ac:chgData name="ava.m.kramer@gmail.com" userId="1f3c66f5e1d3ec4c" providerId="LiveId" clId="{44A0D9F3-561F-45A5-BD3B-3E9A0080734A}" dt="2023-06-02T16:13:33.652" v="799" actId="26606"/>
          <ac:spMkLst>
            <pc:docMk/>
            <pc:sldMk cId="1748736129" sldId="262"/>
            <ac:spMk id="78" creationId="{57DEA808-396B-B2C6-6F45-96BBC80FBFC8}"/>
          </ac:spMkLst>
        </pc:spChg>
        <pc:spChg chg="add mod">
          <ac:chgData name="ava.m.kramer@gmail.com" userId="1f3c66f5e1d3ec4c" providerId="LiveId" clId="{44A0D9F3-561F-45A5-BD3B-3E9A0080734A}" dt="2023-06-03T01:41:26.775" v="1438" actId="1076"/>
          <ac:spMkLst>
            <pc:docMk/>
            <pc:sldMk cId="1748736129" sldId="262"/>
            <ac:spMk id="84" creationId="{1F2E8C9F-BA05-0F46-607B-B0327620473C}"/>
          </ac:spMkLst>
        </pc:spChg>
        <pc:grpChg chg="add del">
          <ac:chgData name="ava.m.kramer@gmail.com" userId="1f3c66f5e1d3ec4c" providerId="LiveId" clId="{44A0D9F3-561F-45A5-BD3B-3E9A0080734A}" dt="2023-06-02T16:13:22.858" v="793" actId="26606"/>
          <ac:grpSpMkLst>
            <pc:docMk/>
            <pc:sldMk cId="1748736129" sldId="262"/>
            <ac:grpSpMk id="18" creationId="{2B16E781-E64A-4007-B0F1-5A50135A4276}"/>
          </ac:grpSpMkLst>
        </pc:grpChg>
        <pc:grpChg chg="add del">
          <ac:chgData name="ava.m.kramer@gmail.com" userId="1f3c66f5e1d3ec4c" providerId="LiveId" clId="{44A0D9F3-561F-45A5-BD3B-3E9A0080734A}" dt="2023-06-02T16:13:25.828" v="795" actId="26606"/>
          <ac:grpSpMkLst>
            <pc:docMk/>
            <pc:sldMk cId="1748736129" sldId="262"/>
            <ac:grpSpMk id="32" creationId="{1D912E1C-3BBA-42F0-A3EE-FEC382E7230A}"/>
          </ac:grpSpMkLst>
        </pc:grpChg>
        <pc:grpChg chg="add del">
          <ac:chgData name="ava.m.kramer@gmail.com" userId="1f3c66f5e1d3ec4c" providerId="LiveId" clId="{44A0D9F3-561F-45A5-BD3B-3E9A0080734A}" dt="2023-06-02T16:13:25.828" v="795" actId="26606"/>
          <ac:grpSpMkLst>
            <pc:docMk/>
            <pc:sldMk cId="1748736129" sldId="262"/>
            <ac:grpSpMk id="37" creationId="{A6BAEEFE-5A15-4E44-B100-CFD7F5D6D059}"/>
          </ac:grpSpMkLst>
        </pc:grpChg>
        <pc:grpChg chg="add del">
          <ac:chgData name="ava.m.kramer@gmail.com" userId="1f3c66f5e1d3ec4c" providerId="LiveId" clId="{44A0D9F3-561F-45A5-BD3B-3E9A0080734A}" dt="2023-06-02T16:13:27.378" v="797" actId="26606"/>
          <ac:grpSpMkLst>
            <pc:docMk/>
            <pc:sldMk cId="1748736129" sldId="262"/>
            <ac:grpSpMk id="57" creationId="{1D912E1C-3BBA-42F0-A3EE-FEC382E7230A}"/>
          </ac:grpSpMkLst>
        </pc:grpChg>
        <pc:grpChg chg="add del">
          <ac:chgData name="ava.m.kramer@gmail.com" userId="1f3c66f5e1d3ec4c" providerId="LiveId" clId="{44A0D9F3-561F-45A5-BD3B-3E9A0080734A}" dt="2023-06-02T16:13:33.652" v="799" actId="26606"/>
          <ac:grpSpMkLst>
            <pc:docMk/>
            <pc:sldMk cId="1748736129" sldId="262"/>
            <ac:grpSpMk id="79" creationId="{A5A42520-81F5-4CA6-A7DA-9CD71733ABEC}"/>
          </ac:grpSpMkLst>
        </pc:grpChg>
        <pc:picChg chg="add del mod ord modCrop">
          <ac:chgData name="ava.m.kramer@gmail.com" userId="1f3c66f5e1d3ec4c" providerId="LiveId" clId="{44A0D9F3-561F-45A5-BD3B-3E9A0080734A}" dt="2023-06-03T00:17:35.141" v="868" actId="478"/>
          <ac:picMkLst>
            <pc:docMk/>
            <pc:sldMk cId="1748736129" sldId="262"/>
            <ac:picMk id="5" creationId="{90641A30-D329-D585-1A50-BD12F020D616}"/>
          </ac:picMkLst>
        </pc:picChg>
        <pc:picChg chg="add mod modCrop">
          <ac:chgData name="ava.m.kramer@gmail.com" userId="1f3c66f5e1d3ec4c" providerId="LiveId" clId="{44A0D9F3-561F-45A5-BD3B-3E9A0080734A}" dt="2023-06-06T18:06:59.428" v="2362" actId="14100"/>
          <ac:picMkLst>
            <pc:docMk/>
            <pc:sldMk cId="1748736129" sldId="262"/>
            <ac:picMk id="6" creationId="{FE5D886A-1775-1155-22ED-515EF6D3EC2E}"/>
          </ac:picMkLst>
        </pc:picChg>
        <pc:picChg chg="add del mod ord">
          <ac:chgData name="ava.m.kramer@gmail.com" userId="1f3c66f5e1d3ec4c" providerId="LiveId" clId="{44A0D9F3-561F-45A5-BD3B-3E9A0080734A}" dt="2023-06-06T18:05:53.068" v="2346" actId="478"/>
          <ac:picMkLst>
            <pc:docMk/>
            <pc:sldMk cId="1748736129" sldId="262"/>
            <ac:picMk id="13" creationId="{9C841EA0-ACA1-A0FD-6C17-4ADA6AEA7024}"/>
          </ac:picMkLst>
        </pc:picChg>
        <pc:picChg chg="add mod">
          <ac:chgData name="ava.m.kramer@gmail.com" userId="1f3c66f5e1d3ec4c" providerId="LiveId" clId="{44A0D9F3-561F-45A5-BD3B-3E9A0080734A}" dt="2023-06-06T18:06:39.234" v="2359" actId="1076"/>
          <ac:picMkLst>
            <pc:docMk/>
            <pc:sldMk cId="1748736129" sldId="262"/>
            <ac:picMk id="75" creationId="{0C5D4C4B-932F-18AA-31D1-339276388AA8}"/>
          </ac:picMkLst>
        </pc:picChg>
      </pc:sldChg>
      <pc:sldChg chg="addSp delSp modSp mod modNotesTx">
        <pc:chgData name="ava.m.kramer@gmail.com" userId="1f3c66f5e1d3ec4c" providerId="LiveId" clId="{44A0D9F3-561F-45A5-BD3B-3E9A0080734A}" dt="2023-06-19T18:14:25.844" v="2958" actId="20577"/>
        <pc:sldMkLst>
          <pc:docMk/>
          <pc:sldMk cId="330592012" sldId="263"/>
        </pc:sldMkLst>
        <pc:spChg chg="del">
          <ac:chgData name="ava.m.kramer@gmail.com" userId="1f3c66f5e1d3ec4c" providerId="LiveId" clId="{44A0D9F3-561F-45A5-BD3B-3E9A0080734A}" dt="2023-06-03T00:09:02.812" v="848" actId="22"/>
          <ac:spMkLst>
            <pc:docMk/>
            <pc:sldMk cId="330592012" sldId="263"/>
            <ac:spMk id="3" creationId="{7234C63A-6542-EE41-DD45-E007D9F222D3}"/>
          </ac:spMkLst>
        </pc:spChg>
        <pc:spChg chg="add del mod">
          <ac:chgData name="ava.m.kramer@gmail.com" userId="1f3c66f5e1d3ec4c" providerId="LiveId" clId="{44A0D9F3-561F-45A5-BD3B-3E9A0080734A}" dt="2023-06-06T18:00:20.687" v="2322" actId="478"/>
          <ac:spMkLst>
            <pc:docMk/>
            <pc:sldMk cId="330592012" sldId="263"/>
            <ac:spMk id="7" creationId="{FCF422BE-31D3-0286-C2C8-BE4D2E863918}"/>
          </ac:spMkLst>
        </pc:spChg>
        <pc:spChg chg="add mod">
          <ac:chgData name="ava.m.kramer@gmail.com" userId="1f3c66f5e1d3ec4c" providerId="LiveId" clId="{44A0D9F3-561F-45A5-BD3B-3E9A0080734A}" dt="2023-06-03T01:39:48.843" v="1434" actId="1076"/>
          <ac:spMkLst>
            <pc:docMk/>
            <pc:sldMk cId="330592012" sldId="263"/>
            <ac:spMk id="10" creationId="{F3F5A398-F10C-A0E6-63E9-9CB829CB3EC6}"/>
          </ac:spMkLst>
        </pc:spChg>
        <pc:picChg chg="add mod modCrop">
          <ac:chgData name="ava.m.kramer@gmail.com" userId="1f3c66f5e1d3ec4c" providerId="LiveId" clId="{44A0D9F3-561F-45A5-BD3B-3E9A0080734A}" dt="2023-06-06T18:07:25.506" v="2366" actId="1076"/>
          <ac:picMkLst>
            <pc:docMk/>
            <pc:sldMk cId="330592012" sldId="263"/>
            <ac:picMk id="4" creationId="{7BE86161-E204-8566-F37C-F9495B6CCEA2}"/>
          </ac:picMkLst>
        </pc:picChg>
        <pc:picChg chg="add del mod ord">
          <ac:chgData name="ava.m.kramer@gmail.com" userId="1f3c66f5e1d3ec4c" providerId="LiveId" clId="{44A0D9F3-561F-45A5-BD3B-3E9A0080734A}" dt="2023-06-06T17:59:47.770" v="2319" actId="478"/>
          <ac:picMkLst>
            <pc:docMk/>
            <pc:sldMk cId="330592012" sldId="263"/>
            <ac:picMk id="5" creationId="{06EF7AD8-F8C2-6F47-D2BB-287472D8F80E}"/>
          </ac:picMkLst>
        </pc:picChg>
        <pc:picChg chg="add del mod">
          <ac:chgData name="ava.m.kramer@gmail.com" userId="1f3c66f5e1d3ec4c" providerId="LiveId" clId="{44A0D9F3-561F-45A5-BD3B-3E9A0080734A}" dt="2023-06-03T00:10:53.384" v="860" actId="478"/>
          <ac:picMkLst>
            <pc:docMk/>
            <pc:sldMk cId="330592012" sldId="263"/>
            <ac:picMk id="7" creationId="{5958AFC7-04C5-CE12-2DAC-4DA297D4F4FF}"/>
          </ac:picMkLst>
        </pc:picChg>
        <pc:picChg chg="add del mod">
          <ac:chgData name="ava.m.kramer@gmail.com" userId="1f3c66f5e1d3ec4c" providerId="LiveId" clId="{44A0D9F3-561F-45A5-BD3B-3E9A0080734A}" dt="2023-06-06T18:00:08.961" v="2321" actId="478"/>
          <ac:picMkLst>
            <pc:docMk/>
            <pc:sldMk cId="330592012" sldId="263"/>
            <ac:picMk id="9" creationId="{8F7D232C-3F5A-0113-93E3-4A799937E971}"/>
          </ac:picMkLst>
        </pc:picChg>
        <pc:picChg chg="add mod modCrop">
          <ac:chgData name="ava.m.kramer@gmail.com" userId="1f3c66f5e1d3ec4c" providerId="LiveId" clId="{44A0D9F3-561F-45A5-BD3B-3E9A0080734A}" dt="2023-06-06T18:07:28.582" v="2367" actId="1076"/>
          <ac:picMkLst>
            <pc:docMk/>
            <pc:sldMk cId="330592012" sldId="263"/>
            <ac:picMk id="11" creationId="{AE554376-B0BD-1D15-CC33-2AD3F3CEE058}"/>
          </ac:picMkLst>
        </pc:picChg>
      </pc:sldChg>
      <pc:sldChg chg="addSp delSp modSp mod setBg modNotesTx">
        <pc:chgData name="ava.m.kramer@gmail.com" userId="1f3c66f5e1d3ec4c" providerId="LiveId" clId="{44A0D9F3-561F-45A5-BD3B-3E9A0080734A}" dt="2023-06-19T18:14:53.003" v="2959" actId="20577"/>
        <pc:sldMkLst>
          <pc:docMk/>
          <pc:sldMk cId="1436805811" sldId="264"/>
        </pc:sldMkLst>
        <pc:spChg chg="mod">
          <ac:chgData name="ava.m.kramer@gmail.com" userId="1f3c66f5e1d3ec4c" providerId="LiveId" clId="{44A0D9F3-561F-45A5-BD3B-3E9A0080734A}" dt="2023-06-06T18:23:24.734" v="2391" actId="26606"/>
          <ac:spMkLst>
            <pc:docMk/>
            <pc:sldMk cId="1436805811" sldId="264"/>
            <ac:spMk id="2" creationId="{64FDC686-D26A-031D-57F2-81200810DCF8}"/>
          </ac:spMkLst>
        </pc:spChg>
        <pc:spChg chg="del">
          <ac:chgData name="ava.m.kramer@gmail.com" userId="1f3c66f5e1d3ec4c" providerId="LiveId" clId="{44A0D9F3-561F-45A5-BD3B-3E9A0080734A}" dt="2023-05-23T17:49:20.695" v="0" actId="22"/>
          <ac:spMkLst>
            <pc:docMk/>
            <pc:sldMk cId="1436805811" sldId="264"/>
            <ac:spMk id="3" creationId="{DFDD1729-97D5-F820-26B6-F89B4C26179D}"/>
          </ac:spMkLst>
        </pc:spChg>
        <pc:spChg chg="add del mod">
          <ac:chgData name="ava.m.kramer@gmail.com" userId="1f3c66f5e1d3ec4c" providerId="LiveId" clId="{44A0D9F3-561F-45A5-BD3B-3E9A0080734A}" dt="2023-06-02T16:24:07.323" v="822" actId="22"/>
          <ac:spMkLst>
            <pc:docMk/>
            <pc:sldMk cId="1436805811" sldId="264"/>
            <ac:spMk id="4" creationId="{5EDA89F2-ACE5-9E43-0F8B-AE96784B6062}"/>
          </ac:spMkLst>
        </pc:spChg>
        <pc:spChg chg="add del mod">
          <ac:chgData name="ava.m.kramer@gmail.com" userId="1f3c66f5e1d3ec4c" providerId="LiveId" clId="{44A0D9F3-561F-45A5-BD3B-3E9A0080734A}" dt="2023-06-06T18:19:55.886" v="2369" actId="478"/>
          <ac:spMkLst>
            <pc:docMk/>
            <pc:sldMk cId="1436805811" sldId="264"/>
            <ac:spMk id="4" creationId="{C0649FAF-1E01-465F-F896-067C5416B363}"/>
          </ac:spMkLst>
        </pc:spChg>
        <pc:spChg chg="add del mod">
          <ac:chgData name="ava.m.kramer@gmail.com" userId="1f3c66f5e1d3ec4c" providerId="LiveId" clId="{44A0D9F3-561F-45A5-BD3B-3E9A0080734A}" dt="2023-06-03T01:46:31.533" v="1442"/>
          <ac:spMkLst>
            <pc:docMk/>
            <pc:sldMk cId="1436805811" sldId="264"/>
            <ac:spMk id="11" creationId="{B884FDB5-5446-D622-68F5-D2BF1B54E2CC}"/>
          </ac:spMkLst>
        </pc:spChg>
        <pc:spChg chg="add mod">
          <ac:chgData name="ava.m.kramer@gmail.com" userId="1f3c66f5e1d3ec4c" providerId="LiveId" clId="{44A0D9F3-561F-45A5-BD3B-3E9A0080734A}" dt="2023-06-13T18:01:59.411" v="2530" actId="20577"/>
          <ac:spMkLst>
            <pc:docMk/>
            <pc:sldMk cId="1436805811" sldId="264"/>
            <ac:spMk id="12" creationId="{535CC96F-A686-794A-8AA7-BE4217A2C388}"/>
          </ac:spMkLst>
        </pc:spChg>
        <pc:spChg chg="add del">
          <ac:chgData name="ava.m.kramer@gmail.com" userId="1f3c66f5e1d3ec4c" providerId="LiveId" clId="{44A0D9F3-561F-45A5-BD3B-3E9A0080734A}" dt="2023-06-06T18:23:24.734" v="2391" actId="26606"/>
          <ac:spMkLst>
            <pc:docMk/>
            <pc:sldMk cId="1436805811" sldId="264"/>
            <ac:spMk id="17" creationId="{6A28A739-9732-461A-A853-1E4989EFF7D1}"/>
          </ac:spMkLst>
        </pc:spChg>
        <pc:spChg chg="add del">
          <ac:chgData name="ava.m.kramer@gmail.com" userId="1f3c66f5e1d3ec4c" providerId="LiveId" clId="{44A0D9F3-561F-45A5-BD3B-3E9A0080734A}" dt="2023-06-06T18:23:24.734" v="2391" actId="26606"/>
          <ac:spMkLst>
            <pc:docMk/>
            <pc:sldMk cId="1436805811" sldId="264"/>
            <ac:spMk id="19" creationId="{7110C6A7-D16B-4C77-8E1C-AD3F05B5A249}"/>
          </ac:spMkLst>
        </pc:spChg>
        <pc:spChg chg="add del">
          <ac:chgData name="ava.m.kramer@gmail.com" userId="1f3c66f5e1d3ec4c" providerId="LiveId" clId="{44A0D9F3-561F-45A5-BD3B-3E9A0080734A}" dt="2023-06-06T18:23:24.734" v="2391" actId="26606"/>
          <ac:spMkLst>
            <pc:docMk/>
            <pc:sldMk cId="1436805811" sldId="264"/>
            <ac:spMk id="29" creationId="{170F1B99-B713-43B1-8E57-B88FEE6FE09B}"/>
          </ac:spMkLst>
        </pc:spChg>
        <pc:spChg chg="add del">
          <ac:chgData name="ava.m.kramer@gmail.com" userId="1f3c66f5e1d3ec4c" providerId="LiveId" clId="{44A0D9F3-561F-45A5-BD3B-3E9A0080734A}" dt="2023-06-06T18:23:24.734" v="2391" actId="26606"/>
          <ac:spMkLst>
            <pc:docMk/>
            <pc:sldMk cId="1436805811" sldId="264"/>
            <ac:spMk id="31" creationId="{A9A446E8-F042-49A3-AA02-3FF2F236B1B9}"/>
          </ac:spMkLst>
        </pc:spChg>
        <pc:grpChg chg="add del">
          <ac:chgData name="ava.m.kramer@gmail.com" userId="1f3c66f5e1d3ec4c" providerId="LiveId" clId="{44A0D9F3-561F-45A5-BD3B-3E9A0080734A}" dt="2023-06-06T18:23:24.734" v="2391" actId="26606"/>
          <ac:grpSpMkLst>
            <pc:docMk/>
            <pc:sldMk cId="1436805811" sldId="264"/>
            <ac:grpSpMk id="21" creationId="{147F989C-8016-4A7A-872B-625A48589FA2}"/>
          </ac:grpSpMkLst>
        </pc:grpChg>
        <pc:picChg chg="add del mod ord">
          <ac:chgData name="ava.m.kramer@gmail.com" userId="1f3c66f5e1d3ec4c" providerId="LiveId" clId="{44A0D9F3-561F-45A5-BD3B-3E9A0080734A}" dt="2023-06-02T16:24:00.624" v="821" actId="478"/>
          <ac:picMkLst>
            <pc:docMk/>
            <pc:sldMk cId="1436805811" sldId="264"/>
            <ac:picMk id="5" creationId="{1517595E-563F-A960-7E0F-CE73062AC8DF}"/>
          </ac:picMkLst>
        </pc:picChg>
        <pc:picChg chg="add mod modCrop">
          <ac:chgData name="ava.m.kramer@gmail.com" userId="1f3c66f5e1d3ec4c" providerId="LiveId" clId="{44A0D9F3-561F-45A5-BD3B-3E9A0080734A}" dt="2023-06-06T18:23:24.734" v="2391" actId="26606"/>
          <ac:picMkLst>
            <pc:docMk/>
            <pc:sldMk cId="1436805811" sldId="264"/>
            <ac:picMk id="6" creationId="{6F279853-18F0-3F6F-3826-6E1AD16E2F69}"/>
          </ac:picMkLst>
        </pc:picChg>
        <pc:picChg chg="add del mod">
          <ac:chgData name="ava.m.kramer@gmail.com" userId="1f3c66f5e1d3ec4c" providerId="LiveId" clId="{44A0D9F3-561F-45A5-BD3B-3E9A0080734A}" dt="2023-06-02T16:24:21.850" v="825" actId="478"/>
          <ac:picMkLst>
            <pc:docMk/>
            <pc:sldMk cId="1436805811" sldId="264"/>
            <ac:picMk id="7" creationId="{83F2F050-F923-E832-AA55-A9953E5F1BA9}"/>
          </ac:picMkLst>
        </pc:picChg>
        <pc:picChg chg="add del mod ord">
          <ac:chgData name="ava.m.kramer@gmail.com" userId="1f3c66f5e1d3ec4c" providerId="LiveId" clId="{44A0D9F3-561F-45A5-BD3B-3E9A0080734A}" dt="2023-06-06T18:19:52.124" v="2368" actId="478"/>
          <ac:picMkLst>
            <pc:docMk/>
            <pc:sldMk cId="1436805811" sldId="264"/>
            <ac:picMk id="8" creationId="{8ADD611D-76B1-3217-CE10-6E3C51FFCE90}"/>
          </ac:picMkLst>
        </pc:picChg>
        <pc:picChg chg="add mod ord modCrop">
          <ac:chgData name="ava.m.kramer@gmail.com" userId="1f3c66f5e1d3ec4c" providerId="LiveId" clId="{44A0D9F3-561F-45A5-BD3B-3E9A0080734A}" dt="2023-06-06T18:23:24.734" v="2391" actId="26606"/>
          <ac:picMkLst>
            <pc:docMk/>
            <pc:sldMk cId="1436805811" sldId="264"/>
            <ac:picMk id="9" creationId="{D3DC2801-F850-DD34-BB74-C935ABDE9B43}"/>
          </ac:picMkLst>
        </pc:picChg>
        <pc:picChg chg="add del mod modCrop">
          <ac:chgData name="ava.m.kramer@gmail.com" userId="1f3c66f5e1d3ec4c" providerId="LiveId" clId="{44A0D9F3-561F-45A5-BD3B-3E9A0080734A}" dt="2023-06-06T18:20:45.545" v="2376" actId="478"/>
          <ac:picMkLst>
            <pc:docMk/>
            <pc:sldMk cId="1436805811" sldId="264"/>
            <ac:picMk id="10" creationId="{E18C3C84-47BB-705A-72F1-9958C56A37E8}"/>
          </ac:picMkLst>
        </pc:picChg>
        <pc:picChg chg="add del">
          <ac:chgData name="ava.m.kramer@gmail.com" userId="1f3c66f5e1d3ec4c" providerId="LiveId" clId="{44A0D9F3-561F-45A5-BD3B-3E9A0080734A}" dt="2023-06-06T18:23:24.734" v="2391" actId="26606"/>
          <ac:picMkLst>
            <pc:docMk/>
            <pc:sldMk cId="1436805811" sldId="264"/>
            <ac:picMk id="33" creationId="{8DF2F6D9-C508-4D35-92B7-1550771658C6}"/>
          </ac:picMkLst>
        </pc:picChg>
      </pc:sldChg>
      <pc:sldChg chg="addSp delSp modSp mod setBg modNotesTx">
        <pc:chgData name="ava.m.kramer@gmail.com" userId="1f3c66f5e1d3ec4c" providerId="LiveId" clId="{44A0D9F3-561F-45A5-BD3B-3E9A0080734A}" dt="2023-06-19T18:16:49.715" v="3115" actId="1076"/>
        <pc:sldMkLst>
          <pc:docMk/>
          <pc:sldMk cId="414650831" sldId="265"/>
        </pc:sldMkLst>
        <pc:spChg chg="mod">
          <ac:chgData name="ava.m.kramer@gmail.com" userId="1f3c66f5e1d3ec4c" providerId="LiveId" clId="{44A0D9F3-561F-45A5-BD3B-3E9A0080734A}" dt="2023-06-19T18:16:46.663" v="3114" actId="1076"/>
          <ac:spMkLst>
            <pc:docMk/>
            <pc:sldMk cId="414650831" sldId="265"/>
            <ac:spMk id="2" creationId="{BDBF11A8-924C-4C3B-CC41-59E3629DBCB4}"/>
          </ac:spMkLst>
        </pc:spChg>
        <pc:spChg chg="del">
          <ac:chgData name="ava.m.kramer@gmail.com" userId="1f3c66f5e1d3ec4c" providerId="LiveId" clId="{44A0D9F3-561F-45A5-BD3B-3E9A0080734A}" dt="2023-06-01T20:01:58.520" v="22" actId="22"/>
          <ac:spMkLst>
            <pc:docMk/>
            <pc:sldMk cId="414650831" sldId="265"/>
            <ac:spMk id="3" creationId="{50A178C7-ACA6-8DF7-9740-44CBA1093271}"/>
          </ac:spMkLst>
        </pc:spChg>
        <pc:spChg chg="add del">
          <ac:chgData name="ava.m.kramer@gmail.com" userId="1f3c66f5e1d3ec4c" providerId="LiveId" clId="{44A0D9F3-561F-45A5-BD3B-3E9A0080734A}" dt="2023-06-01T20:02:15.159" v="27" actId="26606"/>
          <ac:spMkLst>
            <pc:docMk/>
            <pc:sldMk cId="414650831" sldId="265"/>
            <ac:spMk id="9" creationId="{CCDB90D6-09BC-A193-F76C-7DC25942C431}"/>
          </ac:spMkLst>
        </pc:spChg>
        <pc:spChg chg="add del">
          <ac:chgData name="ava.m.kramer@gmail.com" userId="1f3c66f5e1d3ec4c" providerId="LiveId" clId="{44A0D9F3-561F-45A5-BD3B-3E9A0080734A}" dt="2023-06-01T20:02:15.159" v="27" actId="26606"/>
          <ac:spMkLst>
            <pc:docMk/>
            <pc:sldMk cId="414650831" sldId="265"/>
            <ac:spMk id="12" creationId="{8427DF8B-AF40-4916-BF81-7B4B1D6A063D}"/>
          </ac:spMkLst>
        </pc:spChg>
        <pc:spChg chg="add del">
          <ac:chgData name="ava.m.kramer@gmail.com" userId="1f3c66f5e1d3ec4c" providerId="LiveId" clId="{44A0D9F3-561F-45A5-BD3B-3E9A0080734A}" dt="2023-06-01T20:02:15.159" v="27" actId="26606"/>
          <ac:spMkLst>
            <pc:docMk/>
            <pc:sldMk cId="414650831" sldId="265"/>
            <ac:spMk id="14" creationId="{6AE0E191-47BD-46BD-846E-E994713F2C91}"/>
          </ac:spMkLst>
        </pc:spChg>
        <pc:spChg chg="add del">
          <ac:chgData name="ava.m.kramer@gmail.com" userId="1f3c66f5e1d3ec4c" providerId="LiveId" clId="{44A0D9F3-561F-45A5-BD3B-3E9A0080734A}" dt="2023-06-01T20:02:15.159" v="27" actId="26606"/>
          <ac:spMkLst>
            <pc:docMk/>
            <pc:sldMk cId="414650831" sldId="265"/>
            <ac:spMk id="16" creationId="{D60DC0FE-B192-4898-9A42-DD3CA1061184}"/>
          </ac:spMkLst>
        </pc:spChg>
        <pc:spChg chg="add del">
          <ac:chgData name="ava.m.kramer@gmail.com" userId="1f3c66f5e1d3ec4c" providerId="LiveId" clId="{44A0D9F3-561F-45A5-BD3B-3E9A0080734A}" dt="2023-06-01T20:02:17.452" v="29" actId="26606"/>
          <ac:spMkLst>
            <pc:docMk/>
            <pc:sldMk cId="414650831" sldId="265"/>
            <ac:spMk id="27" creationId="{4F8E18AC-903E-4B46-8CC0-FE20E612CE37}"/>
          </ac:spMkLst>
        </pc:spChg>
        <pc:spChg chg="add del">
          <ac:chgData name="ava.m.kramer@gmail.com" userId="1f3c66f5e1d3ec4c" providerId="LiveId" clId="{44A0D9F3-561F-45A5-BD3B-3E9A0080734A}" dt="2023-06-01T20:02:17.452" v="29" actId="26606"/>
          <ac:spMkLst>
            <pc:docMk/>
            <pc:sldMk cId="414650831" sldId="265"/>
            <ac:spMk id="28" creationId="{3DEE38FB-0763-470C-8A5E-44456B5130D7}"/>
          </ac:spMkLst>
        </pc:spChg>
        <pc:spChg chg="add del">
          <ac:chgData name="ava.m.kramer@gmail.com" userId="1f3c66f5e1d3ec4c" providerId="LiveId" clId="{44A0D9F3-561F-45A5-BD3B-3E9A0080734A}" dt="2023-06-01T20:02:17.452" v="29" actId="26606"/>
          <ac:spMkLst>
            <pc:docMk/>
            <pc:sldMk cId="414650831" sldId="265"/>
            <ac:spMk id="29" creationId="{A812ADD2-2F65-983C-72DA-57C414F8B306}"/>
          </ac:spMkLst>
        </pc:spChg>
        <pc:spChg chg="add del">
          <ac:chgData name="ava.m.kramer@gmail.com" userId="1f3c66f5e1d3ec4c" providerId="LiveId" clId="{44A0D9F3-561F-45A5-BD3B-3E9A0080734A}" dt="2023-06-01T20:02:17.452" v="29" actId="26606"/>
          <ac:spMkLst>
            <pc:docMk/>
            <pc:sldMk cId="414650831" sldId="265"/>
            <ac:spMk id="30" creationId="{F1D6E6C0-11C7-4A38-BD12-80741960B53C}"/>
          </ac:spMkLst>
        </pc:spChg>
        <pc:spChg chg="add">
          <ac:chgData name="ava.m.kramer@gmail.com" userId="1f3c66f5e1d3ec4c" providerId="LiveId" clId="{44A0D9F3-561F-45A5-BD3B-3E9A0080734A}" dt="2023-06-01T20:02:17.462" v="30" actId="26606"/>
          <ac:spMkLst>
            <pc:docMk/>
            <pc:sldMk cId="414650831" sldId="265"/>
            <ac:spMk id="38" creationId="{8427DF8B-AF40-4916-BF81-7B4B1D6A063D}"/>
          </ac:spMkLst>
        </pc:spChg>
        <pc:spChg chg="add">
          <ac:chgData name="ava.m.kramer@gmail.com" userId="1f3c66f5e1d3ec4c" providerId="LiveId" clId="{44A0D9F3-561F-45A5-BD3B-3E9A0080734A}" dt="2023-06-01T20:02:17.462" v="30" actId="26606"/>
          <ac:spMkLst>
            <pc:docMk/>
            <pc:sldMk cId="414650831" sldId="265"/>
            <ac:spMk id="39" creationId="{6AE0E191-47BD-46BD-846E-E994713F2C91}"/>
          </ac:spMkLst>
        </pc:spChg>
        <pc:spChg chg="add mod">
          <ac:chgData name="ava.m.kramer@gmail.com" userId="1f3c66f5e1d3ec4c" providerId="LiveId" clId="{44A0D9F3-561F-45A5-BD3B-3E9A0080734A}" dt="2023-06-19T18:16:49.715" v="3115" actId="1076"/>
          <ac:spMkLst>
            <pc:docMk/>
            <pc:sldMk cId="414650831" sldId="265"/>
            <ac:spMk id="40" creationId="{CCDB90D6-09BC-A193-F76C-7DC25942C431}"/>
          </ac:spMkLst>
        </pc:spChg>
        <pc:spChg chg="add">
          <ac:chgData name="ava.m.kramer@gmail.com" userId="1f3c66f5e1d3ec4c" providerId="LiveId" clId="{44A0D9F3-561F-45A5-BD3B-3E9A0080734A}" dt="2023-06-01T20:02:17.462" v="30" actId="26606"/>
          <ac:spMkLst>
            <pc:docMk/>
            <pc:sldMk cId="414650831" sldId="265"/>
            <ac:spMk id="41" creationId="{D60DC0FE-B192-4898-9A42-DD3CA1061184}"/>
          </ac:spMkLst>
        </pc:spChg>
        <pc:grpChg chg="add del">
          <ac:chgData name="ava.m.kramer@gmail.com" userId="1f3c66f5e1d3ec4c" providerId="LiveId" clId="{44A0D9F3-561F-45A5-BD3B-3E9A0080734A}" dt="2023-06-01T20:02:15.159" v="27" actId="26606"/>
          <ac:grpSpMkLst>
            <pc:docMk/>
            <pc:sldMk cId="414650831" sldId="265"/>
            <ac:grpSpMk id="18" creationId="{47154ABD-A760-4C29-A394-422706C2C032}"/>
          </ac:grpSpMkLst>
        </pc:grpChg>
        <pc:grpChg chg="add del">
          <ac:chgData name="ava.m.kramer@gmail.com" userId="1f3c66f5e1d3ec4c" providerId="LiveId" clId="{44A0D9F3-561F-45A5-BD3B-3E9A0080734A}" dt="2023-06-01T20:02:17.452" v="29" actId="26606"/>
          <ac:grpSpMkLst>
            <pc:docMk/>
            <pc:sldMk cId="414650831" sldId="265"/>
            <ac:grpSpMk id="31" creationId="{2B16E781-E64A-4007-B0F1-5A50135A4276}"/>
          </ac:grpSpMkLst>
        </pc:grpChg>
        <pc:grpChg chg="add">
          <ac:chgData name="ava.m.kramer@gmail.com" userId="1f3c66f5e1d3ec4c" providerId="LiveId" clId="{44A0D9F3-561F-45A5-BD3B-3E9A0080734A}" dt="2023-06-01T20:02:17.462" v="30" actId="26606"/>
          <ac:grpSpMkLst>
            <pc:docMk/>
            <pc:sldMk cId="414650831" sldId="265"/>
            <ac:grpSpMk id="42" creationId="{47154ABD-A760-4C29-A394-422706C2C032}"/>
          </ac:grpSpMkLst>
        </pc:grpChg>
        <pc:picChg chg="add mod">
          <ac:chgData name="ava.m.kramer@gmail.com" userId="1f3c66f5e1d3ec4c" providerId="LiveId" clId="{44A0D9F3-561F-45A5-BD3B-3E9A0080734A}" dt="2023-06-02T16:30:04.846" v="839" actId="1076"/>
          <ac:picMkLst>
            <pc:docMk/>
            <pc:sldMk cId="414650831" sldId="265"/>
            <ac:picMk id="4" creationId="{4E268CE3-1DAA-34F9-0E2D-70D01E55F02D}"/>
          </ac:picMkLst>
        </pc:picChg>
        <pc:picChg chg="add del mod ord">
          <ac:chgData name="ava.m.kramer@gmail.com" userId="1f3c66f5e1d3ec4c" providerId="LiveId" clId="{44A0D9F3-561F-45A5-BD3B-3E9A0080734A}" dt="2023-06-01T22:05:35.487" v="490" actId="478"/>
          <ac:picMkLst>
            <pc:docMk/>
            <pc:sldMk cId="414650831" sldId="265"/>
            <ac:picMk id="5" creationId="{1C878D34-48DA-E9BB-377D-5DE831C94C09}"/>
          </ac:picMkLst>
        </pc:picChg>
        <pc:picChg chg="add del mod">
          <ac:chgData name="ava.m.kramer@gmail.com" userId="1f3c66f5e1d3ec4c" providerId="LiveId" clId="{44A0D9F3-561F-45A5-BD3B-3E9A0080734A}" dt="2023-06-02T16:29:51.502" v="836" actId="478"/>
          <ac:picMkLst>
            <pc:docMk/>
            <pc:sldMk cId="414650831" sldId="265"/>
            <ac:picMk id="7" creationId="{CDB3C2FF-D8DE-5A38-3D9E-28B0427D06A7}"/>
          </ac:picMkLst>
        </pc:picChg>
      </pc:sldChg>
      <pc:sldChg chg="addSp delSp modSp mod setBg modNotesTx">
        <pc:chgData name="ava.m.kramer@gmail.com" userId="1f3c66f5e1d3ec4c" providerId="LiveId" clId="{44A0D9F3-561F-45A5-BD3B-3E9A0080734A}" dt="2023-06-19T18:16:40.535" v="3113" actId="1076"/>
        <pc:sldMkLst>
          <pc:docMk/>
          <pc:sldMk cId="962730529" sldId="266"/>
        </pc:sldMkLst>
        <pc:spChg chg="mod">
          <ac:chgData name="ava.m.kramer@gmail.com" userId="1f3c66f5e1d3ec4c" providerId="LiveId" clId="{44A0D9F3-561F-45A5-BD3B-3E9A0080734A}" dt="2023-06-19T18:16:36.081" v="3112" actId="1076"/>
          <ac:spMkLst>
            <pc:docMk/>
            <pc:sldMk cId="962730529" sldId="266"/>
            <ac:spMk id="2" creationId="{4672FFA1-C7BC-EEF5-1A16-A507C6AA9FBA}"/>
          </ac:spMkLst>
        </pc:spChg>
        <pc:spChg chg="del">
          <ac:chgData name="ava.m.kramer@gmail.com" userId="1f3c66f5e1d3ec4c" providerId="LiveId" clId="{44A0D9F3-561F-45A5-BD3B-3E9A0080734A}" dt="2023-06-03T00:46:34.146" v="878" actId="22"/>
          <ac:spMkLst>
            <pc:docMk/>
            <pc:sldMk cId="962730529" sldId="266"/>
            <ac:spMk id="3" creationId="{9612533E-4941-F3BC-A15E-C900E4119187}"/>
          </ac:spMkLst>
        </pc:spChg>
        <pc:spChg chg="add mod">
          <ac:chgData name="ava.m.kramer@gmail.com" userId="1f3c66f5e1d3ec4c" providerId="LiveId" clId="{44A0D9F3-561F-45A5-BD3B-3E9A0080734A}" dt="2023-06-19T18:16:40.535" v="3113" actId="1076"/>
          <ac:spMkLst>
            <pc:docMk/>
            <pc:sldMk cId="962730529" sldId="266"/>
            <ac:spMk id="9" creationId="{ECD42AFD-B869-C468-5781-A0E232AF1ADA}"/>
          </ac:spMkLst>
        </pc:spChg>
        <pc:spChg chg="add">
          <ac:chgData name="ava.m.kramer@gmail.com" userId="1f3c66f5e1d3ec4c" providerId="LiveId" clId="{44A0D9F3-561F-45A5-BD3B-3E9A0080734A}" dt="2023-06-03T00:46:59.262" v="879" actId="26606"/>
          <ac:spMkLst>
            <pc:docMk/>
            <pc:sldMk cId="962730529" sldId="266"/>
            <ac:spMk id="12" creationId="{8427DF8B-AF40-4916-BF81-7B4B1D6A063D}"/>
          </ac:spMkLst>
        </pc:spChg>
        <pc:spChg chg="add">
          <ac:chgData name="ava.m.kramer@gmail.com" userId="1f3c66f5e1d3ec4c" providerId="LiveId" clId="{44A0D9F3-561F-45A5-BD3B-3E9A0080734A}" dt="2023-06-03T00:46:59.262" v="879" actId="26606"/>
          <ac:spMkLst>
            <pc:docMk/>
            <pc:sldMk cId="962730529" sldId="266"/>
            <ac:spMk id="14" creationId="{6AE0E191-47BD-46BD-846E-E994713F2C91}"/>
          </ac:spMkLst>
        </pc:spChg>
        <pc:spChg chg="add">
          <ac:chgData name="ava.m.kramer@gmail.com" userId="1f3c66f5e1d3ec4c" providerId="LiveId" clId="{44A0D9F3-561F-45A5-BD3B-3E9A0080734A}" dt="2023-06-03T00:46:59.262" v="879" actId="26606"/>
          <ac:spMkLst>
            <pc:docMk/>
            <pc:sldMk cId="962730529" sldId="266"/>
            <ac:spMk id="16" creationId="{D60DC0FE-B192-4898-9A42-DD3CA1061184}"/>
          </ac:spMkLst>
        </pc:spChg>
        <pc:grpChg chg="add">
          <ac:chgData name="ava.m.kramer@gmail.com" userId="1f3c66f5e1d3ec4c" providerId="LiveId" clId="{44A0D9F3-561F-45A5-BD3B-3E9A0080734A}" dt="2023-06-03T00:46:59.262" v="879" actId="26606"/>
          <ac:grpSpMkLst>
            <pc:docMk/>
            <pc:sldMk cId="962730529" sldId="266"/>
            <ac:grpSpMk id="18" creationId="{47154ABD-A760-4C29-A394-422706C2C032}"/>
          </ac:grpSpMkLst>
        </pc:grpChg>
        <pc:picChg chg="add mod ord">
          <ac:chgData name="ava.m.kramer@gmail.com" userId="1f3c66f5e1d3ec4c" providerId="LiveId" clId="{44A0D9F3-561F-45A5-BD3B-3E9A0080734A}" dt="2023-06-03T00:47:45.503" v="880" actId="1076"/>
          <ac:picMkLst>
            <pc:docMk/>
            <pc:sldMk cId="962730529" sldId="266"/>
            <ac:picMk id="5" creationId="{EF0FAE54-4F9E-2419-28DD-398480F0E3D4}"/>
          </ac:picMkLst>
        </pc:picChg>
      </pc:sldChg>
      <pc:sldChg chg="addSp delSp modSp new mod setBg">
        <pc:chgData name="ava.m.kramer@gmail.com" userId="1f3c66f5e1d3ec4c" providerId="LiveId" clId="{44A0D9F3-561F-45A5-BD3B-3E9A0080734A}" dt="2023-06-19T18:31:38.735" v="4194" actId="20577"/>
        <pc:sldMkLst>
          <pc:docMk/>
          <pc:sldMk cId="1690526749" sldId="267"/>
        </pc:sldMkLst>
        <pc:spChg chg="mod">
          <ac:chgData name="ava.m.kramer@gmail.com" userId="1f3c66f5e1d3ec4c" providerId="LiveId" clId="{44A0D9F3-561F-45A5-BD3B-3E9A0080734A}" dt="2023-06-13T18:58:28.655" v="2957" actId="20577"/>
          <ac:spMkLst>
            <pc:docMk/>
            <pc:sldMk cId="1690526749" sldId="267"/>
            <ac:spMk id="2" creationId="{7692E8C0-AF5F-9381-F382-36346C91C043}"/>
          </ac:spMkLst>
        </pc:spChg>
        <pc:spChg chg="add del mod">
          <ac:chgData name="ava.m.kramer@gmail.com" userId="1f3c66f5e1d3ec4c" providerId="LiveId" clId="{44A0D9F3-561F-45A5-BD3B-3E9A0080734A}" dt="2023-06-19T18:31:38.735" v="4194" actId="20577"/>
          <ac:spMkLst>
            <pc:docMk/>
            <pc:sldMk cId="1690526749" sldId="267"/>
            <ac:spMk id="3" creationId="{EF1C7547-B01E-6418-3E6D-D56D2C0B0CC5}"/>
          </ac:spMkLst>
        </pc:spChg>
        <pc:spChg chg="add del">
          <ac:chgData name="ava.m.kramer@gmail.com" userId="1f3c66f5e1d3ec4c" providerId="LiveId" clId="{44A0D9F3-561F-45A5-BD3B-3E9A0080734A}" dt="2023-06-13T18:58:12.572" v="2942" actId="26606"/>
          <ac:spMkLst>
            <pc:docMk/>
            <pc:sldMk cId="1690526749" sldId="267"/>
            <ac:spMk id="10" creationId="{99B5B3C5-A599-465B-B2B9-866E8B2087CE}"/>
          </ac:spMkLst>
        </pc:spChg>
        <pc:spChg chg="add del">
          <ac:chgData name="ava.m.kramer@gmail.com" userId="1f3c66f5e1d3ec4c" providerId="LiveId" clId="{44A0D9F3-561F-45A5-BD3B-3E9A0080734A}" dt="2023-06-13T18:58:12.572" v="2942" actId="26606"/>
          <ac:spMkLst>
            <pc:docMk/>
            <pc:sldMk cId="1690526749" sldId="267"/>
            <ac:spMk id="12" creationId="{25C84982-7DD0-43B1-8A2D-BFA4DF1B4E60}"/>
          </ac:spMkLst>
        </pc:spChg>
        <pc:spChg chg="add del">
          <ac:chgData name="ava.m.kramer@gmail.com" userId="1f3c66f5e1d3ec4c" providerId="LiveId" clId="{44A0D9F3-561F-45A5-BD3B-3E9A0080734A}" dt="2023-06-13T18:58:12.572" v="2942" actId="26606"/>
          <ac:spMkLst>
            <pc:docMk/>
            <pc:sldMk cId="1690526749" sldId="267"/>
            <ac:spMk id="31" creationId="{375C00A8-2250-4F87-9F80-E3E80531FB89}"/>
          </ac:spMkLst>
        </pc:spChg>
        <pc:spChg chg="add del">
          <ac:chgData name="ava.m.kramer@gmail.com" userId="1f3c66f5e1d3ec4c" providerId="LiveId" clId="{44A0D9F3-561F-45A5-BD3B-3E9A0080734A}" dt="2023-06-13T18:58:12.572" v="2942" actId="26606"/>
          <ac:spMkLst>
            <pc:docMk/>
            <pc:sldMk cId="1690526749" sldId="267"/>
            <ac:spMk id="33" creationId="{5CC528D8-C318-4E44-BB11-0CAE58C2AF1C}"/>
          </ac:spMkLst>
        </pc:spChg>
        <pc:spChg chg="add del">
          <ac:chgData name="ava.m.kramer@gmail.com" userId="1f3c66f5e1d3ec4c" providerId="LiveId" clId="{44A0D9F3-561F-45A5-BD3B-3E9A0080734A}" dt="2023-06-13T18:58:12.572" v="2942" actId="26606"/>
          <ac:spMkLst>
            <pc:docMk/>
            <pc:sldMk cId="1690526749" sldId="267"/>
            <ac:spMk id="42" creationId="{6FA27A92-E95C-4CE7-A034-1729B3C62023}"/>
          </ac:spMkLst>
        </pc:spChg>
        <pc:spChg chg="add del">
          <ac:chgData name="ava.m.kramer@gmail.com" userId="1f3c66f5e1d3ec4c" providerId="LiveId" clId="{44A0D9F3-561F-45A5-BD3B-3E9A0080734A}" dt="2023-06-13T18:58:23.886" v="2944" actId="26606"/>
          <ac:spMkLst>
            <pc:docMk/>
            <pc:sldMk cId="1690526749" sldId="267"/>
            <ac:spMk id="44" creationId="{103D19AF-EDD0-494F-A668-3C9A85AB0F79}"/>
          </ac:spMkLst>
        </pc:spChg>
        <pc:spChg chg="add del">
          <ac:chgData name="ava.m.kramer@gmail.com" userId="1f3c66f5e1d3ec4c" providerId="LiveId" clId="{44A0D9F3-561F-45A5-BD3B-3E9A0080734A}" dt="2023-06-13T18:58:23.886" v="2944" actId="26606"/>
          <ac:spMkLst>
            <pc:docMk/>
            <pc:sldMk cId="1690526749" sldId="267"/>
            <ac:spMk id="45" creationId="{47A2D7E7-57AE-432D-AE89-3C58E3A5C34E}"/>
          </ac:spMkLst>
        </pc:spChg>
        <pc:spChg chg="add del">
          <ac:chgData name="ava.m.kramer@gmail.com" userId="1f3c66f5e1d3ec4c" providerId="LiveId" clId="{44A0D9F3-561F-45A5-BD3B-3E9A0080734A}" dt="2023-06-13T18:58:23.886" v="2944" actId="26606"/>
          <ac:spMkLst>
            <pc:docMk/>
            <pc:sldMk cId="1690526749" sldId="267"/>
            <ac:spMk id="46" creationId="{EF1C7547-B01E-6418-3E6D-D56D2C0B0CC5}"/>
          </ac:spMkLst>
        </pc:spChg>
        <pc:spChg chg="add del">
          <ac:chgData name="ava.m.kramer@gmail.com" userId="1f3c66f5e1d3ec4c" providerId="LiveId" clId="{44A0D9F3-561F-45A5-BD3B-3E9A0080734A}" dt="2023-06-13T18:58:23.886" v="2944" actId="26606"/>
          <ac:spMkLst>
            <pc:docMk/>
            <pc:sldMk cId="1690526749" sldId="267"/>
            <ac:spMk id="47" creationId="{ADE3144B-BCB4-4822-8A57-67EA3E42D16F}"/>
          </ac:spMkLst>
        </pc:spChg>
        <pc:spChg chg="add del">
          <ac:chgData name="ava.m.kramer@gmail.com" userId="1f3c66f5e1d3ec4c" providerId="LiveId" clId="{44A0D9F3-561F-45A5-BD3B-3E9A0080734A}" dt="2023-06-13T18:58:23.886" v="2944" actId="26606"/>
          <ac:spMkLst>
            <pc:docMk/>
            <pc:sldMk cId="1690526749" sldId="267"/>
            <ac:spMk id="54" creationId="{29B46F1E-750E-4F4F-A345-D0F9395CE880}"/>
          </ac:spMkLst>
        </pc:spChg>
        <pc:spChg chg="add del">
          <ac:chgData name="ava.m.kramer@gmail.com" userId="1f3c66f5e1d3ec4c" providerId="LiveId" clId="{44A0D9F3-561F-45A5-BD3B-3E9A0080734A}" dt="2023-06-13T18:58:23.886" v="2944" actId="26606"/>
          <ac:spMkLst>
            <pc:docMk/>
            <pc:sldMk cId="1690526749" sldId="267"/>
            <ac:spMk id="57" creationId="{C53769EE-3457-45CB-9B60-C36C84D71E4E}"/>
          </ac:spMkLst>
        </pc:spChg>
        <pc:spChg chg="add del">
          <ac:chgData name="ava.m.kramer@gmail.com" userId="1f3c66f5e1d3ec4c" providerId="LiveId" clId="{44A0D9F3-561F-45A5-BD3B-3E9A0080734A}" dt="2023-06-13T18:58:23.886" v="2944" actId="26606"/>
          <ac:spMkLst>
            <pc:docMk/>
            <pc:sldMk cId="1690526749" sldId="267"/>
            <ac:spMk id="59" creationId="{695A5B4F-A2E8-45D1-ABCA-CB7ACFAA845C}"/>
          </ac:spMkLst>
        </pc:spChg>
        <pc:grpChg chg="add del">
          <ac:chgData name="ava.m.kramer@gmail.com" userId="1f3c66f5e1d3ec4c" providerId="LiveId" clId="{44A0D9F3-561F-45A5-BD3B-3E9A0080734A}" dt="2023-06-13T18:58:12.572" v="2942" actId="26606"/>
          <ac:grpSpMkLst>
            <pc:docMk/>
            <pc:sldMk cId="1690526749" sldId="267"/>
            <ac:grpSpMk id="14" creationId="{1D912E1C-3BBA-42F0-A3EE-FEC382E7230A}"/>
          </ac:grpSpMkLst>
        </pc:grpChg>
        <pc:grpChg chg="add del">
          <ac:chgData name="ava.m.kramer@gmail.com" userId="1f3c66f5e1d3ec4c" providerId="LiveId" clId="{44A0D9F3-561F-45A5-BD3B-3E9A0080734A}" dt="2023-06-13T18:58:12.572" v="2942" actId="26606"/>
          <ac:grpSpMkLst>
            <pc:docMk/>
            <pc:sldMk cId="1690526749" sldId="267"/>
            <ac:grpSpMk id="35" creationId="{6F84FFF5-4ABC-42CD-9D4C-9F3AB50FD3B9}"/>
          </ac:grpSpMkLst>
        </pc:grpChg>
        <pc:grpChg chg="add del">
          <ac:chgData name="ava.m.kramer@gmail.com" userId="1f3c66f5e1d3ec4c" providerId="LiveId" clId="{44A0D9F3-561F-45A5-BD3B-3E9A0080734A}" dt="2023-06-13T18:58:23.886" v="2944" actId="26606"/>
          <ac:grpSpMkLst>
            <pc:docMk/>
            <pc:sldMk cId="1690526749" sldId="267"/>
            <ac:grpSpMk id="48" creationId="{191472CF-E5AF-4004-89BE-68493A33A53D}"/>
          </ac:grpSpMkLst>
        </pc:grpChg>
        <pc:picChg chg="add del">
          <ac:chgData name="ava.m.kramer@gmail.com" userId="1f3c66f5e1d3ec4c" providerId="LiveId" clId="{44A0D9F3-561F-45A5-BD3B-3E9A0080734A}" dt="2023-06-13T18:58:12.572" v="2942" actId="26606"/>
          <ac:picMkLst>
            <pc:docMk/>
            <pc:sldMk cId="1690526749" sldId="267"/>
            <ac:picMk id="7" creationId="{7AD01377-ADCC-671A-E64E-A04B7B0C1A07}"/>
          </ac:picMkLst>
        </pc:picChg>
        <pc:picChg chg="add del">
          <ac:chgData name="ava.m.kramer@gmail.com" userId="1f3c66f5e1d3ec4c" providerId="LiveId" clId="{44A0D9F3-561F-45A5-BD3B-3E9A0080734A}" dt="2023-06-13T18:58:23.886" v="2944" actId="26606"/>
          <ac:picMkLst>
            <pc:docMk/>
            <pc:sldMk cId="1690526749" sldId="267"/>
            <ac:picMk id="55" creationId="{6AD96081-639A-44DD-A2A4-372A76F58F83}"/>
          </ac:picMkLst>
        </pc:picChg>
        <pc:picChg chg="add del">
          <ac:chgData name="ava.m.kramer@gmail.com" userId="1f3c66f5e1d3ec4c" providerId="LiveId" clId="{44A0D9F3-561F-45A5-BD3B-3E9A0080734A}" dt="2023-06-13T18:58:23.886" v="2944" actId="26606"/>
          <ac:picMkLst>
            <pc:docMk/>
            <pc:sldMk cId="1690526749" sldId="267"/>
            <ac:picMk id="56" creationId="{E140DDC7-F699-C3A1-96F5-BF72BB6E1123}"/>
          </ac:picMkLst>
        </pc:picChg>
        <pc:picChg chg="add del">
          <ac:chgData name="ava.m.kramer@gmail.com" userId="1f3c66f5e1d3ec4c" providerId="LiveId" clId="{44A0D9F3-561F-45A5-BD3B-3E9A0080734A}" dt="2023-06-13T18:58:23.886" v="2944" actId="26606"/>
          <ac:picMkLst>
            <pc:docMk/>
            <pc:sldMk cId="1690526749" sldId="267"/>
            <ac:picMk id="58" creationId="{271DE046-331F-4424-B267-9F793BAF6F43}"/>
          </ac:picMkLst>
        </pc:picChg>
        <pc:picChg chg="add del">
          <ac:chgData name="ava.m.kramer@gmail.com" userId="1f3c66f5e1d3ec4c" providerId="LiveId" clId="{44A0D9F3-561F-45A5-BD3B-3E9A0080734A}" dt="2023-06-13T18:58:23.886" v="2944" actId="26606"/>
          <ac:picMkLst>
            <pc:docMk/>
            <pc:sldMk cId="1690526749" sldId="267"/>
            <ac:picMk id="60" creationId="{9CB15A90-1FB9-4B7A-9D88-7880241C5192}"/>
          </ac:picMkLst>
        </pc:picChg>
      </pc:sldChg>
    </pc:docChg>
  </pc:docChgLst>
  <pc:docChgLst>
    <pc:chgData name="ava.m.kramer@gmail.com" userId="1f3c66f5e1d3ec4c" providerId="LiveId" clId="{3AD4778D-F049-4563-94DE-7B0D261C502F}"/>
    <pc:docChg chg="undo custSel addSld delSld modSld addMainMaster delMainMaster">
      <pc:chgData name="ava.m.kramer@gmail.com" userId="1f3c66f5e1d3ec4c" providerId="LiveId" clId="{3AD4778D-F049-4563-94DE-7B0D261C502F}" dt="2023-04-06T19:14:47.643" v="587" actId="27636"/>
      <pc:docMkLst>
        <pc:docMk/>
      </pc:docMkLst>
      <pc:sldChg chg="addSp delSp modSp mod setBg modClrScheme delDesignElem chgLayout">
        <pc:chgData name="ava.m.kramer@gmail.com" userId="1f3c66f5e1d3ec4c" providerId="LiveId" clId="{3AD4778D-F049-4563-94DE-7B0D261C502F}" dt="2023-04-06T19:14:47.643" v="587" actId="27636"/>
        <pc:sldMkLst>
          <pc:docMk/>
          <pc:sldMk cId="2760732951" sldId="256"/>
        </pc:sldMkLst>
        <pc:spChg chg="mod">
          <ac:chgData name="ava.m.kramer@gmail.com" userId="1f3c66f5e1d3ec4c" providerId="LiveId" clId="{3AD4778D-F049-4563-94DE-7B0D261C502F}" dt="2023-04-06T19:14:47.643" v="587" actId="27636"/>
          <ac:spMkLst>
            <pc:docMk/>
            <pc:sldMk cId="2760732951" sldId="256"/>
            <ac:spMk id="2" creationId="{270CB90F-23FD-813A-B1F7-6942CE1235B0}"/>
          </ac:spMkLst>
        </pc:spChg>
        <pc:spChg chg="mod">
          <ac:chgData name="ava.m.kramer@gmail.com" userId="1f3c66f5e1d3ec4c" providerId="LiveId" clId="{3AD4778D-F049-4563-94DE-7B0D261C502F}" dt="2023-04-06T19:14:23.680" v="583" actId="1076"/>
          <ac:spMkLst>
            <pc:docMk/>
            <pc:sldMk cId="2760732951" sldId="256"/>
            <ac:spMk id="3" creationId="{9B659683-DBAA-4FEE-C266-BFDFE0C1D235}"/>
          </ac:spMkLst>
        </pc:spChg>
        <pc:spChg chg="add del mod">
          <ac:chgData name="ava.m.kramer@gmail.com" userId="1f3c66f5e1d3ec4c" providerId="LiveId" clId="{3AD4778D-F049-4563-94DE-7B0D261C502F}" dt="2023-03-20T18:42:00.907" v="44"/>
          <ac:spMkLst>
            <pc:docMk/>
            <pc:sldMk cId="2760732951" sldId="256"/>
            <ac:spMk id="5" creationId="{00D2EC26-800D-FACF-AF04-8C50D907463D}"/>
          </ac:spMkLst>
        </pc:spChg>
        <pc:spChg chg="add del mod">
          <ac:chgData name="ava.m.kramer@gmail.com" userId="1f3c66f5e1d3ec4c" providerId="LiveId" clId="{3AD4778D-F049-4563-94DE-7B0D261C502F}" dt="2023-03-20T18:42:00.907" v="44"/>
          <ac:spMkLst>
            <pc:docMk/>
            <pc:sldMk cId="2760732951" sldId="256"/>
            <ac:spMk id="6" creationId="{BF588683-1C8E-EC3B-F65E-00706A812D7A}"/>
          </ac:spMkLst>
        </pc:spChg>
        <pc:spChg chg="add del mod">
          <ac:chgData name="ava.m.kramer@gmail.com" userId="1f3c66f5e1d3ec4c" providerId="LiveId" clId="{3AD4778D-F049-4563-94DE-7B0D261C502F}" dt="2023-03-20T18:42:00.416" v="43"/>
          <ac:spMkLst>
            <pc:docMk/>
            <pc:sldMk cId="2760732951" sldId="256"/>
            <ac:spMk id="7" creationId="{CFCEB67D-5557-DAE6-F948-F14C3B83C91F}"/>
          </ac:spMkLst>
        </pc:spChg>
        <pc:spChg chg="add del mod">
          <ac:chgData name="ava.m.kramer@gmail.com" userId="1f3c66f5e1d3ec4c" providerId="LiveId" clId="{3AD4778D-F049-4563-94DE-7B0D261C502F}" dt="2023-03-20T18:42:00.416" v="43"/>
          <ac:spMkLst>
            <pc:docMk/>
            <pc:sldMk cId="2760732951" sldId="256"/>
            <ac:spMk id="8" creationId="{AFDD36BB-883B-A28C-B475-DB8D2930172F}"/>
          </ac:spMkLst>
        </pc:spChg>
        <pc:spChg chg="add del">
          <ac:chgData name="ava.m.kramer@gmail.com" userId="1f3c66f5e1d3ec4c" providerId="LiveId" clId="{3AD4778D-F049-4563-94DE-7B0D261C502F}" dt="2023-03-20T18:42:06.366" v="51" actId="26606"/>
          <ac:spMkLst>
            <pc:docMk/>
            <pc:sldMk cId="2760732951" sldId="256"/>
            <ac:spMk id="9" creationId="{9B45BA4C-9B54-4496-821F-9E0985CA984D}"/>
          </ac:spMkLst>
        </pc:spChg>
        <pc:spChg chg="add del">
          <ac:chgData name="ava.m.kramer@gmail.com" userId="1f3c66f5e1d3ec4c" providerId="LiveId" clId="{3AD4778D-F049-4563-94DE-7B0D261C502F}" dt="2023-03-20T18:43:07.800" v="91" actId="26606"/>
          <ac:spMkLst>
            <pc:docMk/>
            <pc:sldMk cId="2760732951" sldId="256"/>
            <ac:spMk id="10" creationId="{733E0473-C315-42D8-A82A-A2FE49DC67DA}"/>
          </ac:spMkLst>
        </pc:spChg>
        <pc:spChg chg="add del">
          <ac:chgData name="ava.m.kramer@gmail.com" userId="1f3c66f5e1d3ec4c" providerId="LiveId" clId="{3AD4778D-F049-4563-94DE-7B0D261C502F}" dt="2023-03-20T18:43:07.800" v="91" actId="26606"/>
          <ac:spMkLst>
            <pc:docMk/>
            <pc:sldMk cId="2760732951" sldId="256"/>
            <ac:spMk id="11" creationId="{AD23A251-68F2-43E5-812B-4BBAE1AF535E}"/>
          </ac:spMkLst>
        </pc:spChg>
        <pc:spChg chg="add del">
          <ac:chgData name="ava.m.kramer@gmail.com" userId="1f3c66f5e1d3ec4c" providerId="LiveId" clId="{3AD4778D-F049-4563-94DE-7B0D261C502F}" dt="2023-03-20T18:40:28.597" v="28" actId="26606"/>
          <ac:spMkLst>
            <pc:docMk/>
            <pc:sldMk cId="2760732951" sldId="256"/>
            <ac:spMk id="14" creationId="{2C84039B-8CF9-47CD-8F02-B1DBD5E75628}"/>
          </ac:spMkLst>
        </pc:spChg>
        <pc:spChg chg="add del">
          <ac:chgData name="ava.m.kramer@gmail.com" userId="1f3c66f5e1d3ec4c" providerId="LiveId" clId="{3AD4778D-F049-4563-94DE-7B0D261C502F}" dt="2023-03-20T18:40:28.597" v="28" actId="26606"/>
          <ac:spMkLst>
            <pc:docMk/>
            <pc:sldMk cId="2760732951" sldId="256"/>
            <ac:spMk id="16" creationId="{48D8C7A8-9E05-4465-8B1B-577C9F1DB4AF}"/>
          </ac:spMkLst>
        </pc:spChg>
        <pc:spChg chg="add del">
          <ac:chgData name="ava.m.kramer@gmail.com" userId="1f3c66f5e1d3ec4c" providerId="LiveId" clId="{3AD4778D-F049-4563-94DE-7B0D261C502F}" dt="2023-03-20T18:42:03.567" v="47" actId="26606"/>
          <ac:spMkLst>
            <pc:docMk/>
            <pc:sldMk cId="2760732951" sldId="256"/>
            <ac:spMk id="18" creationId="{9B45BA4C-9B54-4496-821F-9E0985CA984D}"/>
          </ac:spMkLst>
        </pc:spChg>
        <pc:spChg chg="add del">
          <ac:chgData name="ava.m.kramer@gmail.com" userId="1f3c66f5e1d3ec4c" providerId="LiveId" clId="{3AD4778D-F049-4563-94DE-7B0D261C502F}" dt="2023-03-20T18:40:39.934" v="31" actId="26606"/>
          <ac:spMkLst>
            <pc:docMk/>
            <pc:sldMk cId="2760732951" sldId="256"/>
            <ac:spMk id="23" creationId="{2C84039B-8CF9-47CD-8F02-B1DBD5E75628}"/>
          </ac:spMkLst>
        </pc:spChg>
        <pc:spChg chg="add del">
          <ac:chgData name="ava.m.kramer@gmail.com" userId="1f3c66f5e1d3ec4c" providerId="LiveId" clId="{3AD4778D-F049-4563-94DE-7B0D261C502F}" dt="2023-03-20T18:40:39.934" v="31" actId="26606"/>
          <ac:spMkLst>
            <pc:docMk/>
            <pc:sldMk cId="2760732951" sldId="256"/>
            <ac:spMk id="25" creationId="{48D8C7A8-9E05-4465-8B1B-577C9F1DB4AF}"/>
          </ac:spMkLst>
        </pc:spChg>
        <pc:spChg chg="add del">
          <ac:chgData name="ava.m.kramer@gmail.com" userId="1f3c66f5e1d3ec4c" providerId="LiveId" clId="{3AD4778D-F049-4563-94DE-7B0D261C502F}" dt="2023-03-20T18:40:43.979" v="33" actId="26606"/>
          <ac:spMkLst>
            <pc:docMk/>
            <pc:sldMk cId="2760732951" sldId="256"/>
            <ac:spMk id="27" creationId="{220E33D0-A190-4F8A-9DB6-C531C95CA02D}"/>
          </ac:spMkLst>
        </pc:spChg>
        <pc:spChg chg="add del">
          <ac:chgData name="ava.m.kramer@gmail.com" userId="1f3c66f5e1d3ec4c" providerId="LiveId" clId="{3AD4778D-F049-4563-94DE-7B0D261C502F}" dt="2023-03-20T18:40:43.979" v="33" actId="26606"/>
          <ac:spMkLst>
            <pc:docMk/>
            <pc:sldMk cId="2760732951" sldId="256"/>
            <ac:spMk id="28" creationId="{1BD1D744-9969-4FA2-8008-BD8BF5A930D9}"/>
          </ac:spMkLst>
        </pc:spChg>
        <pc:spChg chg="add del">
          <ac:chgData name="ava.m.kramer@gmail.com" userId="1f3c66f5e1d3ec4c" providerId="LiveId" clId="{3AD4778D-F049-4563-94DE-7B0D261C502F}" dt="2023-03-20T18:43:34.379" v="98" actId="26606"/>
          <ac:spMkLst>
            <pc:docMk/>
            <pc:sldMk cId="2760732951" sldId="256"/>
            <ac:spMk id="29" creationId="{1CB84D5D-9C64-4481-B8AD-C109F7DB3FC6}"/>
          </ac:spMkLst>
        </pc:spChg>
        <pc:spChg chg="add del">
          <ac:chgData name="ava.m.kramer@gmail.com" userId="1f3c66f5e1d3ec4c" providerId="LiveId" clId="{3AD4778D-F049-4563-94DE-7B0D261C502F}" dt="2023-03-20T18:40:50.926" v="35" actId="26606"/>
          <ac:spMkLst>
            <pc:docMk/>
            <pc:sldMk cId="2760732951" sldId="256"/>
            <ac:spMk id="30" creationId="{9B45BA4C-9B54-4496-821F-9E0985CA984D}"/>
          </ac:spMkLst>
        </pc:spChg>
        <pc:spChg chg="add del">
          <ac:chgData name="ava.m.kramer@gmail.com" userId="1f3c66f5e1d3ec4c" providerId="LiveId" clId="{3AD4778D-F049-4563-94DE-7B0D261C502F}" dt="2023-03-20T18:43:34.379" v="98" actId="26606"/>
          <ac:spMkLst>
            <pc:docMk/>
            <pc:sldMk cId="2760732951" sldId="256"/>
            <ac:spMk id="31" creationId="{E2748806-3AF5-4078-830A-C1F26BF1B200}"/>
          </ac:spMkLst>
        </pc:spChg>
        <pc:spChg chg="add del">
          <ac:chgData name="ava.m.kramer@gmail.com" userId="1f3c66f5e1d3ec4c" providerId="LiveId" clId="{3AD4778D-F049-4563-94DE-7B0D261C502F}" dt="2023-03-20T18:42:02.380" v="46" actId="26606"/>
          <ac:spMkLst>
            <pc:docMk/>
            <pc:sldMk cId="2760732951" sldId="256"/>
            <ac:spMk id="32" creationId="{9B45BA4C-9B54-4496-821F-9E0985CA984D}"/>
          </ac:spMkLst>
        </pc:spChg>
        <pc:spChg chg="add del">
          <ac:chgData name="ava.m.kramer@gmail.com" userId="1f3c66f5e1d3ec4c" providerId="LiveId" clId="{3AD4778D-F049-4563-94DE-7B0D261C502F}" dt="2023-03-20T18:43:34.379" v="98" actId="26606"/>
          <ac:spMkLst>
            <pc:docMk/>
            <pc:sldMk cId="2760732951" sldId="256"/>
            <ac:spMk id="33" creationId="{36C5C053-F6BB-464B-BDD2-9D811A2494A2}"/>
          </ac:spMkLst>
        </pc:spChg>
        <pc:spChg chg="add del">
          <ac:chgData name="ava.m.kramer@gmail.com" userId="1f3c66f5e1d3ec4c" providerId="LiveId" clId="{3AD4778D-F049-4563-94DE-7B0D261C502F}" dt="2023-03-20T18:43:34.379" v="98" actId="26606"/>
          <ac:spMkLst>
            <pc:docMk/>
            <pc:sldMk cId="2760732951" sldId="256"/>
            <ac:spMk id="34" creationId="{01A9D26D-082A-4101-8D75-863B7B7AB81D}"/>
          </ac:spMkLst>
        </pc:spChg>
        <pc:spChg chg="add del">
          <ac:chgData name="ava.m.kramer@gmail.com" userId="1f3c66f5e1d3ec4c" providerId="LiveId" clId="{3AD4778D-F049-4563-94DE-7B0D261C502F}" dt="2023-03-20T18:43:34.379" v="98" actId="26606"/>
          <ac:spMkLst>
            <pc:docMk/>
            <pc:sldMk cId="2760732951" sldId="256"/>
            <ac:spMk id="35" creationId="{8315D1CC-8D02-4016-AD7A-097E77AAE387}"/>
          </ac:spMkLst>
        </pc:spChg>
        <pc:spChg chg="add del">
          <ac:chgData name="ava.m.kramer@gmail.com" userId="1f3c66f5e1d3ec4c" providerId="LiveId" clId="{3AD4778D-F049-4563-94DE-7B0D261C502F}" dt="2023-03-20T18:43:34.379" v="98" actId="26606"/>
          <ac:spMkLst>
            <pc:docMk/>
            <pc:sldMk cId="2760732951" sldId="256"/>
            <ac:spMk id="36" creationId="{A0FE0BA4-FE6E-4B91-9A1B-E373720BD3D5}"/>
          </ac:spMkLst>
        </pc:spChg>
        <pc:spChg chg="add del">
          <ac:chgData name="ava.m.kramer@gmail.com" userId="1f3c66f5e1d3ec4c" providerId="LiveId" clId="{3AD4778D-F049-4563-94DE-7B0D261C502F}" dt="2023-03-20T18:41:08.836" v="38" actId="26606"/>
          <ac:spMkLst>
            <pc:docMk/>
            <pc:sldMk cId="2760732951" sldId="256"/>
            <ac:spMk id="37" creationId="{F792EA91-3BEC-413E-9CC0-329F1915EC65}"/>
          </ac:spMkLst>
        </pc:spChg>
        <pc:spChg chg="add del">
          <ac:chgData name="ava.m.kramer@gmail.com" userId="1f3c66f5e1d3ec4c" providerId="LiveId" clId="{3AD4778D-F049-4563-94DE-7B0D261C502F}" dt="2023-03-20T18:41:08.836" v="38" actId="26606"/>
          <ac:spMkLst>
            <pc:docMk/>
            <pc:sldMk cId="2760732951" sldId="256"/>
            <ac:spMk id="39" creationId="{B97C0394-A9D4-466F-A671-B2752CC7F79E}"/>
          </ac:spMkLst>
        </pc:spChg>
        <pc:spChg chg="add del">
          <ac:chgData name="ava.m.kramer@gmail.com" userId="1f3c66f5e1d3ec4c" providerId="LiveId" clId="{3AD4778D-F049-4563-94DE-7B0D261C502F}" dt="2023-03-20T18:42:01.559" v="45" actId="26606"/>
          <ac:spMkLst>
            <pc:docMk/>
            <pc:sldMk cId="2760732951" sldId="256"/>
            <ac:spMk id="41" creationId="{9B45BA4C-9B54-4496-821F-9E0985CA984D}"/>
          </ac:spMkLst>
        </pc:spChg>
        <pc:spChg chg="add del">
          <ac:chgData name="ava.m.kramer@gmail.com" userId="1f3c66f5e1d3ec4c" providerId="LiveId" clId="{3AD4778D-F049-4563-94DE-7B0D261C502F}" dt="2023-03-20T18:43:34.379" v="98" actId="26606"/>
          <ac:spMkLst>
            <pc:docMk/>
            <pc:sldMk cId="2760732951" sldId="256"/>
            <ac:spMk id="43" creationId="{80E6F154-6DA5-4544-8945-8AF8DE20A63E}"/>
          </ac:spMkLst>
        </pc:spChg>
        <pc:spChg chg="add del">
          <ac:chgData name="ava.m.kramer@gmail.com" userId="1f3c66f5e1d3ec4c" providerId="LiveId" clId="{3AD4778D-F049-4563-94DE-7B0D261C502F}" dt="2023-03-20T18:43:34.379" v="98" actId="26606"/>
          <ac:spMkLst>
            <pc:docMk/>
            <pc:sldMk cId="2760732951" sldId="256"/>
            <ac:spMk id="45" creationId="{85558ED7-8ED9-4B7F-8138-C5B8A0EC1937}"/>
          </ac:spMkLst>
        </pc:spChg>
        <pc:spChg chg="add del">
          <ac:chgData name="ava.m.kramer@gmail.com" userId="1f3c66f5e1d3ec4c" providerId="LiveId" clId="{3AD4778D-F049-4563-94DE-7B0D261C502F}" dt="2023-03-20T18:43:34.379" v="98" actId="26606"/>
          <ac:spMkLst>
            <pc:docMk/>
            <pc:sldMk cId="2760732951" sldId="256"/>
            <ac:spMk id="47" creationId="{13E9F88F-5950-42B0-B9A3-898F91835B3F}"/>
          </ac:spMkLst>
        </pc:spChg>
        <pc:spChg chg="add del">
          <ac:chgData name="ava.m.kramer@gmail.com" userId="1f3c66f5e1d3ec4c" providerId="LiveId" clId="{3AD4778D-F049-4563-94DE-7B0D261C502F}" dt="2023-03-20T18:43:34.379" v="98" actId="26606"/>
          <ac:spMkLst>
            <pc:docMk/>
            <pc:sldMk cId="2760732951" sldId="256"/>
            <ac:spMk id="49" creationId="{34FBEBF3-C941-4CB0-8AC2-3B50E1371BBF}"/>
          </ac:spMkLst>
        </pc:spChg>
        <pc:spChg chg="add del">
          <ac:chgData name="ava.m.kramer@gmail.com" userId="1f3c66f5e1d3ec4c" providerId="LiveId" clId="{3AD4778D-F049-4563-94DE-7B0D261C502F}" dt="2023-03-20T18:43:24.826" v="93" actId="26606"/>
          <ac:spMkLst>
            <pc:docMk/>
            <pc:sldMk cId="2760732951" sldId="256"/>
            <ac:spMk id="54" creationId="{1FD5705B-63E0-4364-B909-EC902FEAAC07}"/>
          </ac:spMkLst>
        </pc:spChg>
        <pc:spChg chg="add del">
          <ac:chgData name="ava.m.kramer@gmail.com" userId="1f3c66f5e1d3ec4c" providerId="LiveId" clId="{3AD4778D-F049-4563-94DE-7B0D261C502F}" dt="2023-03-20T18:43:24.826" v="93" actId="26606"/>
          <ac:spMkLst>
            <pc:docMk/>
            <pc:sldMk cId="2760732951" sldId="256"/>
            <ac:spMk id="56" creationId="{0B7E355D-DAEA-4421-B67A-FA13C0FBDCE8}"/>
          </ac:spMkLst>
        </pc:spChg>
        <pc:spChg chg="add del">
          <ac:chgData name="ava.m.kramer@gmail.com" userId="1f3c66f5e1d3ec4c" providerId="LiveId" clId="{3AD4778D-F049-4563-94DE-7B0D261C502F}" dt="2023-03-20T18:43:28.335" v="95" actId="26606"/>
          <ac:spMkLst>
            <pc:docMk/>
            <pc:sldMk cId="2760732951" sldId="256"/>
            <ac:spMk id="68" creationId="{85558ED7-8ED9-4B7F-8138-C5B8A0EC1937}"/>
          </ac:spMkLst>
        </pc:spChg>
        <pc:spChg chg="add del">
          <ac:chgData name="ava.m.kramer@gmail.com" userId="1f3c66f5e1d3ec4c" providerId="LiveId" clId="{3AD4778D-F049-4563-94DE-7B0D261C502F}" dt="2023-03-20T18:43:28.335" v="95" actId="26606"/>
          <ac:spMkLst>
            <pc:docMk/>
            <pc:sldMk cId="2760732951" sldId="256"/>
            <ac:spMk id="69" creationId="{E2748806-3AF5-4078-830A-C1F26BF1B200}"/>
          </ac:spMkLst>
        </pc:spChg>
        <pc:spChg chg="add del">
          <ac:chgData name="ava.m.kramer@gmail.com" userId="1f3c66f5e1d3ec4c" providerId="LiveId" clId="{3AD4778D-F049-4563-94DE-7B0D261C502F}" dt="2023-03-20T18:43:28.335" v="95" actId="26606"/>
          <ac:spMkLst>
            <pc:docMk/>
            <pc:sldMk cId="2760732951" sldId="256"/>
            <ac:spMk id="70" creationId="{13E9F88F-5950-42B0-B9A3-898F91835B3F}"/>
          </ac:spMkLst>
        </pc:spChg>
        <pc:spChg chg="add del">
          <ac:chgData name="ava.m.kramer@gmail.com" userId="1f3c66f5e1d3ec4c" providerId="LiveId" clId="{3AD4778D-F049-4563-94DE-7B0D261C502F}" dt="2023-03-20T18:43:28.335" v="95" actId="26606"/>
          <ac:spMkLst>
            <pc:docMk/>
            <pc:sldMk cId="2760732951" sldId="256"/>
            <ac:spMk id="71" creationId="{36C5C053-F6BB-464B-BDD2-9D811A2494A2}"/>
          </ac:spMkLst>
        </pc:spChg>
        <pc:spChg chg="add del">
          <ac:chgData name="ava.m.kramer@gmail.com" userId="1f3c66f5e1d3ec4c" providerId="LiveId" clId="{3AD4778D-F049-4563-94DE-7B0D261C502F}" dt="2023-03-20T18:43:28.335" v="95" actId="26606"/>
          <ac:spMkLst>
            <pc:docMk/>
            <pc:sldMk cId="2760732951" sldId="256"/>
            <ac:spMk id="72" creationId="{34FBEBF3-C941-4CB0-8AC2-3B50E1371BBF}"/>
          </ac:spMkLst>
        </pc:spChg>
        <pc:spChg chg="add del">
          <ac:chgData name="ava.m.kramer@gmail.com" userId="1f3c66f5e1d3ec4c" providerId="LiveId" clId="{3AD4778D-F049-4563-94DE-7B0D261C502F}" dt="2023-03-20T18:43:28.335" v="95" actId="26606"/>
          <ac:spMkLst>
            <pc:docMk/>
            <pc:sldMk cId="2760732951" sldId="256"/>
            <ac:spMk id="73" creationId="{8315D1CC-8D02-4016-AD7A-097E77AAE387}"/>
          </ac:spMkLst>
        </pc:spChg>
        <pc:spChg chg="add del">
          <ac:chgData name="ava.m.kramer@gmail.com" userId="1f3c66f5e1d3ec4c" providerId="LiveId" clId="{3AD4778D-F049-4563-94DE-7B0D261C502F}" dt="2023-03-20T18:43:28.335" v="95" actId="26606"/>
          <ac:spMkLst>
            <pc:docMk/>
            <pc:sldMk cId="2760732951" sldId="256"/>
            <ac:spMk id="74" creationId="{1CB84D5D-9C64-4481-B8AD-C109F7DB3FC6}"/>
          </ac:spMkLst>
        </pc:spChg>
        <pc:spChg chg="add del">
          <ac:chgData name="ava.m.kramer@gmail.com" userId="1f3c66f5e1d3ec4c" providerId="LiveId" clId="{3AD4778D-F049-4563-94DE-7B0D261C502F}" dt="2023-03-20T18:43:28.335" v="95" actId="26606"/>
          <ac:spMkLst>
            <pc:docMk/>
            <pc:sldMk cId="2760732951" sldId="256"/>
            <ac:spMk id="75" creationId="{01A9D26D-082A-4101-8D75-863B7B7AB81D}"/>
          </ac:spMkLst>
        </pc:spChg>
        <pc:spChg chg="add del">
          <ac:chgData name="ava.m.kramer@gmail.com" userId="1f3c66f5e1d3ec4c" providerId="LiveId" clId="{3AD4778D-F049-4563-94DE-7B0D261C502F}" dt="2023-03-20T18:43:28.335" v="95" actId="26606"/>
          <ac:spMkLst>
            <pc:docMk/>
            <pc:sldMk cId="2760732951" sldId="256"/>
            <ac:spMk id="76" creationId="{A0FE0BA4-FE6E-4B91-9A1B-E373720BD3D5}"/>
          </ac:spMkLst>
        </pc:spChg>
        <pc:spChg chg="add del">
          <ac:chgData name="ava.m.kramer@gmail.com" userId="1f3c66f5e1d3ec4c" providerId="LiveId" clId="{3AD4778D-F049-4563-94DE-7B0D261C502F}" dt="2023-03-20T18:43:28.335" v="95" actId="26606"/>
          <ac:spMkLst>
            <pc:docMk/>
            <pc:sldMk cId="2760732951" sldId="256"/>
            <ac:spMk id="77" creationId="{80E6F154-6DA5-4544-8945-8AF8DE20A63E}"/>
          </ac:spMkLst>
        </pc:spChg>
        <pc:spChg chg="add del">
          <ac:chgData name="ava.m.kramer@gmail.com" userId="1f3c66f5e1d3ec4c" providerId="LiveId" clId="{3AD4778D-F049-4563-94DE-7B0D261C502F}" dt="2023-03-20T18:43:34.327" v="97" actId="26606"/>
          <ac:spMkLst>
            <pc:docMk/>
            <pc:sldMk cId="2760732951" sldId="256"/>
            <ac:spMk id="79" creationId="{733E0473-C315-42D8-A82A-A2FE49DC67DA}"/>
          </ac:spMkLst>
        </pc:spChg>
        <pc:spChg chg="add del">
          <ac:chgData name="ava.m.kramer@gmail.com" userId="1f3c66f5e1d3ec4c" providerId="LiveId" clId="{3AD4778D-F049-4563-94DE-7B0D261C502F}" dt="2023-03-20T18:43:34.327" v="97" actId="26606"/>
          <ac:spMkLst>
            <pc:docMk/>
            <pc:sldMk cId="2760732951" sldId="256"/>
            <ac:spMk id="80" creationId="{AD23A251-68F2-43E5-812B-4BBAE1AF535E}"/>
          </ac:spMkLst>
        </pc:spChg>
        <pc:spChg chg="add">
          <ac:chgData name="ava.m.kramer@gmail.com" userId="1f3c66f5e1d3ec4c" providerId="LiveId" clId="{3AD4778D-F049-4563-94DE-7B0D261C502F}" dt="2023-03-20T18:43:34.379" v="98" actId="26606"/>
          <ac:spMkLst>
            <pc:docMk/>
            <pc:sldMk cId="2760732951" sldId="256"/>
            <ac:spMk id="83" creationId="{1FD5705B-63E0-4364-B909-EC902FEAAC07}"/>
          </ac:spMkLst>
        </pc:spChg>
        <pc:spChg chg="add">
          <ac:chgData name="ava.m.kramer@gmail.com" userId="1f3c66f5e1d3ec4c" providerId="LiveId" clId="{3AD4778D-F049-4563-94DE-7B0D261C502F}" dt="2023-03-20T18:43:34.379" v="98" actId="26606"/>
          <ac:spMkLst>
            <pc:docMk/>
            <pc:sldMk cId="2760732951" sldId="256"/>
            <ac:spMk id="84" creationId="{0B7E355D-DAEA-4421-B67A-FA13C0FBDCE8}"/>
          </ac:spMkLst>
        </pc:spChg>
        <pc:grpChg chg="add del">
          <ac:chgData name="ava.m.kramer@gmail.com" userId="1f3c66f5e1d3ec4c" providerId="LiveId" clId="{3AD4778D-F049-4563-94DE-7B0D261C502F}" dt="2023-03-20T18:43:07.800" v="91" actId="26606"/>
          <ac:grpSpMkLst>
            <pc:docMk/>
            <pc:sldMk cId="2760732951" sldId="256"/>
            <ac:grpSpMk id="13" creationId="{0350AF23-2606-421F-AB7B-23D9B48F3E9B}"/>
          </ac:grpSpMkLst>
        </pc:grpChg>
        <pc:grpChg chg="add del">
          <ac:chgData name="ava.m.kramer@gmail.com" userId="1f3c66f5e1d3ec4c" providerId="LiveId" clId="{3AD4778D-F049-4563-94DE-7B0D261C502F}" dt="2023-03-20T18:43:24.826" v="93" actId="26606"/>
          <ac:grpSpMkLst>
            <pc:docMk/>
            <pc:sldMk cId="2760732951" sldId="256"/>
            <ac:grpSpMk id="58" creationId="{61D9147E-6246-4344-B99C-7E58532D8CB5}"/>
          </ac:grpSpMkLst>
        </pc:grpChg>
        <pc:grpChg chg="add del">
          <ac:chgData name="ava.m.kramer@gmail.com" userId="1f3c66f5e1d3ec4c" providerId="LiveId" clId="{3AD4778D-F049-4563-94DE-7B0D261C502F}" dt="2023-03-20T18:43:34.327" v="97" actId="26606"/>
          <ac:grpSpMkLst>
            <pc:docMk/>
            <pc:sldMk cId="2760732951" sldId="256"/>
            <ac:grpSpMk id="81" creationId="{0350AF23-2606-421F-AB7B-23D9B48F3E9B}"/>
          </ac:grpSpMkLst>
        </pc:grpChg>
        <pc:grpChg chg="add">
          <ac:chgData name="ava.m.kramer@gmail.com" userId="1f3c66f5e1d3ec4c" providerId="LiveId" clId="{3AD4778D-F049-4563-94DE-7B0D261C502F}" dt="2023-03-20T18:43:34.379" v="98" actId="26606"/>
          <ac:grpSpMkLst>
            <pc:docMk/>
            <pc:sldMk cId="2760732951" sldId="256"/>
            <ac:grpSpMk id="85" creationId="{61D9147E-6246-4344-B99C-7E58532D8CB5}"/>
          </ac:grpSpMkLst>
        </pc:grpChg>
        <pc:picChg chg="add del mod ord">
          <ac:chgData name="ava.m.kramer@gmail.com" userId="1f3c66f5e1d3ec4c" providerId="LiveId" clId="{3AD4778D-F049-4563-94DE-7B0D261C502F}" dt="2023-03-20T18:42:06.366" v="51" actId="26606"/>
          <ac:picMkLst>
            <pc:docMk/>
            <pc:sldMk cId="2760732951" sldId="256"/>
            <ac:picMk id="4" creationId="{D05F9680-80BE-0C44-3E73-3348CDB782D3}"/>
          </ac:picMkLst>
        </pc:picChg>
        <pc:picChg chg="add mod ord">
          <ac:chgData name="ava.m.kramer@gmail.com" userId="1f3c66f5e1d3ec4c" providerId="LiveId" clId="{3AD4778D-F049-4563-94DE-7B0D261C502F}" dt="2023-03-20T18:43:34.379" v="98" actId="26606"/>
          <ac:picMkLst>
            <pc:docMk/>
            <pc:sldMk cId="2760732951" sldId="256"/>
            <ac:picMk id="12" creationId="{DCB84CB6-F75A-68A8-F4BF-209FE3217E84}"/>
          </ac:picMkLst>
        </pc:picChg>
      </pc:sldChg>
      <pc:sldChg chg="modSp new mod">
        <pc:chgData name="ava.m.kramer@gmail.com" userId="1f3c66f5e1d3ec4c" providerId="LiveId" clId="{3AD4778D-F049-4563-94DE-7B0D261C502F}" dt="2023-03-20T18:44:46.728" v="124" actId="20577"/>
        <pc:sldMkLst>
          <pc:docMk/>
          <pc:sldMk cId="770180481" sldId="257"/>
        </pc:sldMkLst>
        <pc:spChg chg="mod">
          <ac:chgData name="ava.m.kramer@gmail.com" userId="1f3c66f5e1d3ec4c" providerId="LiveId" clId="{3AD4778D-F049-4563-94DE-7B0D261C502F}" dt="2023-03-20T18:44:46.728" v="124" actId="20577"/>
          <ac:spMkLst>
            <pc:docMk/>
            <pc:sldMk cId="770180481" sldId="257"/>
            <ac:spMk id="2" creationId="{6DA73071-133E-A1D9-03C2-D5430513C15A}"/>
          </ac:spMkLst>
        </pc:spChg>
      </pc:sldChg>
      <pc:sldChg chg="new del">
        <pc:chgData name="ava.m.kramer@gmail.com" userId="1f3c66f5e1d3ec4c" providerId="LiveId" clId="{3AD4778D-F049-4563-94DE-7B0D261C502F}" dt="2023-03-20T18:42:05.656" v="50" actId="680"/>
        <pc:sldMkLst>
          <pc:docMk/>
          <pc:sldMk cId="1158879969" sldId="257"/>
        </pc:sldMkLst>
      </pc:sldChg>
      <pc:sldChg chg="modSp new mod">
        <pc:chgData name="ava.m.kramer@gmail.com" userId="1f3c66f5e1d3ec4c" providerId="LiveId" clId="{3AD4778D-F049-4563-94DE-7B0D261C502F}" dt="2023-03-20T18:48:24.412" v="172" actId="20577"/>
        <pc:sldMkLst>
          <pc:docMk/>
          <pc:sldMk cId="339707907" sldId="258"/>
        </pc:sldMkLst>
        <pc:spChg chg="mod">
          <ac:chgData name="ava.m.kramer@gmail.com" userId="1f3c66f5e1d3ec4c" providerId="LiveId" clId="{3AD4778D-F049-4563-94DE-7B0D261C502F}" dt="2023-03-20T18:48:24.412" v="172" actId="20577"/>
          <ac:spMkLst>
            <pc:docMk/>
            <pc:sldMk cId="339707907" sldId="258"/>
            <ac:spMk id="2" creationId="{96D0279B-8E61-590E-93C9-D55056799B11}"/>
          </ac:spMkLst>
        </pc:spChg>
      </pc:sldChg>
      <pc:sldChg chg="modSp new mod">
        <pc:chgData name="ava.m.kramer@gmail.com" userId="1f3c66f5e1d3ec4c" providerId="LiveId" clId="{3AD4778D-F049-4563-94DE-7B0D261C502F}" dt="2023-03-20T18:49:16.572" v="215" actId="20577"/>
        <pc:sldMkLst>
          <pc:docMk/>
          <pc:sldMk cId="3595711288" sldId="259"/>
        </pc:sldMkLst>
        <pc:spChg chg="mod">
          <ac:chgData name="ava.m.kramer@gmail.com" userId="1f3c66f5e1d3ec4c" providerId="LiveId" clId="{3AD4778D-F049-4563-94DE-7B0D261C502F}" dt="2023-03-20T18:49:16.572" v="215" actId="20577"/>
          <ac:spMkLst>
            <pc:docMk/>
            <pc:sldMk cId="3595711288" sldId="259"/>
            <ac:spMk id="2" creationId="{55A5D8A7-5174-4607-F287-FB802FF72BF8}"/>
          </ac:spMkLst>
        </pc:spChg>
      </pc:sldChg>
      <pc:sldChg chg="modSp new mod">
        <pc:chgData name="ava.m.kramer@gmail.com" userId="1f3c66f5e1d3ec4c" providerId="LiveId" clId="{3AD4778D-F049-4563-94DE-7B0D261C502F}" dt="2023-04-01T19:17:05.720" v="550" actId="20577"/>
        <pc:sldMkLst>
          <pc:docMk/>
          <pc:sldMk cId="3096713349" sldId="260"/>
        </pc:sldMkLst>
        <pc:spChg chg="mod">
          <ac:chgData name="ava.m.kramer@gmail.com" userId="1f3c66f5e1d3ec4c" providerId="LiveId" clId="{3AD4778D-F049-4563-94DE-7B0D261C502F}" dt="2023-04-01T19:17:05.720" v="550" actId="20577"/>
          <ac:spMkLst>
            <pc:docMk/>
            <pc:sldMk cId="3096713349" sldId="260"/>
            <ac:spMk id="2" creationId="{971DCBE1-C634-1B22-8165-4639CF7558C9}"/>
          </ac:spMkLst>
        </pc:spChg>
        <pc:spChg chg="mod">
          <ac:chgData name="ava.m.kramer@gmail.com" userId="1f3c66f5e1d3ec4c" providerId="LiveId" clId="{3AD4778D-F049-4563-94DE-7B0D261C502F}" dt="2023-04-01T19:12:56.241" v="530" actId="255"/>
          <ac:spMkLst>
            <pc:docMk/>
            <pc:sldMk cId="3096713349" sldId="260"/>
            <ac:spMk id="3" creationId="{303E7E02-7DC7-BDBC-9603-A0C31413E950}"/>
          </ac:spMkLst>
        </pc:spChg>
      </pc:sldChg>
      <pc:sldChg chg="modSp new mod">
        <pc:chgData name="ava.m.kramer@gmail.com" userId="1f3c66f5e1d3ec4c" providerId="LiveId" clId="{3AD4778D-F049-4563-94DE-7B0D261C502F}" dt="2023-04-01T18:41:07.686" v="526" actId="2710"/>
        <pc:sldMkLst>
          <pc:docMk/>
          <pc:sldMk cId="1632958531" sldId="261"/>
        </pc:sldMkLst>
        <pc:spChg chg="mod">
          <ac:chgData name="ava.m.kramer@gmail.com" userId="1f3c66f5e1d3ec4c" providerId="LiveId" clId="{3AD4778D-F049-4563-94DE-7B0D261C502F}" dt="2023-04-01T18:38:20.898" v="239" actId="20577"/>
          <ac:spMkLst>
            <pc:docMk/>
            <pc:sldMk cId="1632958531" sldId="261"/>
            <ac:spMk id="2" creationId="{88DC6B0D-4902-0A0E-0C7C-2ACF358D97FE}"/>
          </ac:spMkLst>
        </pc:spChg>
        <pc:spChg chg="mod">
          <ac:chgData name="ava.m.kramer@gmail.com" userId="1f3c66f5e1d3ec4c" providerId="LiveId" clId="{3AD4778D-F049-4563-94DE-7B0D261C502F}" dt="2023-04-01T18:41:07.686" v="526" actId="2710"/>
          <ac:spMkLst>
            <pc:docMk/>
            <pc:sldMk cId="1632958531" sldId="261"/>
            <ac:spMk id="3" creationId="{A91D56BE-FDF8-7DAC-9CE3-FEA599123277}"/>
          </ac:spMkLst>
        </pc:spChg>
      </pc:sldChg>
      <pc:sldMasterChg chg="add del addSldLayout delSldLayout">
        <pc:chgData name="ava.m.kramer@gmail.com" userId="1f3c66f5e1d3ec4c" providerId="LiveId" clId="{3AD4778D-F049-4563-94DE-7B0D261C502F}" dt="2023-03-20T18:42:13.533" v="52" actId="26606"/>
        <pc:sldMasterMkLst>
          <pc:docMk/>
          <pc:sldMasterMk cId="2917392176" sldId="2147483648"/>
        </pc:sldMasterMkLst>
        <pc:sldLayoutChg chg="add del">
          <pc:chgData name="ava.m.kramer@gmail.com" userId="1f3c66f5e1d3ec4c" providerId="LiveId" clId="{3AD4778D-F049-4563-94DE-7B0D261C502F}" dt="2023-03-20T18:42:13.533" v="52" actId="26606"/>
          <pc:sldLayoutMkLst>
            <pc:docMk/>
            <pc:sldMasterMk cId="2917392176" sldId="2147483648"/>
            <pc:sldLayoutMk cId="73410817" sldId="2147483649"/>
          </pc:sldLayoutMkLst>
        </pc:sldLayoutChg>
        <pc:sldLayoutChg chg="add del">
          <pc:chgData name="ava.m.kramer@gmail.com" userId="1f3c66f5e1d3ec4c" providerId="LiveId" clId="{3AD4778D-F049-4563-94DE-7B0D261C502F}" dt="2023-03-20T18:42:13.533" v="52" actId="26606"/>
          <pc:sldLayoutMkLst>
            <pc:docMk/>
            <pc:sldMasterMk cId="2917392176" sldId="2147483648"/>
            <pc:sldLayoutMk cId="4240674613" sldId="2147483650"/>
          </pc:sldLayoutMkLst>
        </pc:sldLayoutChg>
        <pc:sldLayoutChg chg="add del">
          <pc:chgData name="ava.m.kramer@gmail.com" userId="1f3c66f5e1d3ec4c" providerId="LiveId" clId="{3AD4778D-F049-4563-94DE-7B0D261C502F}" dt="2023-03-20T18:42:13.533" v="52" actId="26606"/>
          <pc:sldLayoutMkLst>
            <pc:docMk/>
            <pc:sldMasterMk cId="2917392176" sldId="2147483648"/>
            <pc:sldLayoutMk cId="643248765" sldId="2147483651"/>
          </pc:sldLayoutMkLst>
        </pc:sldLayoutChg>
        <pc:sldLayoutChg chg="add del">
          <pc:chgData name="ava.m.kramer@gmail.com" userId="1f3c66f5e1d3ec4c" providerId="LiveId" clId="{3AD4778D-F049-4563-94DE-7B0D261C502F}" dt="2023-03-20T18:42:13.533" v="52" actId="26606"/>
          <pc:sldLayoutMkLst>
            <pc:docMk/>
            <pc:sldMasterMk cId="2917392176" sldId="2147483648"/>
            <pc:sldLayoutMk cId="4100423918" sldId="2147483652"/>
          </pc:sldLayoutMkLst>
        </pc:sldLayoutChg>
        <pc:sldLayoutChg chg="add del">
          <pc:chgData name="ava.m.kramer@gmail.com" userId="1f3c66f5e1d3ec4c" providerId="LiveId" clId="{3AD4778D-F049-4563-94DE-7B0D261C502F}" dt="2023-03-20T18:42:13.533" v="52" actId="26606"/>
          <pc:sldLayoutMkLst>
            <pc:docMk/>
            <pc:sldMasterMk cId="2917392176" sldId="2147483648"/>
            <pc:sldLayoutMk cId="3428123253" sldId="2147483653"/>
          </pc:sldLayoutMkLst>
        </pc:sldLayoutChg>
        <pc:sldLayoutChg chg="add del">
          <pc:chgData name="ava.m.kramer@gmail.com" userId="1f3c66f5e1d3ec4c" providerId="LiveId" clId="{3AD4778D-F049-4563-94DE-7B0D261C502F}" dt="2023-03-20T18:42:13.533" v="52" actId="26606"/>
          <pc:sldLayoutMkLst>
            <pc:docMk/>
            <pc:sldMasterMk cId="2917392176" sldId="2147483648"/>
            <pc:sldLayoutMk cId="3142506281" sldId="2147483654"/>
          </pc:sldLayoutMkLst>
        </pc:sldLayoutChg>
        <pc:sldLayoutChg chg="add del">
          <pc:chgData name="ava.m.kramer@gmail.com" userId="1f3c66f5e1d3ec4c" providerId="LiveId" clId="{3AD4778D-F049-4563-94DE-7B0D261C502F}" dt="2023-03-20T18:42:13.533" v="52" actId="26606"/>
          <pc:sldLayoutMkLst>
            <pc:docMk/>
            <pc:sldMasterMk cId="2917392176" sldId="2147483648"/>
            <pc:sldLayoutMk cId="1687378904" sldId="2147483655"/>
          </pc:sldLayoutMkLst>
        </pc:sldLayoutChg>
        <pc:sldLayoutChg chg="add del">
          <pc:chgData name="ava.m.kramer@gmail.com" userId="1f3c66f5e1d3ec4c" providerId="LiveId" clId="{3AD4778D-F049-4563-94DE-7B0D261C502F}" dt="2023-03-20T18:42:13.533" v="52" actId="26606"/>
          <pc:sldLayoutMkLst>
            <pc:docMk/>
            <pc:sldMasterMk cId="2917392176" sldId="2147483648"/>
            <pc:sldLayoutMk cId="3733066233" sldId="2147483656"/>
          </pc:sldLayoutMkLst>
        </pc:sldLayoutChg>
        <pc:sldLayoutChg chg="add del">
          <pc:chgData name="ava.m.kramer@gmail.com" userId="1f3c66f5e1d3ec4c" providerId="LiveId" clId="{3AD4778D-F049-4563-94DE-7B0D261C502F}" dt="2023-03-20T18:42:13.533" v="52" actId="26606"/>
          <pc:sldLayoutMkLst>
            <pc:docMk/>
            <pc:sldMasterMk cId="2917392176" sldId="2147483648"/>
            <pc:sldLayoutMk cId="379674624" sldId="2147483657"/>
          </pc:sldLayoutMkLst>
        </pc:sldLayoutChg>
        <pc:sldLayoutChg chg="add del">
          <pc:chgData name="ava.m.kramer@gmail.com" userId="1f3c66f5e1d3ec4c" providerId="LiveId" clId="{3AD4778D-F049-4563-94DE-7B0D261C502F}" dt="2023-03-20T18:42:13.533" v="52" actId="26606"/>
          <pc:sldLayoutMkLst>
            <pc:docMk/>
            <pc:sldMasterMk cId="2917392176" sldId="2147483648"/>
            <pc:sldLayoutMk cId="2465456427" sldId="2147483658"/>
          </pc:sldLayoutMkLst>
        </pc:sldLayoutChg>
        <pc:sldLayoutChg chg="add del">
          <pc:chgData name="ava.m.kramer@gmail.com" userId="1f3c66f5e1d3ec4c" providerId="LiveId" clId="{3AD4778D-F049-4563-94DE-7B0D261C502F}" dt="2023-03-20T18:42:13.533" v="52" actId="26606"/>
          <pc:sldLayoutMkLst>
            <pc:docMk/>
            <pc:sldMasterMk cId="2917392176" sldId="2147483648"/>
            <pc:sldLayoutMk cId="3806944097" sldId="2147483659"/>
          </pc:sldLayoutMkLst>
        </pc:sldLayoutChg>
      </pc:sldMasterChg>
      <pc:sldMasterChg chg="add addSldLayout">
        <pc:chgData name="ava.m.kramer@gmail.com" userId="1f3c66f5e1d3ec4c" providerId="LiveId" clId="{3AD4778D-F049-4563-94DE-7B0D261C502F}" dt="2023-03-20T18:42:13.533" v="52" actId="26606"/>
        <pc:sldMasterMkLst>
          <pc:docMk/>
          <pc:sldMasterMk cId="3257990189" sldId="2147483673"/>
        </pc:sldMasterMkLst>
        <pc:sldLayoutChg chg="add">
          <pc:chgData name="ava.m.kramer@gmail.com" userId="1f3c66f5e1d3ec4c" providerId="LiveId" clId="{3AD4778D-F049-4563-94DE-7B0D261C502F}" dt="2023-03-20T18:42:13.533" v="52" actId="26606"/>
          <pc:sldLayoutMkLst>
            <pc:docMk/>
            <pc:sldMasterMk cId="3257990189" sldId="2147483673"/>
            <pc:sldLayoutMk cId="3237927105" sldId="2147483662"/>
          </pc:sldLayoutMkLst>
        </pc:sldLayoutChg>
        <pc:sldLayoutChg chg="add">
          <pc:chgData name="ava.m.kramer@gmail.com" userId="1f3c66f5e1d3ec4c" providerId="LiveId" clId="{3AD4778D-F049-4563-94DE-7B0D261C502F}" dt="2023-03-20T18:42:13.533" v="52" actId="26606"/>
          <pc:sldLayoutMkLst>
            <pc:docMk/>
            <pc:sldMasterMk cId="3257990189" sldId="2147483673"/>
            <pc:sldLayoutMk cId="614044049" sldId="2147483663"/>
          </pc:sldLayoutMkLst>
        </pc:sldLayoutChg>
        <pc:sldLayoutChg chg="add">
          <pc:chgData name="ava.m.kramer@gmail.com" userId="1f3c66f5e1d3ec4c" providerId="LiveId" clId="{3AD4778D-F049-4563-94DE-7B0D261C502F}" dt="2023-03-20T18:42:13.533" v="52" actId="26606"/>
          <pc:sldLayoutMkLst>
            <pc:docMk/>
            <pc:sldMasterMk cId="3257990189" sldId="2147483673"/>
            <pc:sldLayoutMk cId="610566791" sldId="2147483664"/>
          </pc:sldLayoutMkLst>
        </pc:sldLayoutChg>
        <pc:sldLayoutChg chg="add">
          <pc:chgData name="ava.m.kramer@gmail.com" userId="1f3c66f5e1d3ec4c" providerId="LiveId" clId="{3AD4778D-F049-4563-94DE-7B0D261C502F}" dt="2023-03-20T18:42:13.533" v="52" actId="26606"/>
          <pc:sldLayoutMkLst>
            <pc:docMk/>
            <pc:sldMasterMk cId="3257990189" sldId="2147483673"/>
            <pc:sldLayoutMk cId="2647255941" sldId="2147483665"/>
          </pc:sldLayoutMkLst>
        </pc:sldLayoutChg>
        <pc:sldLayoutChg chg="add">
          <pc:chgData name="ava.m.kramer@gmail.com" userId="1f3c66f5e1d3ec4c" providerId="LiveId" clId="{3AD4778D-F049-4563-94DE-7B0D261C502F}" dt="2023-03-20T18:42:13.533" v="52" actId="26606"/>
          <pc:sldLayoutMkLst>
            <pc:docMk/>
            <pc:sldMasterMk cId="3257990189" sldId="2147483673"/>
            <pc:sldLayoutMk cId="3482141486" sldId="2147483666"/>
          </pc:sldLayoutMkLst>
        </pc:sldLayoutChg>
        <pc:sldLayoutChg chg="add">
          <pc:chgData name="ava.m.kramer@gmail.com" userId="1f3c66f5e1d3ec4c" providerId="LiveId" clId="{3AD4778D-F049-4563-94DE-7B0D261C502F}" dt="2023-03-20T18:42:13.533" v="52" actId="26606"/>
          <pc:sldLayoutMkLst>
            <pc:docMk/>
            <pc:sldMasterMk cId="3257990189" sldId="2147483673"/>
            <pc:sldLayoutMk cId="2353349126" sldId="2147483667"/>
          </pc:sldLayoutMkLst>
        </pc:sldLayoutChg>
        <pc:sldLayoutChg chg="add">
          <pc:chgData name="ava.m.kramer@gmail.com" userId="1f3c66f5e1d3ec4c" providerId="LiveId" clId="{3AD4778D-F049-4563-94DE-7B0D261C502F}" dt="2023-03-20T18:42:13.533" v="52" actId="26606"/>
          <pc:sldLayoutMkLst>
            <pc:docMk/>
            <pc:sldMasterMk cId="3257990189" sldId="2147483673"/>
            <pc:sldLayoutMk cId="1520365199" sldId="2147483668"/>
          </pc:sldLayoutMkLst>
        </pc:sldLayoutChg>
        <pc:sldLayoutChg chg="add">
          <pc:chgData name="ava.m.kramer@gmail.com" userId="1f3c66f5e1d3ec4c" providerId="LiveId" clId="{3AD4778D-F049-4563-94DE-7B0D261C502F}" dt="2023-03-20T18:42:13.533" v="52" actId="26606"/>
          <pc:sldLayoutMkLst>
            <pc:docMk/>
            <pc:sldMasterMk cId="3257990189" sldId="2147483673"/>
            <pc:sldLayoutMk cId="2277184595" sldId="2147483669"/>
          </pc:sldLayoutMkLst>
        </pc:sldLayoutChg>
        <pc:sldLayoutChg chg="add">
          <pc:chgData name="ava.m.kramer@gmail.com" userId="1f3c66f5e1d3ec4c" providerId="LiveId" clId="{3AD4778D-F049-4563-94DE-7B0D261C502F}" dt="2023-03-20T18:42:13.533" v="52" actId="26606"/>
          <pc:sldLayoutMkLst>
            <pc:docMk/>
            <pc:sldMasterMk cId="3257990189" sldId="2147483673"/>
            <pc:sldLayoutMk cId="624182618" sldId="2147483670"/>
          </pc:sldLayoutMkLst>
        </pc:sldLayoutChg>
        <pc:sldLayoutChg chg="add">
          <pc:chgData name="ava.m.kramer@gmail.com" userId="1f3c66f5e1d3ec4c" providerId="LiveId" clId="{3AD4778D-F049-4563-94DE-7B0D261C502F}" dt="2023-03-20T18:42:13.533" v="52" actId="26606"/>
          <pc:sldLayoutMkLst>
            <pc:docMk/>
            <pc:sldMasterMk cId="3257990189" sldId="2147483673"/>
            <pc:sldLayoutMk cId="2308178392" sldId="2147483671"/>
          </pc:sldLayoutMkLst>
        </pc:sldLayoutChg>
        <pc:sldLayoutChg chg="add">
          <pc:chgData name="ava.m.kramer@gmail.com" userId="1f3c66f5e1d3ec4c" providerId="LiveId" clId="{3AD4778D-F049-4563-94DE-7B0D261C502F}" dt="2023-03-20T18:42:13.533" v="52" actId="26606"/>
          <pc:sldLayoutMkLst>
            <pc:docMk/>
            <pc:sldMasterMk cId="3257990189" sldId="2147483673"/>
            <pc:sldLayoutMk cId="2651894964" sldId="2147483672"/>
          </pc:sldLayoutMkLst>
        </pc:sldLayoutChg>
      </pc:sldMasterChg>
      <pc:sldMasterChg chg="add del addSldLayout delSldLayout">
        <pc:chgData name="ava.m.kramer@gmail.com" userId="1f3c66f5e1d3ec4c" providerId="LiveId" clId="{3AD4778D-F049-4563-94DE-7B0D261C502F}" dt="2023-03-20T18:42:06.366" v="51" actId="26606"/>
        <pc:sldMasterMkLst>
          <pc:docMk/>
          <pc:sldMasterMk cId="3736809467" sldId="2147483718"/>
        </pc:sldMasterMkLst>
        <pc:sldLayoutChg chg="add del">
          <pc:chgData name="ava.m.kramer@gmail.com" userId="1f3c66f5e1d3ec4c" providerId="LiveId" clId="{3AD4778D-F049-4563-94DE-7B0D261C502F}" dt="2023-03-20T18:42:06.366" v="51" actId="26606"/>
          <pc:sldLayoutMkLst>
            <pc:docMk/>
            <pc:sldMasterMk cId="3736809467" sldId="2147483718"/>
            <pc:sldLayoutMk cId="962861246" sldId="2147483707"/>
          </pc:sldLayoutMkLst>
        </pc:sldLayoutChg>
        <pc:sldLayoutChg chg="add del">
          <pc:chgData name="ava.m.kramer@gmail.com" userId="1f3c66f5e1d3ec4c" providerId="LiveId" clId="{3AD4778D-F049-4563-94DE-7B0D261C502F}" dt="2023-03-20T18:42:06.366" v="51" actId="26606"/>
          <pc:sldLayoutMkLst>
            <pc:docMk/>
            <pc:sldMasterMk cId="3736809467" sldId="2147483718"/>
            <pc:sldLayoutMk cId="3858076716" sldId="2147483708"/>
          </pc:sldLayoutMkLst>
        </pc:sldLayoutChg>
        <pc:sldLayoutChg chg="add del">
          <pc:chgData name="ava.m.kramer@gmail.com" userId="1f3c66f5e1d3ec4c" providerId="LiveId" clId="{3AD4778D-F049-4563-94DE-7B0D261C502F}" dt="2023-03-20T18:42:06.366" v="51" actId="26606"/>
          <pc:sldLayoutMkLst>
            <pc:docMk/>
            <pc:sldMasterMk cId="3736809467" sldId="2147483718"/>
            <pc:sldLayoutMk cId="4180167320" sldId="2147483709"/>
          </pc:sldLayoutMkLst>
        </pc:sldLayoutChg>
        <pc:sldLayoutChg chg="add del">
          <pc:chgData name="ava.m.kramer@gmail.com" userId="1f3c66f5e1d3ec4c" providerId="LiveId" clId="{3AD4778D-F049-4563-94DE-7B0D261C502F}" dt="2023-03-20T18:42:06.366" v="51" actId="26606"/>
          <pc:sldLayoutMkLst>
            <pc:docMk/>
            <pc:sldMasterMk cId="3736809467" sldId="2147483718"/>
            <pc:sldLayoutMk cId="669449691" sldId="2147483710"/>
          </pc:sldLayoutMkLst>
        </pc:sldLayoutChg>
        <pc:sldLayoutChg chg="add del">
          <pc:chgData name="ava.m.kramer@gmail.com" userId="1f3c66f5e1d3ec4c" providerId="LiveId" clId="{3AD4778D-F049-4563-94DE-7B0D261C502F}" dt="2023-03-20T18:42:06.366" v="51" actId="26606"/>
          <pc:sldLayoutMkLst>
            <pc:docMk/>
            <pc:sldMasterMk cId="3736809467" sldId="2147483718"/>
            <pc:sldLayoutMk cId="1895373838" sldId="2147483711"/>
          </pc:sldLayoutMkLst>
        </pc:sldLayoutChg>
        <pc:sldLayoutChg chg="add del">
          <pc:chgData name="ava.m.kramer@gmail.com" userId="1f3c66f5e1d3ec4c" providerId="LiveId" clId="{3AD4778D-F049-4563-94DE-7B0D261C502F}" dt="2023-03-20T18:42:06.366" v="51" actId="26606"/>
          <pc:sldLayoutMkLst>
            <pc:docMk/>
            <pc:sldMasterMk cId="3736809467" sldId="2147483718"/>
            <pc:sldLayoutMk cId="568822117" sldId="2147483712"/>
          </pc:sldLayoutMkLst>
        </pc:sldLayoutChg>
        <pc:sldLayoutChg chg="add del">
          <pc:chgData name="ava.m.kramer@gmail.com" userId="1f3c66f5e1d3ec4c" providerId="LiveId" clId="{3AD4778D-F049-4563-94DE-7B0D261C502F}" dt="2023-03-20T18:42:06.366" v="51" actId="26606"/>
          <pc:sldLayoutMkLst>
            <pc:docMk/>
            <pc:sldMasterMk cId="3736809467" sldId="2147483718"/>
            <pc:sldLayoutMk cId="1995868177" sldId="2147483713"/>
          </pc:sldLayoutMkLst>
        </pc:sldLayoutChg>
        <pc:sldLayoutChg chg="add del">
          <pc:chgData name="ava.m.kramer@gmail.com" userId="1f3c66f5e1d3ec4c" providerId="LiveId" clId="{3AD4778D-F049-4563-94DE-7B0D261C502F}" dt="2023-03-20T18:42:06.366" v="51" actId="26606"/>
          <pc:sldLayoutMkLst>
            <pc:docMk/>
            <pc:sldMasterMk cId="3736809467" sldId="2147483718"/>
            <pc:sldLayoutMk cId="4004081476" sldId="2147483714"/>
          </pc:sldLayoutMkLst>
        </pc:sldLayoutChg>
        <pc:sldLayoutChg chg="add del">
          <pc:chgData name="ava.m.kramer@gmail.com" userId="1f3c66f5e1d3ec4c" providerId="LiveId" clId="{3AD4778D-F049-4563-94DE-7B0D261C502F}" dt="2023-03-20T18:42:06.366" v="51" actId="26606"/>
          <pc:sldLayoutMkLst>
            <pc:docMk/>
            <pc:sldMasterMk cId="3736809467" sldId="2147483718"/>
            <pc:sldLayoutMk cId="3564786116" sldId="2147483715"/>
          </pc:sldLayoutMkLst>
        </pc:sldLayoutChg>
        <pc:sldLayoutChg chg="add del">
          <pc:chgData name="ava.m.kramer@gmail.com" userId="1f3c66f5e1d3ec4c" providerId="LiveId" clId="{3AD4778D-F049-4563-94DE-7B0D261C502F}" dt="2023-03-20T18:42:06.366" v="51" actId="26606"/>
          <pc:sldLayoutMkLst>
            <pc:docMk/>
            <pc:sldMasterMk cId="3736809467" sldId="2147483718"/>
            <pc:sldLayoutMk cId="381028577" sldId="2147483716"/>
          </pc:sldLayoutMkLst>
        </pc:sldLayoutChg>
        <pc:sldLayoutChg chg="add del">
          <pc:chgData name="ava.m.kramer@gmail.com" userId="1f3c66f5e1d3ec4c" providerId="LiveId" clId="{3AD4778D-F049-4563-94DE-7B0D261C502F}" dt="2023-03-20T18:42:06.366" v="51" actId="26606"/>
          <pc:sldLayoutMkLst>
            <pc:docMk/>
            <pc:sldMasterMk cId="3736809467" sldId="2147483718"/>
            <pc:sldLayoutMk cId="2237598093" sldId="2147483717"/>
          </pc:sldLayoutMkLst>
        </pc:sldLayoutChg>
      </pc:sldMasterChg>
    </pc:docChg>
  </pc:docChgLst>
  <pc:docChgLst>
    <pc:chgData name="ava.m.kramer@gmail.com" userId="1f3c66f5e1d3ec4c" providerId="LiveId" clId="{AA451C07-E040-4E57-A596-F0E7A99F5499}"/>
    <pc:docChg chg="undo custSel addSld modSld">
      <pc:chgData name="ava.m.kramer@gmail.com" userId="1f3c66f5e1d3ec4c" providerId="LiveId" clId="{AA451C07-E040-4E57-A596-F0E7A99F5499}" dt="2023-04-26T16:51:49.626" v="154" actId="20577"/>
      <pc:docMkLst>
        <pc:docMk/>
      </pc:docMkLst>
      <pc:sldChg chg="addSp delSp modSp mod setBg">
        <pc:chgData name="ava.m.kramer@gmail.com" userId="1f3c66f5e1d3ec4c" providerId="LiveId" clId="{AA451C07-E040-4E57-A596-F0E7A99F5499}" dt="2023-04-26T16:29:27.835" v="8" actId="26606"/>
        <pc:sldMkLst>
          <pc:docMk/>
          <pc:sldMk cId="1632958531" sldId="261"/>
        </pc:sldMkLst>
        <pc:spChg chg="mod">
          <ac:chgData name="ava.m.kramer@gmail.com" userId="1f3c66f5e1d3ec4c" providerId="LiveId" clId="{AA451C07-E040-4E57-A596-F0E7A99F5499}" dt="2023-04-26T16:29:27.835" v="8" actId="26606"/>
          <ac:spMkLst>
            <pc:docMk/>
            <pc:sldMk cId="1632958531" sldId="261"/>
            <ac:spMk id="2" creationId="{88DC6B0D-4902-0A0E-0C7C-2ACF358D97FE}"/>
          </ac:spMkLst>
        </pc:spChg>
        <pc:spChg chg="add del">
          <ac:chgData name="ava.m.kramer@gmail.com" userId="1f3c66f5e1d3ec4c" providerId="LiveId" clId="{AA451C07-E040-4E57-A596-F0E7A99F5499}" dt="2023-04-26T16:29:27.835" v="8" actId="26606"/>
          <ac:spMkLst>
            <pc:docMk/>
            <pc:sldMk cId="1632958531" sldId="261"/>
            <ac:spMk id="3" creationId="{A91D56BE-FDF8-7DAC-9CE3-FEA599123277}"/>
          </ac:spMkLst>
        </pc:spChg>
        <pc:spChg chg="add del">
          <ac:chgData name="ava.m.kramer@gmail.com" userId="1f3c66f5e1d3ec4c" providerId="LiveId" clId="{AA451C07-E040-4E57-A596-F0E7A99F5499}" dt="2023-04-26T16:29:16.710" v="1" actId="26606"/>
          <ac:spMkLst>
            <pc:docMk/>
            <pc:sldMk cId="1632958531" sldId="261"/>
            <ac:spMk id="9" creationId="{57908DE9-5647-483E-B731-49D34A839B3F}"/>
          </ac:spMkLst>
        </pc:spChg>
        <pc:spChg chg="add del">
          <ac:chgData name="ava.m.kramer@gmail.com" userId="1f3c66f5e1d3ec4c" providerId="LiveId" clId="{AA451C07-E040-4E57-A596-F0E7A99F5499}" dt="2023-04-26T16:29:16.710" v="1" actId="26606"/>
          <ac:spMkLst>
            <pc:docMk/>
            <pc:sldMk cId="1632958531" sldId="261"/>
            <ac:spMk id="11" creationId="{926962B4-5DCE-4745-A877-F7237DA68D7F}"/>
          </ac:spMkLst>
        </pc:spChg>
        <pc:spChg chg="add del">
          <ac:chgData name="ava.m.kramer@gmail.com" userId="1f3c66f5e1d3ec4c" providerId="LiveId" clId="{AA451C07-E040-4E57-A596-F0E7A99F5499}" dt="2023-04-26T16:29:16.710" v="1" actId="26606"/>
          <ac:spMkLst>
            <pc:docMk/>
            <pc:sldMk cId="1632958531" sldId="261"/>
            <ac:spMk id="13" creationId="{FFC31C6D-653C-4C57-B226-ED6CE571F611}"/>
          </ac:spMkLst>
        </pc:spChg>
        <pc:spChg chg="add del">
          <ac:chgData name="ava.m.kramer@gmail.com" userId="1f3c66f5e1d3ec4c" providerId="LiveId" clId="{AA451C07-E040-4E57-A596-F0E7A99F5499}" dt="2023-04-26T16:29:26.099" v="5" actId="26606"/>
          <ac:spMkLst>
            <pc:docMk/>
            <pc:sldMk cId="1632958531" sldId="261"/>
            <ac:spMk id="25" creationId="{57908DE9-5647-483E-B731-49D34A839B3F}"/>
          </ac:spMkLst>
        </pc:spChg>
        <pc:spChg chg="add del">
          <ac:chgData name="ava.m.kramer@gmail.com" userId="1f3c66f5e1d3ec4c" providerId="LiveId" clId="{AA451C07-E040-4E57-A596-F0E7A99F5499}" dt="2023-04-26T16:29:26.099" v="5" actId="26606"/>
          <ac:spMkLst>
            <pc:docMk/>
            <pc:sldMk cId="1632958531" sldId="261"/>
            <ac:spMk id="26" creationId="{926962B4-5DCE-4745-A877-F7237DA68D7F}"/>
          </ac:spMkLst>
        </pc:spChg>
        <pc:spChg chg="add del">
          <ac:chgData name="ava.m.kramer@gmail.com" userId="1f3c66f5e1d3ec4c" providerId="LiveId" clId="{AA451C07-E040-4E57-A596-F0E7A99F5499}" dt="2023-04-26T16:29:26.099" v="5" actId="26606"/>
          <ac:spMkLst>
            <pc:docMk/>
            <pc:sldMk cId="1632958531" sldId="261"/>
            <ac:spMk id="27" creationId="{FFC31C6D-653C-4C57-B226-ED6CE571F611}"/>
          </ac:spMkLst>
        </pc:spChg>
        <pc:spChg chg="add del">
          <ac:chgData name="ava.m.kramer@gmail.com" userId="1f3c66f5e1d3ec4c" providerId="LiveId" clId="{AA451C07-E040-4E57-A596-F0E7A99F5499}" dt="2023-04-26T16:29:27.813" v="7" actId="26606"/>
          <ac:spMkLst>
            <pc:docMk/>
            <pc:sldMk cId="1632958531" sldId="261"/>
            <ac:spMk id="31" creationId="{57908DE9-5647-483E-B731-49D34A839B3F}"/>
          </ac:spMkLst>
        </pc:spChg>
        <pc:spChg chg="add del">
          <ac:chgData name="ava.m.kramer@gmail.com" userId="1f3c66f5e1d3ec4c" providerId="LiveId" clId="{AA451C07-E040-4E57-A596-F0E7A99F5499}" dt="2023-04-26T16:29:27.813" v="7" actId="26606"/>
          <ac:spMkLst>
            <pc:docMk/>
            <pc:sldMk cId="1632958531" sldId="261"/>
            <ac:spMk id="32" creationId="{926962B4-5DCE-4745-A877-F7237DA68D7F}"/>
          </ac:spMkLst>
        </pc:spChg>
        <pc:spChg chg="add del">
          <ac:chgData name="ava.m.kramer@gmail.com" userId="1f3c66f5e1d3ec4c" providerId="LiveId" clId="{AA451C07-E040-4E57-A596-F0E7A99F5499}" dt="2023-04-26T16:29:27.813" v="7" actId="26606"/>
          <ac:spMkLst>
            <pc:docMk/>
            <pc:sldMk cId="1632958531" sldId="261"/>
            <ac:spMk id="33" creationId="{FFC31C6D-653C-4C57-B226-ED6CE571F611}"/>
          </ac:spMkLst>
        </pc:spChg>
        <pc:spChg chg="add">
          <ac:chgData name="ava.m.kramer@gmail.com" userId="1f3c66f5e1d3ec4c" providerId="LiveId" clId="{AA451C07-E040-4E57-A596-F0E7A99F5499}" dt="2023-04-26T16:29:27.835" v="8" actId="26606"/>
          <ac:spMkLst>
            <pc:docMk/>
            <pc:sldMk cId="1632958531" sldId="261"/>
            <ac:spMk id="43" creationId="{57908DE9-5647-483E-B731-49D34A839B3F}"/>
          </ac:spMkLst>
        </pc:spChg>
        <pc:spChg chg="add">
          <ac:chgData name="ava.m.kramer@gmail.com" userId="1f3c66f5e1d3ec4c" providerId="LiveId" clId="{AA451C07-E040-4E57-A596-F0E7A99F5499}" dt="2023-04-26T16:29:27.835" v="8" actId="26606"/>
          <ac:spMkLst>
            <pc:docMk/>
            <pc:sldMk cId="1632958531" sldId="261"/>
            <ac:spMk id="44" creationId="{926962B4-5DCE-4745-A877-F7237DA68D7F}"/>
          </ac:spMkLst>
        </pc:spChg>
        <pc:spChg chg="add">
          <ac:chgData name="ava.m.kramer@gmail.com" userId="1f3c66f5e1d3ec4c" providerId="LiveId" clId="{AA451C07-E040-4E57-A596-F0E7A99F5499}" dt="2023-04-26T16:29:27.835" v="8" actId="26606"/>
          <ac:spMkLst>
            <pc:docMk/>
            <pc:sldMk cId="1632958531" sldId="261"/>
            <ac:spMk id="45" creationId="{FFC31C6D-653C-4C57-B226-ED6CE571F611}"/>
          </ac:spMkLst>
        </pc:spChg>
        <pc:grpChg chg="add del">
          <ac:chgData name="ava.m.kramer@gmail.com" userId="1f3c66f5e1d3ec4c" providerId="LiveId" clId="{AA451C07-E040-4E57-A596-F0E7A99F5499}" dt="2023-04-26T16:29:16.710" v="1" actId="26606"/>
          <ac:grpSpMkLst>
            <pc:docMk/>
            <pc:sldMk cId="1632958531" sldId="261"/>
            <ac:grpSpMk id="15" creationId="{C310B041-3468-403A-926B-E3C1CF4433A2}"/>
          </ac:grpSpMkLst>
        </pc:grpChg>
        <pc:grpChg chg="add del">
          <ac:chgData name="ava.m.kramer@gmail.com" userId="1f3c66f5e1d3ec4c" providerId="LiveId" clId="{AA451C07-E040-4E57-A596-F0E7A99F5499}" dt="2023-04-26T16:29:26.099" v="5" actId="26606"/>
          <ac:grpSpMkLst>
            <pc:docMk/>
            <pc:sldMk cId="1632958531" sldId="261"/>
            <ac:grpSpMk id="28" creationId="{C310B041-3468-403A-926B-E3C1CF4433A2}"/>
          </ac:grpSpMkLst>
        </pc:grpChg>
        <pc:grpChg chg="add del">
          <ac:chgData name="ava.m.kramer@gmail.com" userId="1f3c66f5e1d3ec4c" providerId="LiveId" clId="{AA451C07-E040-4E57-A596-F0E7A99F5499}" dt="2023-04-26T16:29:27.813" v="7" actId="26606"/>
          <ac:grpSpMkLst>
            <pc:docMk/>
            <pc:sldMk cId="1632958531" sldId="261"/>
            <ac:grpSpMk id="34" creationId="{C310B041-3468-403A-926B-E3C1CF4433A2}"/>
          </ac:grpSpMkLst>
        </pc:grpChg>
        <pc:grpChg chg="add">
          <ac:chgData name="ava.m.kramer@gmail.com" userId="1f3c66f5e1d3ec4c" providerId="LiveId" clId="{AA451C07-E040-4E57-A596-F0E7A99F5499}" dt="2023-04-26T16:29:27.835" v="8" actId="26606"/>
          <ac:grpSpMkLst>
            <pc:docMk/>
            <pc:sldMk cId="1632958531" sldId="261"/>
            <ac:grpSpMk id="46" creationId="{C310B041-3468-403A-926B-E3C1CF4433A2}"/>
          </ac:grpSpMkLst>
        </pc:grpChg>
        <pc:graphicFrameChg chg="add del">
          <ac:chgData name="ava.m.kramer@gmail.com" userId="1f3c66f5e1d3ec4c" providerId="LiveId" clId="{AA451C07-E040-4E57-A596-F0E7A99F5499}" dt="2023-04-26T16:29:16.710" v="1" actId="26606"/>
          <ac:graphicFrameMkLst>
            <pc:docMk/>
            <pc:sldMk cId="1632958531" sldId="261"/>
            <ac:graphicFrameMk id="5" creationId="{57F9B3FB-8B67-EFDE-EF66-1846696D2E0E}"/>
          </ac:graphicFrameMkLst>
        </pc:graphicFrameChg>
        <pc:graphicFrameChg chg="add del">
          <ac:chgData name="ava.m.kramer@gmail.com" userId="1f3c66f5e1d3ec4c" providerId="LiveId" clId="{AA451C07-E040-4E57-A596-F0E7A99F5499}" dt="2023-04-26T16:29:24.131" v="3" actId="26606"/>
          <ac:graphicFrameMkLst>
            <pc:docMk/>
            <pc:sldMk cId="1632958531" sldId="261"/>
            <ac:graphicFrameMk id="23" creationId="{26BD64BC-8CD5-5427-086B-9D280653EFBF}"/>
          </ac:graphicFrameMkLst>
        </pc:graphicFrameChg>
        <pc:graphicFrameChg chg="add del">
          <ac:chgData name="ava.m.kramer@gmail.com" userId="1f3c66f5e1d3ec4c" providerId="LiveId" clId="{AA451C07-E040-4E57-A596-F0E7A99F5499}" dt="2023-04-26T16:29:26.099" v="5" actId="26606"/>
          <ac:graphicFrameMkLst>
            <pc:docMk/>
            <pc:sldMk cId="1632958531" sldId="261"/>
            <ac:graphicFrameMk id="29" creationId="{57F9B3FB-8B67-EFDE-EF66-1846696D2E0E}"/>
          </ac:graphicFrameMkLst>
        </pc:graphicFrameChg>
        <pc:graphicFrameChg chg="add del">
          <ac:chgData name="ava.m.kramer@gmail.com" userId="1f3c66f5e1d3ec4c" providerId="LiveId" clId="{AA451C07-E040-4E57-A596-F0E7A99F5499}" dt="2023-04-26T16:29:27.813" v="7" actId="26606"/>
          <ac:graphicFrameMkLst>
            <pc:docMk/>
            <pc:sldMk cId="1632958531" sldId="261"/>
            <ac:graphicFrameMk id="41" creationId="{52A4999D-7C22-464E-2816-85EE7B1AD0FE}"/>
          </ac:graphicFrameMkLst>
        </pc:graphicFrameChg>
        <pc:graphicFrameChg chg="add">
          <ac:chgData name="ava.m.kramer@gmail.com" userId="1f3c66f5e1d3ec4c" providerId="LiveId" clId="{AA451C07-E040-4E57-A596-F0E7A99F5499}" dt="2023-04-26T16:29:27.835" v="8" actId="26606"/>
          <ac:graphicFrameMkLst>
            <pc:docMk/>
            <pc:sldMk cId="1632958531" sldId="261"/>
            <ac:graphicFrameMk id="47" creationId="{57F9B3FB-8B67-EFDE-EF66-1846696D2E0E}"/>
          </ac:graphicFrameMkLst>
        </pc:graphicFrameChg>
      </pc:sldChg>
      <pc:sldChg chg="modSp new mod">
        <pc:chgData name="ava.m.kramer@gmail.com" userId="1f3c66f5e1d3ec4c" providerId="LiveId" clId="{AA451C07-E040-4E57-A596-F0E7A99F5499}" dt="2023-04-26T16:49:04.832" v="91" actId="20577"/>
        <pc:sldMkLst>
          <pc:docMk/>
          <pc:sldMk cId="1748736129" sldId="262"/>
        </pc:sldMkLst>
        <pc:spChg chg="mod">
          <ac:chgData name="ava.m.kramer@gmail.com" userId="1f3c66f5e1d3ec4c" providerId="LiveId" clId="{AA451C07-E040-4E57-A596-F0E7A99F5499}" dt="2023-04-26T16:49:04.832" v="91" actId="20577"/>
          <ac:spMkLst>
            <pc:docMk/>
            <pc:sldMk cId="1748736129" sldId="262"/>
            <ac:spMk id="2" creationId="{9296E4F2-049A-AB75-68C3-96852CB7006C}"/>
          </ac:spMkLst>
        </pc:spChg>
      </pc:sldChg>
      <pc:sldChg chg="modSp new mod">
        <pc:chgData name="ava.m.kramer@gmail.com" userId="1f3c66f5e1d3ec4c" providerId="LiveId" clId="{AA451C07-E040-4E57-A596-F0E7A99F5499}" dt="2023-04-26T16:49:29.027" v="142" actId="20577"/>
        <pc:sldMkLst>
          <pc:docMk/>
          <pc:sldMk cId="330592012" sldId="263"/>
        </pc:sldMkLst>
        <pc:spChg chg="mod">
          <ac:chgData name="ava.m.kramer@gmail.com" userId="1f3c66f5e1d3ec4c" providerId="LiveId" clId="{AA451C07-E040-4E57-A596-F0E7A99F5499}" dt="2023-04-26T16:49:29.027" v="142" actId="20577"/>
          <ac:spMkLst>
            <pc:docMk/>
            <pc:sldMk cId="330592012" sldId="263"/>
            <ac:spMk id="2" creationId="{A78FD0D9-2B13-9FEF-9621-007E74E74A60}"/>
          </ac:spMkLst>
        </pc:spChg>
      </pc:sldChg>
      <pc:sldChg chg="modSp new mod">
        <pc:chgData name="ava.m.kramer@gmail.com" userId="1f3c66f5e1d3ec4c" providerId="LiveId" clId="{AA451C07-E040-4E57-A596-F0E7A99F5499}" dt="2023-04-26T16:50:55.660" v="146" actId="20577"/>
        <pc:sldMkLst>
          <pc:docMk/>
          <pc:sldMk cId="1436805811" sldId="264"/>
        </pc:sldMkLst>
        <pc:spChg chg="mod">
          <ac:chgData name="ava.m.kramer@gmail.com" userId="1f3c66f5e1d3ec4c" providerId="LiveId" clId="{AA451C07-E040-4E57-A596-F0E7A99F5499}" dt="2023-04-26T16:50:55.660" v="146" actId="20577"/>
          <ac:spMkLst>
            <pc:docMk/>
            <pc:sldMk cId="1436805811" sldId="264"/>
            <ac:spMk id="2" creationId="{64FDC686-D26A-031D-57F2-81200810DCF8}"/>
          </ac:spMkLst>
        </pc:spChg>
      </pc:sldChg>
      <pc:sldChg chg="modSp new mod">
        <pc:chgData name="ava.m.kramer@gmail.com" userId="1f3c66f5e1d3ec4c" providerId="LiveId" clId="{AA451C07-E040-4E57-A596-F0E7A99F5499}" dt="2023-04-26T16:51:33.700" v="150" actId="20577"/>
        <pc:sldMkLst>
          <pc:docMk/>
          <pc:sldMk cId="414650831" sldId="265"/>
        </pc:sldMkLst>
        <pc:spChg chg="mod">
          <ac:chgData name="ava.m.kramer@gmail.com" userId="1f3c66f5e1d3ec4c" providerId="LiveId" clId="{AA451C07-E040-4E57-A596-F0E7A99F5499}" dt="2023-04-26T16:51:33.700" v="150" actId="20577"/>
          <ac:spMkLst>
            <pc:docMk/>
            <pc:sldMk cId="414650831" sldId="265"/>
            <ac:spMk id="2" creationId="{BDBF11A8-924C-4C3B-CC41-59E3629DBCB4}"/>
          </ac:spMkLst>
        </pc:spChg>
      </pc:sldChg>
      <pc:sldChg chg="modSp new mod">
        <pc:chgData name="ava.m.kramer@gmail.com" userId="1f3c66f5e1d3ec4c" providerId="LiveId" clId="{AA451C07-E040-4E57-A596-F0E7A99F5499}" dt="2023-04-26T16:51:49.626" v="154" actId="20577"/>
        <pc:sldMkLst>
          <pc:docMk/>
          <pc:sldMk cId="962730529" sldId="266"/>
        </pc:sldMkLst>
        <pc:spChg chg="mod">
          <ac:chgData name="ava.m.kramer@gmail.com" userId="1f3c66f5e1d3ec4c" providerId="LiveId" clId="{AA451C07-E040-4E57-A596-F0E7A99F5499}" dt="2023-04-26T16:51:49.626" v="154" actId="20577"/>
          <ac:spMkLst>
            <pc:docMk/>
            <pc:sldMk cId="962730529" sldId="266"/>
            <ac:spMk id="2" creationId="{4672FFA1-C7BC-EEF5-1A16-A507C6AA9FB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9B0104-75FC-4A4B-BEDE-82189E9482A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F29E1E8-13A8-473B-94C4-4D02C3D45516}">
      <dgm:prSet/>
      <dgm:spPr/>
      <dgm:t>
        <a:bodyPr/>
        <a:lstStyle/>
        <a:p>
          <a:r>
            <a:rPr lang="en-US"/>
            <a:t>Which movies contributed the most/least to revenue gain?</a:t>
          </a:r>
        </a:p>
      </dgm:t>
    </dgm:pt>
    <dgm:pt modelId="{0E09668E-E8F3-4DF1-91C7-F10B22E6DADB}" type="parTrans" cxnId="{FA90C2D8-755A-4E96-8232-6F306B0E9CA3}">
      <dgm:prSet/>
      <dgm:spPr/>
      <dgm:t>
        <a:bodyPr/>
        <a:lstStyle/>
        <a:p>
          <a:endParaRPr lang="en-US"/>
        </a:p>
      </dgm:t>
    </dgm:pt>
    <dgm:pt modelId="{B11F2193-B3D0-4803-9B95-99D8ED4714B0}" type="sibTrans" cxnId="{FA90C2D8-755A-4E96-8232-6F306B0E9CA3}">
      <dgm:prSet/>
      <dgm:spPr/>
      <dgm:t>
        <a:bodyPr/>
        <a:lstStyle/>
        <a:p>
          <a:endParaRPr lang="en-US"/>
        </a:p>
      </dgm:t>
    </dgm:pt>
    <dgm:pt modelId="{63198CBE-CC48-4ACA-9EA7-A10905929BAC}">
      <dgm:prSet/>
      <dgm:spPr/>
      <dgm:t>
        <a:bodyPr/>
        <a:lstStyle/>
        <a:p>
          <a:r>
            <a:rPr lang="en-US"/>
            <a:t>What was the average rental duration for all videos?</a:t>
          </a:r>
        </a:p>
      </dgm:t>
    </dgm:pt>
    <dgm:pt modelId="{FFF9E019-69C9-49A9-AA37-9752A3BFB88F}" type="parTrans" cxnId="{298BB7B2-1D1A-4157-90E9-2CECAD91BA64}">
      <dgm:prSet/>
      <dgm:spPr/>
      <dgm:t>
        <a:bodyPr/>
        <a:lstStyle/>
        <a:p>
          <a:endParaRPr lang="en-US"/>
        </a:p>
      </dgm:t>
    </dgm:pt>
    <dgm:pt modelId="{FA0AE590-48BE-41B8-96B0-4830C3B22AED}" type="sibTrans" cxnId="{298BB7B2-1D1A-4157-90E9-2CECAD91BA64}">
      <dgm:prSet/>
      <dgm:spPr/>
      <dgm:t>
        <a:bodyPr/>
        <a:lstStyle/>
        <a:p>
          <a:endParaRPr lang="en-US"/>
        </a:p>
      </dgm:t>
    </dgm:pt>
    <dgm:pt modelId="{87CC9CB4-9237-4F00-96D1-EF6CA5F48CE4}">
      <dgm:prSet/>
      <dgm:spPr/>
      <dgm:t>
        <a:bodyPr/>
        <a:lstStyle/>
        <a:p>
          <a:r>
            <a:rPr lang="en-US" dirty="0"/>
            <a:t>Which countries are Rockbuster customers based in?</a:t>
          </a:r>
        </a:p>
      </dgm:t>
    </dgm:pt>
    <dgm:pt modelId="{25F6485F-47D9-4CAC-A7C3-20C8AF539B4C}" type="parTrans" cxnId="{92B26BC0-2D73-4E69-9CAF-3D14ADA2F852}">
      <dgm:prSet/>
      <dgm:spPr/>
      <dgm:t>
        <a:bodyPr/>
        <a:lstStyle/>
        <a:p>
          <a:endParaRPr lang="en-US"/>
        </a:p>
      </dgm:t>
    </dgm:pt>
    <dgm:pt modelId="{488ECE94-2937-466B-8381-5CEFBE7BA14C}" type="sibTrans" cxnId="{92B26BC0-2D73-4E69-9CAF-3D14ADA2F852}">
      <dgm:prSet/>
      <dgm:spPr/>
      <dgm:t>
        <a:bodyPr/>
        <a:lstStyle/>
        <a:p>
          <a:endParaRPr lang="en-US"/>
        </a:p>
      </dgm:t>
    </dgm:pt>
    <dgm:pt modelId="{C11059BB-E508-42CC-AEDD-A905FB9AA974}">
      <dgm:prSet/>
      <dgm:spPr/>
      <dgm:t>
        <a:bodyPr/>
        <a:lstStyle/>
        <a:p>
          <a:r>
            <a:rPr lang="en-US" dirty="0"/>
            <a:t>Where are customers with a high lifetime value based?</a:t>
          </a:r>
        </a:p>
      </dgm:t>
    </dgm:pt>
    <dgm:pt modelId="{9942BECB-39FB-409C-875D-A25817649ED6}" type="parTrans" cxnId="{01589C0A-ECFB-40D3-AD22-001F9622120D}">
      <dgm:prSet/>
      <dgm:spPr/>
      <dgm:t>
        <a:bodyPr/>
        <a:lstStyle/>
        <a:p>
          <a:endParaRPr lang="en-US"/>
        </a:p>
      </dgm:t>
    </dgm:pt>
    <dgm:pt modelId="{A6E28A35-6A5D-4665-A3EE-10F3C2D7839A}" type="sibTrans" cxnId="{01589C0A-ECFB-40D3-AD22-001F9622120D}">
      <dgm:prSet/>
      <dgm:spPr/>
      <dgm:t>
        <a:bodyPr/>
        <a:lstStyle/>
        <a:p>
          <a:endParaRPr lang="en-US"/>
        </a:p>
      </dgm:t>
    </dgm:pt>
    <dgm:pt modelId="{A7137369-79CD-449D-8604-16D1C64EE645}">
      <dgm:prSet/>
      <dgm:spPr/>
      <dgm:t>
        <a:bodyPr/>
        <a:lstStyle/>
        <a:p>
          <a:r>
            <a:rPr lang="en-US" dirty="0"/>
            <a:t>Do sales figures vary between geographic regions?</a:t>
          </a:r>
        </a:p>
      </dgm:t>
    </dgm:pt>
    <dgm:pt modelId="{E2F2D081-7269-4058-BD4B-4FF7B305C114}" type="parTrans" cxnId="{6B1641C6-341C-4A22-861F-3698B9D8614E}">
      <dgm:prSet/>
      <dgm:spPr/>
      <dgm:t>
        <a:bodyPr/>
        <a:lstStyle/>
        <a:p>
          <a:endParaRPr lang="en-US"/>
        </a:p>
      </dgm:t>
    </dgm:pt>
    <dgm:pt modelId="{2CF57B41-D2BE-4D24-8113-12FC98FBECBE}" type="sibTrans" cxnId="{6B1641C6-341C-4A22-861F-3698B9D8614E}">
      <dgm:prSet/>
      <dgm:spPr/>
      <dgm:t>
        <a:bodyPr/>
        <a:lstStyle/>
        <a:p>
          <a:endParaRPr lang="en-US"/>
        </a:p>
      </dgm:t>
    </dgm:pt>
    <dgm:pt modelId="{18FCA4AC-F3AD-4980-87EA-3537258EB61D}" type="pres">
      <dgm:prSet presAssocID="{389B0104-75FC-4A4B-BEDE-82189E9482A3}" presName="vert0" presStyleCnt="0">
        <dgm:presLayoutVars>
          <dgm:dir/>
          <dgm:animOne val="branch"/>
          <dgm:animLvl val="lvl"/>
        </dgm:presLayoutVars>
      </dgm:prSet>
      <dgm:spPr/>
    </dgm:pt>
    <dgm:pt modelId="{B1F8D0CF-6072-446C-A9BA-412FD3B6CD8B}" type="pres">
      <dgm:prSet presAssocID="{6F29E1E8-13A8-473B-94C4-4D02C3D45516}" presName="thickLine" presStyleLbl="alignNode1" presStyleIdx="0" presStyleCnt="5"/>
      <dgm:spPr/>
    </dgm:pt>
    <dgm:pt modelId="{787EB398-972F-4B9B-A90B-E78A03A27B35}" type="pres">
      <dgm:prSet presAssocID="{6F29E1E8-13A8-473B-94C4-4D02C3D45516}" presName="horz1" presStyleCnt="0"/>
      <dgm:spPr/>
    </dgm:pt>
    <dgm:pt modelId="{A46D4A46-CDFE-4E3B-8792-F00614A4A08D}" type="pres">
      <dgm:prSet presAssocID="{6F29E1E8-13A8-473B-94C4-4D02C3D45516}" presName="tx1" presStyleLbl="revTx" presStyleIdx="0" presStyleCnt="5"/>
      <dgm:spPr/>
    </dgm:pt>
    <dgm:pt modelId="{DE3F1FFC-5C78-4C5B-85AE-51711AB7E63C}" type="pres">
      <dgm:prSet presAssocID="{6F29E1E8-13A8-473B-94C4-4D02C3D45516}" presName="vert1" presStyleCnt="0"/>
      <dgm:spPr/>
    </dgm:pt>
    <dgm:pt modelId="{2540DF28-B69F-4126-B499-27865351596F}" type="pres">
      <dgm:prSet presAssocID="{63198CBE-CC48-4ACA-9EA7-A10905929BAC}" presName="thickLine" presStyleLbl="alignNode1" presStyleIdx="1" presStyleCnt="5"/>
      <dgm:spPr/>
    </dgm:pt>
    <dgm:pt modelId="{E98473E2-C42D-42D8-9158-F0D6D223DEC9}" type="pres">
      <dgm:prSet presAssocID="{63198CBE-CC48-4ACA-9EA7-A10905929BAC}" presName="horz1" presStyleCnt="0"/>
      <dgm:spPr/>
    </dgm:pt>
    <dgm:pt modelId="{1C24757D-7211-4354-B80F-D14D7FC56092}" type="pres">
      <dgm:prSet presAssocID="{63198CBE-CC48-4ACA-9EA7-A10905929BAC}" presName="tx1" presStyleLbl="revTx" presStyleIdx="1" presStyleCnt="5"/>
      <dgm:spPr/>
    </dgm:pt>
    <dgm:pt modelId="{9E24E3E3-1EC1-418B-A548-DA4E5ADA57E3}" type="pres">
      <dgm:prSet presAssocID="{63198CBE-CC48-4ACA-9EA7-A10905929BAC}" presName="vert1" presStyleCnt="0"/>
      <dgm:spPr/>
    </dgm:pt>
    <dgm:pt modelId="{67C2CBDE-6860-413F-B442-045299FA3DC2}" type="pres">
      <dgm:prSet presAssocID="{87CC9CB4-9237-4F00-96D1-EF6CA5F48CE4}" presName="thickLine" presStyleLbl="alignNode1" presStyleIdx="2" presStyleCnt="5"/>
      <dgm:spPr/>
    </dgm:pt>
    <dgm:pt modelId="{9EE1B2C8-076E-4E1B-BF35-D8B29A1E542F}" type="pres">
      <dgm:prSet presAssocID="{87CC9CB4-9237-4F00-96D1-EF6CA5F48CE4}" presName="horz1" presStyleCnt="0"/>
      <dgm:spPr/>
    </dgm:pt>
    <dgm:pt modelId="{F56D781C-7043-49CC-8526-33857531B1F9}" type="pres">
      <dgm:prSet presAssocID="{87CC9CB4-9237-4F00-96D1-EF6CA5F48CE4}" presName="tx1" presStyleLbl="revTx" presStyleIdx="2" presStyleCnt="5"/>
      <dgm:spPr/>
    </dgm:pt>
    <dgm:pt modelId="{50BD2666-C203-4D01-B96D-0CAA8DC80F02}" type="pres">
      <dgm:prSet presAssocID="{87CC9CB4-9237-4F00-96D1-EF6CA5F48CE4}" presName="vert1" presStyleCnt="0"/>
      <dgm:spPr/>
    </dgm:pt>
    <dgm:pt modelId="{8FF931B3-307E-4321-9FDB-1BCC7ACC3787}" type="pres">
      <dgm:prSet presAssocID="{C11059BB-E508-42CC-AEDD-A905FB9AA974}" presName="thickLine" presStyleLbl="alignNode1" presStyleIdx="3" presStyleCnt="5"/>
      <dgm:spPr/>
    </dgm:pt>
    <dgm:pt modelId="{46031157-553C-4A5D-81E2-1EC4890F423B}" type="pres">
      <dgm:prSet presAssocID="{C11059BB-E508-42CC-AEDD-A905FB9AA974}" presName="horz1" presStyleCnt="0"/>
      <dgm:spPr/>
    </dgm:pt>
    <dgm:pt modelId="{37A2775A-971B-4B40-A9DA-98BD84D9FC10}" type="pres">
      <dgm:prSet presAssocID="{C11059BB-E508-42CC-AEDD-A905FB9AA974}" presName="tx1" presStyleLbl="revTx" presStyleIdx="3" presStyleCnt="5"/>
      <dgm:spPr/>
    </dgm:pt>
    <dgm:pt modelId="{7E9B2605-CBF4-4D88-A387-2DF42CE77BF4}" type="pres">
      <dgm:prSet presAssocID="{C11059BB-E508-42CC-AEDD-A905FB9AA974}" presName="vert1" presStyleCnt="0"/>
      <dgm:spPr/>
    </dgm:pt>
    <dgm:pt modelId="{0DA32FB3-39C7-4A4D-862D-A840E7494940}" type="pres">
      <dgm:prSet presAssocID="{A7137369-79CD-449D-8604-16D1C64EE645}" presName="thickLine" presStyleLbl="alignNode1" presStyleIdx="4" presStyleCnt="5"/>
      <dgm:spPr/>
    </dgm:pt>
    <dgm:pt modelId="{1686081A-2B2B-4D3A-AEE9-D8778CE1F8AD}" type="pres">
      <dgm:prSet presAssocID="{A7137369-79CD-449D-8604-16D1C64EE645}" presName="horz1" presStyleCnt="0"/>
      <dgm:spPr/>
    </dgm:pt>
    <dgm:pt modelId="{A9995CC3-5FC0-4AE1-B811-69A206E1E49E}" type="pres">
      <dgm:prSet presAssocID="{A7137369-79CD-449D-8604-16D1C64EE645}" presName="tx1" presStyleLbl="revTx" presStyleIdx="4" presStyleCnt="5"/>
      <dgm:spPr/>
    </dgm:pt>
    <dgm:pt modelId="{BC068A65-E4CC-4560-884B-57BD0227E1EF}" type="pres">
      <dgm:prSet presAssocID="{A7137369-79CD-449D-8604-16D1C64EE645}" presName="vert1" presStyleCnt="0"/>
      <dgm:spPr/>
    </dgm:pt>
  </dgm:ptLst>
  <dgm:cxnLst>
    <dgm:cxn modelId="{01589C0A-ECFB-40D3-AD22-001F9622120D}" srcId="{389B0104-75FC-4A4B-BEDE-82189E9482A3}" destId="{C11059BB-E508-42CC-AEDD-A905FB9AA974}" srcOrd="3" destOrd="0" parTransId="{9942BECB-39FB-409C-875D-A25817649ED6}" sibTransId="{A6E28A35-6A5D-4665-A3EE-10F3C2D7839A}"/>
    <dgm:cxn modelId="{0697E016-EE73-46E6-B44A-0B7F472187DB}" type="presOf" srcId="{6F29E1E8-13A8-473B-94C4-4D02C3D45516}" destId="{A46D4A46-CDFE-4E3B-8792-F00614A4A08D}" srcOrd="0" destOrd="0" presId="urn:microsoft.com/office/officeart/2008/layout/LinedList"/>
    <dgm:cxn modelId="{1CA3FA4B-C723-4A7E-A122-6AA76B956D38}" type="presOf" srcId="{389B0104-75FC-4A4B-BEDE-82189E9482A3}" destId="{18FCA4AC-F3AD-4980-87EA-3537258EB61D}" srcOrd="0" destOrd="0" presId="urn:microsoft.com/office/officeart/2008/layout/LinedList"/>
    <dgm:cxn modelId="{08EF2A83-1BD4-4EF4-BE8B-705B2424326B}" type="presOf" srcId="{63198CBE-CC48-4ACA-9EA7-A10905929BAC}" destId="{1C24757D-7211-4354-B80F-D14D7FC56092}" srcOrd="0" destOrd="0" presId="urn:microsoft.com/office/officeart/2008/layout/LinedList"/>
    <dgm:cxn modelId="{EE34C283-A678-4515-A290-CDFCAFBCE72A}" type="presOf" srcId="{87CC9CB4-9237-4F00-96D1-EF6CA5F48CE4}" destId="{F56D781C-7043-49CC-8526-33857531B1F9}" srcOrd="0" destOrd="0" presId="urn:microsoft.com/office/officeart/2008/layout/LinedList"/>
    <dgm:cxn modelId="{BCB91D9B-36B4-4D69-B5D7-892A83158A4E}" type="presOf" srcId="{A7137369-79CD-449D-8604-16D1C64EE645}" destId="{A9995CC3-5FC0-4AE1-B811-69A206E1E49E}" srcOrd="0" destOrd="0" presId="urn:microsoft.com/office/officeart/2008/layout/LinedList"/>
    <dgm:cxn modelId="{298BB7B2-1D1A-4157-90E9-2CECAD91BA64}" srcId="{389B0104-75FC-4A4B-BEDE-82189E9482A3}" destId="{63198CBE-CC48-4ACA-9EA7-A10905929BAC}" srcOrd="1" destOrd="0" parTransId="{FFF9E019-69C9-49A9-AA37-9752A3BFB88F}" sibTransId="{FA0AE590-48BE-41B8-96B0-4830C3B22AED}"/>
    <dgm:cxn modelId="{92B26BC0-2D73-4E69-9CAF-3D14ADA2F852}" srcId="{389B0104-75FC-4A4B-BEDE-82189E9482A3}" destId="{87CC9CB4-9237-4F00-96D1-EF6CA5F48CE4}" srcOrd="2" destOrd="0" parTransId="{25F6485F-47D9-4CAC-A7C3-20C8AF539B4C}" sibTransId="{488ECE94-2937-466B-8381-5CEFBE7BA14C}"/>
    <dgm:cxn modelId="{271F97C5-BBE4-4BCD-8B91-55118794E645}" type="presOf" srcId="{C11059BB-E508-42CC-AEDD-A905FB9AA974}" destId="{37A2775A-971B-4B40-A9DA-98BD84D9FC10}" srcOrd="0" destOrd="0" presId="urn:microsoft.com/office/officeart/2008/layout/LinedList"/>
    <dgm:cxn modelId="{6B1641C6-341C-4A22-861F-3698B9D8614E}" srcId="{389B0104-75FC-4A4B-BEDE-82189E9482A3}" destId="{A7137369-79CD-449D-8604-16D1C64EE645}" srcOrd="4" destOrd="0" parTransId="{E2F2D081-7269-4058-BD4B-4FF7B305C114}" sibTransId="{2CF57B41-D2BE-4D24-8113-12FC98FBECBE}"/>
    <dgm:cxn modelId="{FA90C2D8-755A-4E96-8232-6F306B0E9CA3}" srcId="{389B0104-75FC-4A4B-BEDE-82189E9482A3}" destId="{6F29E1E8-13A8-473B-94C4-4D02C3D45516}" srcOrd="0" destOrd="0" parTransId="{0E09668E-E8F3-4DF1-91C7-F10B22E6DADB}" sibTransId="{B11F2193-B3D0-4803-9B95-99D8ED4714B0}"/>
    <dgm:cxn modelId="{682A7312-8D33-4717-BB98-D907FAAF554E}" type="presParOf" srcId="{18FCA4AC-F3AD-4980-87EA-3537258EB61D}" destId="{B1F8D0CF-6072-446C-A9BA-412FD3B6CD8B}" srcOrd="0" destOrd="0" presId="urn:microsoft.com/office/officeart/2008/layout/LinedList"/>
    <dgm:cxn modelId="{31538354-9294-4FF1-BE02-B40F0D54FE5E}" type="presParOf" srcId="{18FCA4AC-F3AD-4980-87EA-3537258EB61D}" destId="{787EB398-972F-4B9B-A90B-E78A03A27B35}" srcOrd="1" destOrd="0" presId="urn:microsoft.com/office/officeart/2008/layout/LinedList"/>
    <dgm:cxn modelId="{9C75E1BB-1D8D-4574-A58D-8195D642E7F7}" type="presParOf" srcId="{787EB398-972F-4B9B-A90B-E78A03A27B35}" destId="{A46D4A46-CDFE-4E3B-8792-F00614A4A08D}" srcOrd="0" destOrd="0" presId="urn:microsoft.com/office/officeart/2008/layout/LinedList"/>
    <dgm:cxn modelId="{5FC074C4-4DCA-4F5F-A0F5-0AD4D81604DA}" type="presParOf" srcId="{787EB398-972F-4B9B-A90B-E78A03A27B35}" destId="{DE3F1FFC-5C78-4C5B-85AE-51711AB7E63C}" srcOrd="1" destOrd="0" presId="urn:microsoft.com/office/officeart/2008/layout/LinedList"/>
    <dgm:cxn modelId="{373754C8-DA44-4DE5-9017-19F8A0C6B280}" type="presParOf" srcId="{18FCA4AC-F3AD-4980-87EA-3537258EB61D}" destId="{2540DF28-B69F-4126-B499-27865351596F}" srcOrd="2" destOrd="0" presId="urn:microsoft.com/office/officeart/2008/layout/LinedList"/>
    <dgm:cxn modelId="{B3A08A15-9FCA-4576-8CD4-E0D456DA9F94}" type="presParOf" srcId="{18FCA4AC-F3AD-4980-87EA-3537258EB61D}" destId="{E98473E2-C42D-42D8-9158-F0D6D223DEC9}" srcOrd="3" destOrd="0" presId="urn:microsoft.com/office/officeart/2008/layout/LinedList"/>
    <dgm:cxn modelId="{44B3D47B-6274-48C5-90CD-224F1075A1CF}" type="presParOf" srcId="{E98473E2-C42D-42D8-9158-F0D6D223DEC9}" destId="{1C24757D-7211-4354-B80F-D14D7FC56092}" srcOrd="0" destOrd="0" presId="urn:microsoft.com/office/officeart/2008/layout/LinedList"/>
    <dgm:cxn modelId="{669E2D65-9807-4DF2-BCA6-494696CC5075}" type="presParOf" srcId="{E98473E2-C42D-42D8-9158-F0D6D223DEC9}" destId="{9E24E3E3-1EC1-418B-A548-DA4E5ADA57E3}" srcOrd="1" destOrd="0" presId="urn:microsoft.com/office/officeart/2008/layout/LinedList"/>
    <dgm:cxn modelId="{5FDC2E9E-2D35-4B38-BF92-E1F05DA78AC0}" type="presParOf" srcId="{18FCA4AC-F3AD-4980-87EA-3537258EB61D}" destId="{67C2CBDE-6860-413F-B442-045299FA3DC2}" srcOrd="4" destOrd="0" presId="urn:microsoft.com/office/officeart/2008/layout/LinedList"/>
    <dgm:cxn modelId="{0A40A1E1-753D-4422-AF80-F4AF1C3B37E3}" type="presParOf" srcId="{18FCA4AC-F3AD-4980-87EA-3537258EB61D}" destId="{9EE1B2C8-076E-4E1B-BF35-D8B29A1E542F}" srcOrd="5" destOrd="0" presId="urn:microsoft.com/office/officeart/2008/layout/LinedList"/>
    <dgm:cxn modelId="{D42FB146-2DBA-4BD5-9D1E-C2E27AA2989A}" type="presParOf" srcId="{9EE1B2C8-076E-4E1B-BF35-D8B29A1E542F}" destId="{F56D781C-7043-49CC-8526-33857531B1F9}" srcOrd="0" destOrd="0" presId="urn:microsoft.com/office/officeart/2008/layout/LinedList"/>
    <dgm:cxn modelId="{86E36F97-A0AD-42D6-B17B-448E687E1E0F}" type="presParOf" srcId="{9EE1B2C8-076E-4E1B-BF35-D8B29A1E542F}" destId="{50BD2666-C203-4D01-B96D-0CAA8DC80F02}" srcOrd="1" destOrd="0" presId="urn:microsoft.com/office/officeart/2008/layout/LinedList"/>
    <dgm:cxn modelId="{C3F67E8A-AD73-4C9A-B477-03FFEF6D9CE3}" type="presParOf" srcId="{18FCA4AC-F3AD-4980-87EA-3537258EB61D}" destId="{8FF931B3-307E-4321-9FDB-1BCC7ACC3787}" srcOrd="6" destOrd="0" presId="urn:microsoft.com/office/officeart/2008/layout/LinedList"/>
    <dgm:cxn modelId="{6D08D428-7737-4DA5-A13D-1CE4720041E4}" type="presParOf" srcId="{18FCA4AC-F3AD-4980-87EA-3537258EB61D}" destId="{46031157-553C-4A5D-81E2-1EC4890F423B}" srcOrd="7" destOrd="0" presId="urn:microsoft.com/office/officeart/2008/layout/LinedList"/>
    <dgm:cxn modelId="{4C4064A9-29FC-4C21-AF54-D28039C72583}" type="presParOf" srcId="{46031157-553C-4A5D-81E2-1EC4890F423B}" destId="{37A2775A-971B-4B40-A9DA-98BD84D9FC10}" srcOrd="0" destOrd="0" presId="urn:microsoft.com/office/officeart/2008/layout/LinedList"/>
    <dgm:cxn modelId="{6D61981B-1C54-4469-83C2-4D69133114AD}" type="presParOf" srcId="{46031157-553C-4A5D-81E2-1EC4890F423B}" destId="{7E9B2605-CBF4-4D88-A387-2DF42CE77BF4}" srcOrd="1" destOrd="0" presId="urn:microsoft.com/office/officeart/2008/layout/LinedList"/>
    <dgm:cxn modelId="{75B8B440-CBC8-452C-B6E9-F8A3186808D4}" type="presParOf" srcId="{18FCA4AC-F3AD-4980-87EA-3537258EB61D}" destId="{0DA32FB3-39C7-4A4D-862D-A840E7494940}" srcOrd="8" destOrd="0" presId="urn:microsoft.com/office/officeart/2008/layout/LinedList"/>
    <dgm:cxn modelId="{E93CBDBB-695A-4D21-A7E6-E1369A688D9E}" type="presParOf" srcId="{18FCA4AC-F3AD-4980-87EA-3537258EB61D}" destId="{1686081A-2B2B-4D3A-AEE9-D8778CE1F8AD}" srcOrd="9" destOrd="0" presId="urn:microsoft.com/office/officeart/2008/layout/LinedList"/>
    <dgm:cxn modelId="{F91E2B03-0757-409E-A0F8-3293C24AA185}" type="presParOf" srcId="{1686081A-2B2B-4D3A-AEE9-D8778CE1F8AD}" destId="{A9995CC3-5FC0-4AE1-B811-69A206E1E49E}" srcOrd="0" destOrd="0" presId="urn:microsoft.com/office/officeart/2008/layout/LinedList"/>
    <dgm:cxn modelId="{816EEEF3-2330-49EE-BCF7-2F1704CD454E}" type="presParOf" srcId="{1686081A-2B2B-4D3A-AEE9-D8778CE1F8AD}" destId="{BC068A65-E4CC-4560-884B-57BD0227E1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8D0CF-6072-446C-A9BA-412FD3B6CD8B}">
      <dsp:nvSpPr>
        <dsp:cNvPr id="0" name=""/>
        <dsp:cNvSpPr/>
      </dsp:nvSpPr>
      <dsp:spPr>
        <a:xfrm>
          <a:off x="0" y="629"/>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D4A46-CDFE-4E3B-8792-F00614A4A08D}">
      <dsp:nvSpPr>
        <dsp:cNvPr id="0" name=""/>
        <dsp:cNvSpPr/>
      </dsp:nvSpPr>
      <dsp:spPr>
        <a:xfrm>
          <a:off x="0" y="629"/>
          <a:ext cx="7117918" cy="103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Which movies contributed the most/least to revenue gain?</a:t>
          </a:r>
        </a:p>
      </dsp:txBody>
      <dsp:txXfrm>
        <a:off x="0" y="629"/>
        <a:ext cx="7117918" cy="1031157"/>
      </dsp:txXfrm>
    </dsp:sp>
    <dsp:sp modelId="{2540DF28-B69F-4126-B499-27865351596F}">
      <dsp:nvSpPr>
        <dsp:cNvPr id="0" name=""/>
        <dsp:cNvSpPr/>
      </dsp:nvSpPr>
      <dsp:spPr>
        <a:xfrm>
          <a:off x="0" y="1031787"/>
          <a:ext cx="7117918" cy="0"/>
        </a:xfrm>
        <a:prstGeom prst="line">
          <a:avLst/>
        </a:prstGeom>
        <a:solidFill>
          <a:schemeClr val="accent2">
            <a:hueOff val="379214"/>
            <a:satOff val="-4833"/>
            <a:lumOff val="-1226"/>
            <a:alphaOff val="0"/>
          </a:schemeClr>
        </a:solidFill>
        <a:ln w="12700" cap="flat" cmpd="sng" algn="ctr">
          <a:solidFill>
            <a:schemeClr val="accent2">
              <a:hueOff val="379214"/>
              <a:satOff val="-4833"/>
              <a:lumOff val="-12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24757D-7211-4354-B80F-D14D7FC56092}">
      <dsp:nvSpPr>
        <dsp:cNvPr id="0" name=""/>
        <dsp:cNvSpPr/>
      </dsp:nvSpPr>
      <dsp:spPr>
        <a:xfrm>
          <a:off x="0" y="1031787"/>
          <a:ext cx="7117918" cy="103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What was the average rental duration for all videos?</a:t>
          </a:r>
        </a:p>
      </dsp:txBody>
      <dsp:txXfrm>
        <a:off x="0" y="1031787"/>
        <a:ext cx="7117918" cy="1031157"/>
      </dsp:txXfrm>
    </dsp:sp>
    <dsp:sp modelId="{67C2CBDE-6860-413F-B442-045299FA3DC2}">
      <dsp:nvSpPr>
        <dsp:cNvPr id="0" name=""/>
        <dsp:cNvSpPr/>
      </dsp:nvSpPr>
      <dsp:spPr>
        <a:xfrm>
          <a:off x="0" y="2062945"/>
          <a:ext cx="7117918" cy="0"/>
        </a:xfrm>
        <a:prstGeom prst="line">
          <a:avLst/>
        </a:prstGeom>
        <a:solidFill>
          <a:schemeClr val="accent2">
            <a:hueOff val="758429"/>
            <a:satOff val="-9666"/>
            <a:lumOff val="-2451"/>
            <a:alphaOff val="0"/>
          </a:schemeClr>
        </a:solidFill>
        <a:ln w="12700" cap="flat" cmpd="sng" algn="ctr">
          <a:solidFill>
            <a:schemeClr val="accent2">
              <a:hueOff val="758429"/>
              <a:satOff val="-9666"/>
              <a:lumOff val="-2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6D781C-7043-49CC-8526-33857531B1F9}">
      <dsp:nvSpPr>
        <dsp:cNvPr id="0" name=""/>
        <dsp:cNvSpPr/>
      </dsp:nvSpPr>
      <dsp:spPr>
        <a:xfrm>
          <a:off x="0" y="2062945"/>
          <a:ext cx="7117918" cy="103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Which countries are Rockbuster customers based in?</a:t>
          </a:r>
        </a:p>
      </dsp:txBody>
      <dsp:txXfrm>
        <a:off x="0" y="2062945"/>
        <a:ext cx="7117918" cy="1031157"/>
      </dsp:txXfrm>
    </dsp:sp>
    <dsp:sp modelId="{8FF931B3-307E-4321-9FDB-1BCC7ACC3787}">
      <dsp:nvSpPr>
        <dsp:cNvPr id="0" name=""/>
        <dsp:cNvSpPr/>
      </dsp:nvSpPr>
      <dsp:spPr>
        <a:xfrm>
          <a:off x="0" y="3094103"/>
          <a:ext cx="7117918" cy="0"/>
        </a:xfrm>
        <a:prstGeom prst="line">
          <a:avLst/>
        </a:prstGeom>
        <a:solidFill>
          <a:schemeClr val="accent2">
            <a:hueOff val="1137643"/>
            <a:satOff val="-14499"/>
            <a:lumOff val="-3677"/>
            <a:alphaOff val="0"/>
          </a:schemeClr>
        </a:solidFill>
        <a:ln w="12700" cap="flat" cmpd="sng" algn="ctr">
          <a:solidFill>
            <a:schemeClr val="accent2">
              <a:hueOff val="1137643"/>
              <a:satOff val="-14499"/>
              <a:lumOff val="-36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2775A-971B-4B40-A9DA-98BD84D9FC10}">
      <dsp:nvSpPr>
        <dsp:cNvPr id="0" name=""/>
        <dsp:cNvSpPr/>
      </dsp:nvSpPr>
      <dsp:spPr>
        <a:xfrm>
          <a:off x="0" y="3094103"/>
          <a:ext cx="7117918" cy="103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Where are customers with a high lifetime value based?</a:t>
          </a:r>
        </a:p>
      </dsp:txBody>
      <dsp:txXfrm>
        <a:off x="0" y="3094103"/>
        <a:ext cx="7117918" cy="1031157"/>
      </dsp:txXfrm>
    </dsp:sp>
    <dsp:sp modelId="{0DA32FB3-39C7-4A4D-862D-A840E7494940}">
      <dsp:nvSpPr>
        <dsp:cNvPr id="0" name=""/>
        <dsp:cNvSpPr/>
      </dsp:nvSpPr>
      <dsp:spPr>
        <a:xfrm>
          <a:off x="0" y="4125261"/>
          <a:ext cx="7117918" cy="0"/>
        </a:xfrm>
        <a:prstGeom prst="line">
          <a:avLst/>
        </a:prstGeom>
        <a:solidFill>
          <a:schemeClr val="accent2">
            <a:hueOff val="1516857"/>
            <a:satOff val="-19332"/>
            <a:lumOff val="-4902"/>
            <a:alphaOff val="0"/>
          </a:schemeClr>
        </a:solidFill>
        <a:ln w="12700" cap="flat" cmpd="sng" algn="ctr">
          <a:solidFill>
            <a:schemeClr val="accent2">
              <a:hueOff val="1516857"/>
              <a:satOff val="-19332"/>
              <a:lumOff val="-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995CC3-5FC0-4AE1-B811-69A206E1E49E}">
      <dsp:nvSpPr>
        <dsp:cNvPr id="0" name=""/>
        <dsp:cNvSpPr/>
      </dsp:nvSpPr>
      <dsp:spPr>
        <a:xfrm>
          <a:off x="0" y="4125261"/>
          <a:ext cx="7117918" cy="103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Do sales figures vary between geographic regions?</a:t>
          </a:r>
        </a:p>
      </dsp:txBody>
      <dsp:txXfrm>
        <a:off x="0" y="4125261"/>
        <a:ext cx="7117918" cy="10311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3A2CD-BD97-40BD-97CE-35A73C362AC9}"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ACCB8-5187-4C85-81C3-FE61C5A92AD6}" type="slidenum">
              <a:rPr lang="en-US" smtClean="0"/>
              <a:t>‹#›</a:t>
            </a:fld>
            <a:endParaRPr lang="en-US"/>
          </a:p>
        </p:txBody>
      </p:sp>
    </p:spTree>
    <p:extLst>
      <p:ext uri="{BB962C8B-B14F-4D97-AF65-F5344CB8AC3E}">
        <p14:creationId xmlns:p14="http://schemas.microsoft.com/office/powerpoint/2010/main" val="343527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ACCB8-5187-4C85-81C3-FE61C5A92AD6}" type="slidenum">
              <a:rPr lang="en-US" smtClean="0"/>
              <a:t>5</a:t>
            </a:fld>
            <a:endParaRPr lang="en-US"/>
          </a:p>
        </p:txBody>
      </p:sp>
    </p:spTree>
    <p:extLst>
      <p:ext uri="{BB962C8B-B14F-4D97-AF65-F5344CB8AC3E}">
        <p14:creationId xmlns:p14="http://schemas.microsoft.com/office/powerpoint/2010/main" val="3399881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ACCB8-5187-4C85-81C3-FE61C5A92AD6}" type="slidenum">
              <a:rPr lang="en-US" smtClean="0"/>
              <a:t>6</a:t>
            </a:fld>
            <a:endParaRPr lang="en-US"/>
          </a:p>
        </p:txBody>
      </p:sp>
    </p:spTree>
    <p:extLst>
      <p:ext uri="{BB962C8B-B14F-4D97-AF65-F5344CB8AC3E}">
        <p14:creationId xmlns:p14="http://schemas.microsoft.com/office/powerpoint/2010/main" val="244360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with this information? Why is it important?</a:t>
            </a:r>
          </a:p>
        </p:txBody>
      </p:sp>
      <p:sp>
        <p:nvSpPr>
          <p:cNvPr id="4" name="Slide Number Placeholder 3"/>
          <p:cNvSpPr>
            <a:spLocks noGrp="1"/>
          </p:cNvSpPr>
          <p:nvPr>
            <p:ph type="sldNum" sz="quarter" idx="5"/>
          </p:nvPr>
        </p:nvSpPr>
        <p:spPr/>
        <p:txBody>
          <a:bodyPr/>
          <a:lstStyle/>
          <a:p>
            <a:fld id="{8EEACCB8-5187-4C85-81C3-FE61C5A92AD6}" type="slidenum">
              <a:rPr lang="en-US" smtClean="0"/>
              <a:t>7</a:t>
            </a:fld>
            <a:endParaRPr lang="en-US"/>
          </a:p>
        </p:txBody>
      </p:sp>
    </p:spTree>
    <p:extLst>
      <p:ext uri="{BB962C8B-B14F-4D97-AF65-F5344CB8AC3E}">
        <p14:creationId xmlns:p14="http://schemas.microsoft.com/office/powerpoint/2010/main" val="3001566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mention that they vary. Why is it important? Why are we looking at that?</a:t>
            </a:r>
          </a:p>
        </p:txBody>
      </p:sp>
      <p:sp>
        <p:nvSpPr>
          <p:cNvPr id="4" name="Slide Number Placeholder 3"/>
          <p:cNvSpPr>
            <a:spLocks noGrp="1"/>
          </p:cNvSpPr>
          <p:nvPr>
            <p:ph type="sldNum" sz="quarter" idx="5"/>
          </p:nvPr>
        </p:nvSpPr>
        <p:spPr/>
        <p:txBody>
          <a:bodyPr/>
          <a:lstStyle/>
          <a:p>
            <a:fld id="{8EEACCB8-5187-4C85-81C3-FE61C5A92AD6}" type="slidenum">
              <a:rPr lang="en-US" smtClean="0"/>
              <a:t>8</a:t>
            </a:fld>
            <a:endParaRPr lang="en-US"/>
          </a:p>
        </p:txBody>
      </p:sp>
    </p:spTree>
    <p:extLst>
      <p:ext uri="{BB962C8B-B14F-4D97-AF65-F5344CB8AC3E}">
        <p14:creationId xmlns:p14="http://schemas.microsoft.com/office/powerpoint/2010/main" val="1256229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this slide, add a conclusion/final recommendation slide. Put links in order.</a:t>
            </a:r>
          </a:p>
        </p:txBody>
      </p:sp>
      <p:sp>
        <p:nvSpPr>
          <p:cNvPr id="4" name="Slide Number Placeholder 3"/>
          <p:cNvSpPr>
            <a:spLocks noGrp="1"/>
          </p:cNvSpPr>
          <p:nvPr>
            <p:ph type="sldNum" sz="quarter" idx="5"/>
          </p:nvPr>
        </p:nvSpPr>
        <p:spPr/>
        <p:txBody>
          <a:bodyPr/>
          <a:lstStyle/>
          <a:p>
            <a:fld id="{8EEACCB8-5187-4C85-81C3-FE61C5A92AD6}" type="slidenum">
              <a:rPr lang="en-US" smtClean="0"/>
              <a:t>10</a:t>
            </a:fld>
            <a:endParaRPr lang="en-US"/>
          </a:p>
        </p:txBody>
      </p:sp>
    </p:spTree>
    <p:extLst>
      <p:ext uri="{BB962C8B-B14F-4D97-AF65-F5344CB8AC3E}">
        <p14:creationId xmlns:p14="http://schemas.microsoft.com/office/powerpoint/2010/main" val="4016856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6/18/2023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23792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6/18/2023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0817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6/18/2023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189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6/18/2023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1404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6/18/2023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1056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6/18/2023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4725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6/18/2023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8214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6/18/2023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5334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6/18/2023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2036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6/18/2023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7718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6/18/2023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24182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6/18/2023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79901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ava.kramer/viz/TopFilmsbyRevenue/Sheet1?publish=yes" TargetMode="External"/><Relationship Id="rId7" Type="http://schemas.openxmlformats.org/officeDocument/2006/relationships/hyperlink" Target="https://public.tableau.com/app/profile/ava.kramer/viz/RevenuebyGeographicRegion/Sheet1?publish=y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public.tableau.com/app/profile/ava.kramer/viz/CustomerswithHighLifetimeValue/Sheet1?publish=yes" TargetMode="External"/><Relationship Id="rId5" Type="http://schemas.openxmlformats.org/officeDocument/2006/relationships/hyperlink" Target="https://public.tableau.com/app/profile/ava.kramer/viz/CustomersbyCountry_16848641094370/Sheet1" TargetMode="External"/><Relationship Id="rId4" Type="http://schemas.openxmlformats.org/officeDocument/2006/relationships/hyperlink" Target="https://public.tableau.com/app/profile/ava.kramer/viz/BottomFilmsbyRevenue/Sheet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5" name="Rectangle 141">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3" descr="A marble with brown and aqua colors">
            <a:extLst>
              <a:ext uri="{FF2B5EF4-FFF2-40B4-BE49-F238E27FC236}">
                <a16:creationId xmlns:a16="http://schemas.microsoft.com/office/drawing/2014/main" id="{DCB84CB6-F75A-68A8-F4BF-209FE3217E84}"/>
              </a:ext>
            </a:extLst>
          </p:cNvPr>
          <p:cNvPicPr>
            <a:picLocks noChangeAspect="1"/>
          </p:cNvPicPr>
          <p:nvPr/>
        </p:nvPicPr>
        <p:blipFill rotWithShape="1">
          <a:blip r:embed="rId2">
            <a:alphaModFix/>
          </a:blip>
          <a:srcRect t="10377" r="-1" b="10377"/>
          <a:stretch/>
        </p:blipFill>
        <p:spPr>
          <a:xfrm>
            <a:off x="1524" y="10"/>
            <a:ext cx="12188952" cy="6857990"/>
          </a:xfrm>
          <a:prstGeom prst="rect">
            <a:avLst/>
          </a:prstGeom>
        </p:spPr>
      </p:pic>
      <p:sp>
        <p:nvSpPr>
          <p:cNvPr id="156" name="Rectangle 143">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CB90F-23FD-813A-B1F7-6942CE1235B0}"/>
              </a:ext>
            </a:extLst>
          </p:cNvPr>
          <p:cNvSpPr>
            <a:spLocks noGrp="1"/>
          </p:cNvSpPr>
          <p:nvPr>
            <p:ph type="ctrTitle"/>
          </p:nvPr>
        </p:nvSpPr>
        <p:spPr>
          <a:xfrm>
            <a:off x="777240" y="565846"/>
            <a:ext cx="4887458" cy="3610622"/>
          </a:xfrm>
        </p:spPr>
        <p:txBody>
          <a:bodyPr anchor="b">
            <a:normAutofit/>
          </a:bodyPr>
          <a:lstStyle/>
          <a:p>
            <a:pPr algn="l"/>
            <a:r>
              <a:rPr lang="en-US" sz="6000">
                <a:solidFill>
                  <a:srgbClr val="FFFFFF"/>
                </a:solidFill>
              </a:rPr>
              <a:t>Rockbuster Stealth:</a:t>
            </a:r>
            <a:br>
              <a:rPr lang="en-US" sz="6000">
                <a:solidFill>
                  <a:srgbClr val="FFFFFF"/>
                </a:solidFill>
              </a:rPr>
            </a:br>
            <a:r>
              <a:rPr lang="en-US" sz="6000">
                <a:solidFill>
                  <a:srgbClr val="FFFFFF"/>
                </a:solidFill>
              </a:rPr>
              <a:t>Data Analysis</a:t>
            </a:r>
          </a:p>
        </p:txBody>
      </p:sp>
      <p:sp>
        <p:nvSpPr>
          <p:cNvPr id="3" name="Subtitle 2">
            <a:extLst>
              <a:ext uri="{FF2B5EF4-FFF2-40B4-BE49-F238E27FC236}">
                <a16:creationId xmlns:a16="http://schemas.microsoft.com/office/drawing/2014/main" id="{9B659683-DBAA-4FEE-C266-BFDFE0C1D235}"/>
              </a:ext>
            </a:extLst>
          </p:cNvPr>
          <p:cNvSpPr>
            <a:spLocks noGrp="1"/>
          </p:cNvSpPr>
          <p:nvPr>
            <p:ph type="subTitle" idx="1"/>
          </p:nvPr>
        </p:nvSpPr>
        <p:spPr>
          <a:xfrm>
            <a:off x="777240" y="4456143"/>
            <a:ext cx="4887458" cy="1327421"/>
          </a:xfrm>
        </p:spPr>
        <p:txBody>
          <a:bodyPr anchor="t">
            <a:normAutofit/>
          </a:bodyPr>
          <a:lstStyle/>
          <a:p>
            <a:pPr algn="l"/>
            <a:r>
              <a:rPr lang="en-US" sz="2200">
                <a:solidFill>
                  <a:srgbClr val="FFFFFF"/>
                </a:solidFill>
              </a:rPr>
              <a:t>By: Ava Kramer</a:t>
            </a:r>
          </a:p>
        </p:txBody>
      </p:sp>
      <p:grpSp>
        <p:nvGrpSpPr>
          <p:cNvPr id="146" name="Group 145">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147" name="Oval 14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073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D8A7-5174-4607-F287-FB802FF72BF8}"/>
              </a:ext>
            </a:extLst>
          </p:cNvPr>
          <p:cNvSpPr>
            <a:spLocks noGrp="1"/>
          </p:cNvSpPr>
          <p:nvPr>
            <p:ph type="title"/>
          </p:nvPr>
        </p:nvSpPr>
        <p:spPr/>
        <p:txBody>
          <a:bodyPr/>
          <a:lstStyle/>
          <a:p>
            <a:r>
              <a:rPr lang="en-US" dirty="0"/>
              <a:t>URL of Visualization in Tableau Public</a:t>
            </a:r>
          </a:p>
        </p:txBody>
      </p:sp>
      <p:sp>
        <p:nvSpPr>
          <p:cNvPr id="3" name="Content Placeholder 2">
            <a:extLst>
              <a:ext uri="{FF2B5EF4-FFF2-40B4-BE49-F238E27FC236}">
                <a16:creationId xmlns:a16="http://schemas.microsoft.com/office/drawing/2014/main" id="{64FDB01C-CC6E-29D8-1DCA-7D142BCED43F}"/>
              </a:ext>
            </a:extLst>
          </p:cNvPr>
          <p:cNvSpPr>
            <a:spLocks noGrp="1"/>
          </p:cNvSpPr>
          <p:nvPr>
            <p:ph idx="1"/>
          </p:nvPr>
        </p:nvSpPr>
        <p:spPr/>
        <p:txBody>
          <a:bodyPr/>
          <a:lstStyle/>
          <a:p>
            <a:pPr>
              <a:lnSpc>
                <a:spcPct val="150000"/>
              </a:lnSpc>
            </a:pPr>
            <a:r>
              <a:rPr lang="en-US" dirty="0">
                <a:hlinkClick r:id="rId3"/>
              </a:rPr>
              <a:t>https://public.tableau.com/app/profile/ava.kramer/viz/TopFilmsbyRevenue/Sheet1?publish=yes</a:t>
            </a:r>
            <a:r>
              <a:rPr lang="en-US" dirty="0"/>
              <a:t> </a:t>
            </a:r>
          </a:p>
          <a:p>
            <a:pPr>
              <a:lnSpc>
                <a:spcPct val="150000"/>
              </a:lnSpc>
            </a:pPr>
            <a:r>
              <a:rPr lang="en-US" dirty="0">
                <a:hlinkClick r:id="rId4"/>
              </a:rPr>
              <a:t>https://public.tableau.com/app/profile/ava.kramer/viz/BottomFilmsbyRevenue/Sheet1</a:t>
            </a:r>
            <a:endParaRPr lang="en-US" dirty="0">
              <a:hlinkClick r:id="rId5"/>
            </a:endParaRPr>
          </a:p>
          <a:p>
            <a:pPr>
              <a:lnSpc>
                <a:spcPct val="150000"/>
              </a:lnSpc>
            </a:pPr>
            <a:r>
              <a:rPr lang="en-US" dirty="0">
                <a:hlinkClick r:id="rId5"/>
              </a:rPr>
              <a:t>https://public.tableau.com/app/profile/ava.kramer/viz/CustomersbyCountry_16848641094370/Sheet1</a:t>
            </a:r>
            <a:endParaRPr lang="en-US" dirty="0"/>
          </a:p>
          <a:p>
            <a:pPr>
              <a:lnSpc>
                <a:spcPct val="150000"/>
              </a:lnSpc>
            </a:pPr>
            <a:r>
              <a:rPr lang="en-US" dirty="0">
                <a:hlinkClick r:id="rId6"/>
              </a:rPr>
              <a:t>https://public.tableau.com/app/profile/ava.kramer/viz/CustomerswithHighLifetimeValue/Sheet1?publish=yes</a:t>
            </a:r>
            <a:endParaRPr lang="en-US" dirty="0"/>
          </a:p>
          <a:p>
            <a:pPr>
              <a:lnSpc>
                <a:spcPct val="150000"/>
              </a:lnSpc>
            </a:pPr>
            <a:r>
              <a:rPr lang="en-US" dirty="0">
                <a:hlinkClick r:id="rId7"/>
              </a:rPr>
              <a:t>https://public.tableau.com/app/profile/ava.kramer/viz/RevenuebyGeographicRegion/Sheet1?publish=yes</a:t>
            </a:r>
            <a:r>
              <a:rPr lang="en-US" dirty="0"/>
              <a:t> </a:t>
            </a:r>
          </a:p>
        </p:txBody>
      </p:sp>
    </p:spTree>
    <p:extLst>
      <p:ext uri="{BB962C8B-B14F-4D97-AF65-F5344CB8AC3E}">
        <p14:creationId xmlns:p14="http://schemas.microsoft.com/office/powerpoint/2010/main" val="359571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BE1-C634-1B22-8165-4639CF7558C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03E7E02-7DC7-BDBC-9603-A0C31413E950}"/>
              </a:ext>
            </a:extLst>
          </p:cNvPr>
          <p:cNvSpPr>
            <a:spLocks noGrp="1"/>
          </p:cNvSpPr>
          <p:nvPr>
            <p:ph idx="1"/>
          </p:nvPr>
        </p:nvSpPr>
        <p:spPr/>
        <p:txBody>
          <a:bodyPr>
            <a:normAutofit/>
          </a:bodyPr>
          <a:lstStyle/>
          <a:p>
            <a:pPr>
              <a:lnSpc>
                <a:spcPct val="150000"/>
              </a:lnSpc>
            </a:pPr>
            <a:r>
              <a:rPr lang="en-US" sz="2800" dirty="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a:t>
            </a:r>
          </a:p>
        </p:txBody>
      </p:sp>
    </p:spTree>
    <p:extLst>
      <p:ext uri="{BB962C8B-B14F-4D97-AF65-F5344CB8AC3E}">
        <p14:creationId xmlns:p14="http://schemas.microsoft.com/office/powerpoint/2010/main" val="309671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45"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46"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DC6B0D-4902-0A0E-0C7C-2ACF358D97FE}"/>
              </a:ext>
            </a:extLst>
          </p:cNvPr>
          <p:cNvSpPr>
            <a:spLocks noGrp="1"/>
          </p:cNvSpPr>
          <p:nvPr>
            <p:ph type="title"/>
          </p:nvPr>
        </p:nvSpPr>
        <p:spPr>
          <a:xfrm>
            <a:off x="770878" y="952022"/>
            <a:ext cx="2862591" cy="5157049"/>
          </a:xfrm>
        </p:spPr>
        <p:txBody>
          <a:bodyPr anchor="ctr">
            <a:normAutofit/>
          </a:bodyPr>
          <a:lstStyle/>
          <a:p>
            <a:r>
              <a:rPr lang="en-US" sz="4400"/>
              <a:t>Key Questions</a:t>
            </a:r>
          </a:p>
        </p:txBody>
      </p:sp>
      <p:graphicFrame>
        <p:nvGraphicFramePr>
          <p:cNvPr id="47" name="Content Placeholder 2">
            <a:extLst>
              <a:ext uri="{FF2B5EF4-FFF2-40B4-BE49-F238E27FC236}">
                <a16:creationId xmlns:a16="http://schemas.microsoft.com/office/drawing/2014/main" id="{57F9B3FB-8B67-EFDE-EF66-1846696D2E0E}"/>
              </a:ext>
            </a:extLst>
          </p:cNvPr>
          <p:cNvGraphicFramePr>
            <a:graphicFrameLocks noGrp="1"/>
          </p:cNvGraphicFramePr>
          <p:nvPr>
            <p:ph idx="1"/>
            <p:extLst>
              <p:ext uri="{D42A27DB-BD31-4B8C-83A1-F6EECF244321}">
                <p14:modId xmlns:p14="http://schemas.microsoft.com/office/powerpoint/2010/main" val="1986238535"/>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295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E4F2-049A-AB75-68C3-96852CB7006C}"/>
              </a:ext>
            </a:extLst>
          </p:cNvPr>
          <p:cNvSpPr>
            <a:spLocks noGrp="1"/>
          </p:cNvSpPr>
          <p:nvPr>
            <p:ph type="title"/>
          </p:nvPr>
        </p:nvSpPr>
        <p:spPr/>
        <p:txBody>
          <a:bodyPr>
            <a:normAutofit fontScale="90000"/>
          </a:bodyPr>
          <a:lstStyle/>
          <a:p>
            <a:r>
              <a:rPr lang="en-US" dirty="0"/>
              <a:t>Which genres had the highest revenue gain? </a:t>
            </a:r>
          </a:p>
        </p:txBody>
      </p:sp>
      <p:pic>
        <p:nvPicPr>
          <p:cNvPr id="75" name="Picture 74">
            <a:extLst>
              <a:ext uri="{FF2B5EF4-FFF2-40B4-BE49-F238E27FC236}">
                <a16:creationId xmlns:a16="http://schemas.microsoft.com/office/drawing/2014/main" id="{0C5D4C4B-932F-18AA-31D1-339276388AA8}"/>
              </a:ext>
            </a:extLst>
          </p:cNvPr>
          <p:cNvPicPr>
            <a:picLocks noChangeAspect="1"/>
          </p:cNvPicPr>
          <p:nvPr/>
        </p:nvPicPr>
        <p:blipFill>
          <a:blip r:embed="rId2"/>
          <a:stretch>
            <a:fillRect/>
          </a:stretch>
        </p:blipFill>
        <p:spPr>
          <a:xfrm>
            <a:off x="88490" y="3525921"/>
            <a:ext cx="856049" cy="772532"/>
          </a:xfrm>
          <a:prstGeom prst="rect">
            <a:avLst/>
          </a:prstGeom>
        </p:spPr>
      </p:pic>
      <p:sp>
        <p:nvSpPr>
          <p:cNvPr id="84" name="TextBox 83">
            <a:extLst>
              <a:ext uri="{FF2B5EF4-FFF2-40B4-BE49-F238E27FC236}">
                <a16:creationId xmlns:a16="http://schemas.microsoft.com/office/drawing/2014/main" id="{1F2E8C9F-BA05-0F46-607B-B0327620473C}"/>
              </a:ext>
            </a:extLst>
          </p:cNvPr>
          <p:cNvSpPr txBox="1"/>
          <p:nvPr/>
        </p:nvSpPr>
        <p:spPr>
          <a:xfrm>
            <a:off x="8101480" y="1810010"/>
            <a:ext cx="3334870"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films that contributed the most to revenue gains were as follows: Hustler Party, Innocent Usual, Telegraph Voyage, Wife Turn, and Zorro Ark.</a:t>
            </a:r>
          </a:p>
          <a:p>
            <a:pPr marL="285750" indent="-285750">
              <a:lnSpc>
                <a:spcPct val="150000"/>
              </a:lnSpc>
              <a:buFont typeface="Arial" panose="020B0604020202020204" pitchFamily="34" charset="0"/>
              <a:buChar char="•"/>
            </a:pPr>
            <a:r>
              <a:rPr lang="en-US" dirty="0"/>
              <a:t>The genres that these films fell into were comedy (2 films), documentary, foreign, and music.</a:t>
            </a:r>
          </a:p>
        </p:txBody>
      </p:sp>
      <p:pic>
        <p:nvPicPr>
          <p:cNvPr id="6" name="Picture 5">
            <a:extLst>
              <a:ext uri="{FF2B5EF4-FFF2-40B4-BE49-F238E27FC236}">
                <a16:creationId xmlns:a16="http://schemas.microsoft.com/office/drawing/2014/main" id="{FE5D886A-1775-1155-22ED-515EF6D3EC2E}"/>
              </a:ext>
            </a:extLst>
          </p:cNvPr>
          <p:cNvPicPr>
            <a:picLocks noChangeAspect="1"/>
          </p:cNvPicPr>
          <p:nvPr/>
        </p:nvPicPr>
        <p:blipFill rotWithShape="1">
          <a:blip r:embed="rId3"/>
          <a:srcRect r="2771"/>
          <a:stretch/>
        </p:blipFill>
        <p:spPr>
          <a:xfrm>
            <a:off x="1040317" y="1953612"/>
            <a:ext cx="6975433" cy="3985072"/>
          </a:xfrm>
          <a:prstGeom prst="rect">
            <a:avLst/>
          </a:prstGeom>
        </p:spPr>
      </p:pic>
    </p:spTree>
    <p:extLst>
      <p:ext uri="{BB962C8B-B14F-4D97-AF65-F5344CB8AC3E}">
        <p14:creationId xmlns:p14="http://schemas.microsoft.com/office/powerpoint/2010/main" val="174873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D0D9-2B13-9FEF-9621-007E74E74A60}"/>
              </a:ext>
            </a:extLst>
          </p:cNvPr>
          <p:cNvSpPr>
            <a:spLocks noGrp="1"/>
          </p:cNvSpPr>
          <p:nvPr>
            <p:ph type="title"/>
          </p:nvPr>
        </p:nvSpPr>
        <p:spPr/>
        <p:txBody>
          <a:bodyPr>
            <a:normAutofit fontScale="90000"/>
          </a:bodyPr>
          <a:lstStyle/>
          <a:p>
            <a:r>
              <a:rPr lang="en-US" dirty="0"/>
              <a:t>Which genres contributed least to revenue gain?</a:t>
            </a:r>
          </a:p>
        </p:txBody>
      </p:sp>
      <p:sp>
        <p:nvSpPr>
          <p:cNvPr id="10" name="TextBox 9">
            <a:extLst>
              <a:ext uri="{FF2B5EF4-FFF2-40B4-BE49-F238E27FC236}">
                <a16:creationId xmlns:a16="http://schemas.microsoft.com/office/drawing/2014/main" id="{F3F5A398-F10C-A0E6-63E9-9CB829CB3EC6}"/>
              </a:ext>
            </a:extLst>
          </p:cNvPr>
          <p:cNvSpPr txBox="1"/>
          <p:nvPr/>
        </p:nvSpPr>
        <p:spPr>
          <a:xfrm>
            <a:off x="777240" y="1816356"/>
            <a:ext cx="3277524"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films following films contributed least to revenue gains were as follows: Duffel Apocalypse, Freedom Cleopatra, Oklahoma Jumanji, Texas Watch, and Young Language.</a:t>
            </a:r>
          </a:p>
          <a:p>
            <a:pPr marL="285750" indent="-285750">
              <a:lnSpc>
                <a:spcPct val="150000"/>
              </a:lnSpc>
              <a:buFont typeface="Arial" panose="020B0604020202020204" pitchFamily="34" charset="0"/>
              <a:buChar char="•"/>
            </a:pPr>
            <a:r>
              <a:rPr lang="en-US" dirty="0"/>
              <a:t>The genres that these films fell into were comedy, documentary (2 films), horror, and new.</a:t>
            </a:r>
          </a:p>
        </p:txBody>
      </p:sp>
      <p:pic>
        <p:nvPicPr>
          <p:cNvPr id="4" name="Picture 3">
            <a:extLst>
              <a:ext uri="{FF2B5EF4-FFF2-40B4-BE49-F238E27FC236}">
                <a16:creationId xmlns:a16="http://schemas.microsoft.com/office/drawing/2014/main" id="{7BE86161-E204-8566-F37C-F9495B6CCEA2}"/>
              </a:ext>
            </a:extLst>
          </p:cNvPr>
          <p:cNvPicPr>
            <a:picLocks noChangeAspect="1"/>
          </p:cNvPicPr>
          <p:nvPr/>
        </p:nvPicPr>
        <p:blipFill rotWithShape="1">
          <a:blip r:embed="rId3"/>
          <a:srcRect r="3149"/>
          <a:stretch/>
        </p:blipFill>
        <p:spPr>
          <a:xfrm>
            <a:off x="4054764" y="1931798"/>
            <a:ext cx="6898757" cy="4070322"/>
          </a:xfrm>
          <a:prstGeom prst="rect">
            <a:avLst/>
          </a:prstGeom>
        </p:spPr>
      </p:pic>
      <p:pic>
        <p:nvPicPr>
          <p:cNvPr id="11" name="Picture 10">
            <a:extLst>
              <a:ext uri="{FF2B5EF4-FFF2-40B4-BE49-F238E27FC236}">
                <a16:creationId xmlns:a16="http://schemas.microsoft.com/office/drawing/2014/main" id="{AE554376-B0BD-1D15-CC33-2AD3F3CEE058}"/>
              </a:ext>
            </a:extLst>
          </p:cNvPr>
          <p:cNvPicPr>
            <a:picLocks noChangeAspect="1"/>
          </p:cNvPicPr>
          <p:nvPr/>
        </p:nvPicPr>
        <p:blipFill rotWithShape="1">
          <a:blip r:embed="rId4"/>
          <a:srcRect r="6608"/>
          <a:stretch/>
        </p:blipFill>
        <p:spPr>
          <a:xfrm>
            <a:off x="11070981" y="3561149"/>
            <a:ext cx="924373" cy="811619"/>
          </a:xfrm>
          <a:prstGeom prst="rect">
            <a:avLst/>
          </a:prstGeom>
        </p:spPr>
      </p:pic>
    </p:spTree>
    <p:extLst>
      <p:ext uri="{BB962C8B-B14F-4D97-AF65-F5344CB8AC3E}">
        <p14:creationId xmlns:p14="http://schemas.microsoft.com/office/powerpoint/2010/main" val="33059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C686-D26A-031D-57F2-81200810DCF8}"/>
              </a:ext>
            </a:extLst>
          </p:cNvPr>
          <p:cNvSpPr>
            <a:spLocks noGrp="1"/>
          </p:cNvSpPr>
          <p:nvPr>
            <p:ph type="title"/>
          </p:nvPr>
        </p:nvSpPr>
        <p:spPr/>
        <p:txBody>
          <a:bodyPr>
            <a:normAutofit fontScale="90000"/>
          </a:bodyPr>
          <a:lstStyle/>
          <a:p>
            <a:r>
              <a:rPr lang="en-US"/>
              <a:t>Which countries are Rockbuster customers based in?</a:t>
            </a:r>
            <a:endParaRPr lang="en-US" dirty="0"/>
          </a:p>
        </p:txBody>
      </p:sp>
      <p:sp>
        <p:nvSpPr>
          <p:cNvPr id="12" name="TextBox 11">
            <a:extLst>
              <a:ext uri="{FF2B5EF4-FFF2-40B4-BE49-F238E27FC236}">
                <a16:creationId xmlns:a16="http://schemas.microsoft.com/office/drawing/2014/main" id="{535CC96F-A686-794A-8AA7-BE4217A2C388}"/>
              </a:ext>
            </a:extLst>
          </p:cNvPr>
          <p:cNvSpPr txBox="1"/>
          <p:nvPr/>
        </p:nvSpPr>
        <p:spPr>
          <a:xfrm>
            <a:off x="9763432" y="1236526"/>
            <a:ext cx="224282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top 10 countries are shown on the map to the left.</a:t>
            </a:r>
          </a:p>
          <a:p>
            <a:pPr marL="285750" indent="-285750">
              <a:lnSpc>
                <a:spcPct val="150000"/>
              </a:lnSpc>
              <a:buFont typeface="Arial" panose="020B0604020202020204" pitchFamily="34" charset="0"/>
              <a:buChar char="•"/>
            </a:pPr>
            <a:r>
              <a:rPr lang="en-US" dirty="0"/>
              <a:t>India and China led the group by a significant margin while Turkey and Indonesia fell at the bottom.</a:t>
            </a:r>
          </a:p>
        </p:txBody>
      </p:sp>
      <p:pic>
        <p:nvPicPr>
          <p:cNvPr id="6" name="Picture 5">
            <a:extLst>
              <a:ext uri="{FF2B5EF4-FFF2-40B4-BE49-F238E27FC236}">
                <a16:creationId xmlns:a16="http://schemas.microsoft.com/office/drawing/2014/main" id="{6F279853-18F0-3F6F-3826-6E1AD16E2F69}"/>
              </a:ext>
            </a:extLst>
          </p:cNvPr>
          <p:cNvPicPr>
            <a:picLocks noChangeAspect="1"/>
          </p:cNvPicPr>
          <p:nvPr/>
        </p:nvPicPr>
        <p:blipFill rotWithShape="1">
          <a:blip r:embed="rId3"/>
          <a:srcRect l="2027" r="451"/>
          <a:stretch/>
        </p:blipFill>
        <p:spPr>
          <a:xfrm>
            <a:off x="185744" y="1897167"/>
            <a:ext cx="8369015" cy="4770232"/>
          </a:xfrm>
          <a:prstGeom prst="rect">
            <a:avLst/>
          </a:prstGeom>
        </p:spPr>
      </p:pic>
      <p:pic>
        <p:nvPicPr>
          <p:cNvPr id="9" name="Picture 8">
            <a:extLst>
              <a:ext uri="{FF2B5EF4-FFF2-40B4-BE49-F238E27FC236}">
                <a16:creationId xmlns:a16="http://schemas.microsoft.com/office/drawing/2014/main" id="{D3DC2801-F850-DD34-BB74-C935ABDE9B43}"/>
              </a:ext>
            </a:extLst>
          </p:cNvPr>
          <p:cNvPicPr>
            <a:picLocks noChangeAspect="1"/>
          </p:cNvPicPr>
          <p:nvPr/>
        </p:nvPicPr>
        <p:blipFill rotWithShape="1">
          <a:blip r:embed="rId4"/>
          <a:srcRect b="78788"/>
          <a:stretch/>
        </p:blipFill>
        <p:spPr>
          <a:xfrm>
            <a:off x="431551" y="5880585"/>
            <a:ext cx="1097519" cy="411624"/>
          </a:xfrm>
          <a:prstGeom prst="rect">
            <a:avLst/>
          </a:prstGeom>
        </p:spPr>
      </p:pic>
    </p:spTree>
    <p:extLst>
      <p:ext uri="{BB962C8B-B14F-4D97-AF65-F5344CB8AC3E}">
        <p14:creationId xmlns:p14="http://schemas.microsoft.com/office/powerpoint/2010/main" val="143680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1">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13">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DBF11A8-924C-4C3B-CC41-59E3629DBCB4}"/>
              </a:ext>
            </a:extLst>
          </p:cNvPr>
          <p:cNvSpPr>
            <a:spLocks noGrp="1"/>
          </p:cNvSpPr>
          <p:nvPr>
            <p:ph type="title"/>
          </p:nvPr>
        </p:nvSpPr>
        <p:spPr>
          <a:xfrm>
            <a:off x="777240" y="387281"/>
            <a:ext cx="4606280" cy="2493876"/>
          </a:xfrm>
        </p:spPr>
        <p:txBody>
          <a:bodyPr anchor="b">
            <a:normAutofit/>
          </a:bodyPr>
          <a:lstStyle/>
          <a:p>
            <a:r>
              <a:rPr lang="en-US" sz="4100" dirty="0"/>
              <a:t>Where are customers with a high lifetime value based?</a:t>
            </a:r>
          </a:p>
        </p:txBody>
      </p:sp>
      <p:sp>
        <p:nvSpPr>
          <p:cNvPr id="40" name="Content Placeholder 8">
            <a:extLst>
              <a:ext uri="{FF2B5EF4-FFF2-40B4-BE49-F238E27FC236}">
                <a16:creationId xmlns:a16="http://schemas.microsoft.com/office/drawing/2014/main" id="{CCDB90D6-09BC-A193-F76C-7DC25942C431}"/>
              </a:ext>
            </a:extLst>
          </p:cNvPr>
          <p:cNvSpPr>
            <a:spLocks noGrp="1"/>
          </p:cNvSpPr>
          <p:nvPr>
            <p:ph idx="1"/>
          </p:nvPr>
        </p:nvSpPr>
        <p:spPr>
          <a:xfrm>
            <a:off x="777240" y="2975350"/>
            <a:ext cx="4606280" cy="3512575"/>
          </a:xfrm>
        </p:spPr>
        <p:txBody>
          <a:bodyPr anchor="t">
            <a:normAutofit fontScale="92500" lnSpcReduction="20000"/>
          </a:bodyPr>
          <a:lstStyle/>
          <a:p>
            <a:pPr>
              <a:lnSpc>
                <a:spcPct val="150000"/>
              </a:lnSpc>
            </a:pPr>
            <a:r>
              <a:rPr lang="en-US" sz="1800" dirty="0"/>
              <a:t>The customers with the highest lifetime values were in the countries are shown in the list to the right in descending order.</a:t>
            </a:r>
          </a:p>
          <a:p>
            <a:pPr>
              <a:lnSpc>
                <a:spcPct val="150000"/>
              </a:lnSpc>
            </a:pPr>
            <a:r>
              <a:rPr lang="en-US" sz="1800" dirty="0" err="1"/>
              <a:t>Runion</a:t>
            </a:r>
            <a:r>
              <a:rPr lang="en-US" sz="1800" dirty="0"/>
              <a:t> had the highest contributing customer while Belarus had the lowest.</a:t>
            </a:r>
          </a:p>
          <a:p>
            <a:pPr>
              <a:lnSpc>
                <a:spcPct val="150000"/>
              </a:lnSpc>
            </a:pPr>
            <a:r>
              <a:rPr lang="en-US" sz="1800" dirty="0"/>
              <a:t>We can investigate why this may be, and determine if there are any patterns in geographic location of high lifetime value customers.</a:t>
            </a:r>
          </a:p>
        </p:txBody>
      </p:sp>
      <p:sp>
        <p:nvSpPr>
          <p:cNvPr id="41"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42"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9" name="Oval 18">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4E268CE3-1DAA-34F9-0E2D-70D01E55F02D}"/>
              </a:ext>
            </a:extLst>
          </p:cNvPr>
          <p:cNvPicPr>
            <a:picLocks noChangeAspect="1"/>
          </p:cNvPicPr>
          <p:nvPr/>
        </p:nvPicPr>
        <p:blipFill>
          <a:blip r:embed="rId3"/>
          <a:stretch>
            <a:fillRect/>
          </a:stretch>
        </p:blipFill>
        <p:spPr>
          <a:xfrm>
            <a:off x="8178370" y="2782657"/>
            <a:ext cx="3145411" cy="2957438"/>
          </a:xfrm>
          <a:prstGeom prst="rect">
            <a:avLst/>
          </a:prstGeom>
        </p:spPr>
      </p:pic>
    </p:spTree>
    <p:extLst>
      <p:ext uri="{BB962C8B-B14F-4D97-AF65-F5344CB8AC3E}">
        <p14:creationId xmlns:p14="http://schemas.microsoft.com/office/powerpoint/2010/main" val="41465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4672FFA1-C7BC-EEF5-1A16-A507C6AA9FBA}"/>
              </a:ext>
            </a:extLst>
          </p:cNvPr>
          <p:cNvSpPr>
            <a:spLocks noGrp="1"/>
          </p:cNvSpPr>
          <p:nvPr>
            <p:ph type="title"/>
          </p:nvPr>
        </p:nvSpPr>
        <p:spPr>
          <a:xfrm>
            <a:off x="745666" y="289695"/>
            <a:ext cx="4606280" cy="2493876"/>
          </a:xfrm>
        </p:spPr>
        <p:txBody>
          <a:bodyPr anchor="b">
            <a:normAutofit/>
          </a:bodyPr>
          <a:lstStyle/>
          <a:p>
            <a:r>
              <a:rPr lang="en-US" sz="4400" dirty="0"/>
              <a:t>Do sales figures vary between geographic regions?</a:t>
            </a:r>
          </a:p>
        </p:txBody>
      </p:sp>
      <p:sp>
        <p:nvSpPr>
          <p:cNvPr id="9" name="Content Placeholder 8">
            <a:extLst>
              <a:ext uri="{FF2B5EF4-FFF2-40B4-BE49-F238E27FC236}">
                <a16:creationId xmlns:a16="http://schemas.microsoft.com/office/drawing/2014/main" id="{ECD42AFD-B869-C468-5781-A0E232AF1ADA}"/>
              </a:ext>
            </a:extLst>
          </p:cNvPr>
          <p:cNvSpPr>
            <a:spLocks noGrp="1"/>
          </p:cNvSpPr>
          <p:nvPr>
            <p:ph idx="1"/>
          </p:nvPr>
        </p:nvSpPr>
        <p:spPr>
          <a:xfrm>
            <a:off x="766810" y="2985428"/>
            <a:ext cx="4606280" cy="3271115"/>
          </a:xfrm>
        </p:spPr>
        <p:txBody>
          <a:bodyPr anchor="t">
            <a:normAutofit fontScale="92500" lnSpcReduction="10000"/>
          </a:bodyPr>
          <a:lstStyle/>
          <a:p>
            <a:pPr>
              <a:lnSpc>
                <a:spcPct val="150000"/>
              </a:lnSpc>
            </a:pPr>
            <a:r>
              <a:rPr lang="en-US" sz="1800" dirty="0"/>
              <a:t>The top 10 countries contributing to revenue are shown on the right in descending order.</a:t>
            </a:r>
          </a:p>
          <a:p>
            <a:pPr>
              <a:lnSpc>
                <a:spcPct val="150000"/>
              </a:lnSpc>
            </a:pPr>
            <a:r>
              <a:rPr lang="en-US" sz="1800" dirty="0"/>
              <a:t>The United States is at the top of the list while India comes in at the tenth spot.</a:t>
            </a:r>
          </a:p>
          <a:p>
            <a:pPr>
              <a:lnSpc>
                <a:spcPct val="150000"/>
              </a:lnSpc>
            </a:pPr>
            <a:r>
              <a:rPr lang="en-US" sz="1800" dirty="0"/>
              <a:t>This list shows us where the most demand is for streaming platforms and therefore which areas produce the most revenue as well as which regions could use some improvement.</a:t>
            </a:r>
          </a:p>
        </p:txBody>
      </p:sp>
      <p:sp>
        <p:nvSpPr>
          <p:cNvPr id="16"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8"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9" name="Oval 18">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EF0FAE54-4F9E-2419-28DD-398480F0E3D4}"/>
              </a:ext>
            </a:extLst>
          </p:cNvPr>
          <p:cNvPicPr>
            <a:picLocks noChangeAspect="1"/>
          </p:cNvPicPr>
          <p:nvPr/>
        </p:nvPicPr>
        <p:blipFill>
          <a:blip r:embed="rId3"/>
          <a:stretch>
            <a:fillRect/>
          </a:stretch>
        </p:blipFill>
        <p:spPr>
          <a:xfrm>
            <a:off x="8721312" y="2244031"/>
            <a:ext cx="2282248" cy="4012512"/>
          </a:xfrm>
          <a:prstGeom prst="rect">
            <a:avLst/>
          </a:prstGeom>
        </p:spPr>
      </p:pic>
    </p:spTree>
    <p:extLst>
      <p:ext uri="{BB962C8B-B14F-4D97-AF65-F5344CB8AC3E}">
        <p14:creationId xmlns:p14="http://schemas.microsoft.com/office/powerpoint/2010/main" val="96273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E8C0-AF5F-9381-F382-36346C91C043}"/>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F1C7547-B01E-6418-3E6D-D56D2C0B0CC5}"/>
              </a:ext>
            </a:extLst>
          </p:cNvPr>
          <p:cNvSpPr>
            <a:spLocks noGrp="1"/>
          </p:cNvSpPr>
          <p:nvPr>
            <p:ph idx="1"/>
          </p:nvPr>
        </p:nvSpPr>
        <p:spPr/>
        <p:txBody>
          <a:bodyPr/>
          <a:lstStyle/>
          <a:p>
            <a:pPr>
              <a:lnSpc>
                <a:spcPct val="150000"/>
              </a:lnSpc>
            </a:pPr>
            <a:r>
              <a:rPr lang="en-US" dirty="0"/>
              <a:t>Make regions with the highest customer count a priority (India, China, United States). Advertise in these areas to increase both customer count and revenue gain. For example, </a:t>
            </a:r>
            <a:r>
              <a:rPr lang="en-US" dirty="0" err="1"/>
              <a:t>Rockbuster</a:t>
            </a:r>
            <a:r>
              <a:rPr lang="en-US" dirty="0"/>
              <a:t> could offer promotions to people who refer new customers.</a:t>
            </a:r>
          </a:p>
          <a:p>
            <a:pPr>
              <a:lnSpc>
                <a:spcPct val="150000"/>
              </a:lnSpc>
            </a:pPr>
            <a:r>
              <a:rPr lang="en-US" dirty="0"/>
              <a:t>It would also be a good idea to investigate the differences in geographic regions to see why some countries have more customers than others. Knowing the reasons could impact the advertising strategy.</a:t>
            </a:r>
          </a:p>
          <a:p>
            <a:pPr>
              <a:lnSpc>
                <a:spcPct val="150000"/>
              </a:lnSpc>
            </a:pPr>
            <a:r>
              <a:rPr lang="en-US" dirty="0"/>
              <a:t>Regions with a small customer count could also have increased advertising to raise awareness of the streaming service. There is a possibility people may not be aware of it since it is new.</a:t>
            </a:r>
          </a:p>
          <a:p>
            <a:endParaRPr lang="en-US" dirty="0"/>
          </a:p>
        </p:txBody>
      </p:sp>
    </p:spTree>
    <p:extLst>
      <p:ext uri="{BB962C8B-B14F-4D97-AF65-F5344CB8AC3E}">
        <p14:creationId xmlns:p14="http://schemas.microsoft.com/office/powerpoint/2010/main" val="1690526749"/>
      </p:ext>
    </p:extLst>
  </p:cSld>
  <p:clrMapOvr>
    <a:masterClrMapping/>
  </p:clrMapOvr>
</p:sld>
</file>

<file path=ppt/theme/theme1.xml><?xml version="1.0" encoding="utf-8"?>
<a:theme xmlns:a="http://schemas.openxmlformats.org/drawingml/2006/main" name="Confetti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35122</TotalTime>
  <Words>704</Words>
  <Application>Microsoft Office PowerPoint</Application>
  <PresentationFormat>Widescreen</PresentationFormat>
  <Paragraphs>45</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AvenirNext LT Pro Medium</vt:lpstr>
      <vt:lpstr>Calibri</vt:lpstr>
      <vt:lpstr>Gill Sans Nova</vt:lpstr>
      <vt:lpstr>ConfettiVTI</vt:lpstr>
      <vt:lpstr>Rockbuster Stealth: Data Analysis</vt:lpstr>
      <vt:lpstr>Introduction</vt:lpstr>
      <vt:lpstr>Key Questions</vt:lpstr>
      <vt:lpstr>Which genres had the highest revenue gain? </vt:lpstr>
      <vt:lpstr>Which genres contributed least to revenue gain?</vt:lpstr>
      <vt:lpstr>Which countries are Rockbuster customers based in?</vt:lpstr>
      <vt:lpstr>Where are customers with a high lifetime value based?</vt:lpstr>
      <vt:lpstr>Do sales figures vary between geographic regions?</vt:lpstr>
      <vt:lpstr>Recommendations</vt:lpstr>
      <vt:lpstr>URL of Visualization in Tableau Public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ava.m.kramer@gmail.com</dc:creator>
  <cp:lastModifiedBy>ava.m.kramer@gmail.com</cp:lastModifiedBy>
  <cp:revision>1</cp:revision>
  <dcterms:created xsi:type="dcterms:W3CDTF">2023-03-20T18:38:47Z</dcterms:created>
  <dcterms:modified xsi:type="dcterms:W3CDTF">2023-06-19T18:31:48Z</dcterms:modified>
</cp:coreProperties>
</file>