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  <p:sldId id="267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5" autoAdjust="0"/>
    <p:restoredTop sz="94660"/>
  </p:normalViewPr>
  <p:slideViewPr>
    <p:cSldViewPr snapToGrid="0">
      <p:cViewPr>
        <p:scale>
          <a:sx n="75" d="100"/>
          <a:sy n="75" d="100"/>
        </p:scale>
        <p:origin x="843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B4F2-C93B-4F3A-8637-F519B9F62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E2726-E944-4E1B-A832-1DD02B63E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8AC1A-1D0E-4C0A-8729-C27B6086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31C81-0301-4EF2-A26D-B2CDFF33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58CE8-EA93-49A9-A935-5717BA19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9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6821-BBA5-4131-9C96-50DA1C5E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68D73-A842-467D-99D9-B6EFFD6FD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D43AE-48C7-45BA-981B-563FAA3B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DD34-B6B5-48D7-8F9F-28E4AA25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06BE1-E4E7-401A-8E3F-E8F82E92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1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2ED87-E63B-4393-8F28-F587F69BC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500F0-252A-46AD-9526-CDD60D2C5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906C8-16F9-4ADF-90FE-4D10B1CF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58E1-CA48-4440-A03E-B3B75964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DB4D6-F801-40D9-BADD-68E8C57E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E809-A8EA-4767-86E7-CAEDB086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F1FDE-44A6-4268-9AFC-E92622394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6147D-6886-4660-8BF6-1CD1EB11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101FE-17C4-415F-AC40-7FE8C91E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C81B1-0C95-459D-9061-0D6F39FA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2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7991-C90E-463D-BA41-504E69F0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AC581-FFD6-41C1-9DB6-EBC956169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305AD-C22F-4928-89A5-363FB501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702AE-A751-4E61-90F6-427045A9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024E2-C26D-45C1-9FF8-CD16D44D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5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FCC5-9375-426A-A5CB-88BBF3DC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656C-E4B8-4A0B-AC04-FF9C57DFC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E8F81-DC7F-4208-9B12-CBC4C01F9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982D7-EBDB-4BD9-B841-485A0A3A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7AE15-208E-463A-A063-C726B270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85752-DD4A-4FA6-AE82-8B175F1D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9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A10A-A3B3-4263-A47C-60D4210B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FDB0B-8461-4995-854D-A9C440877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9ABA0-9A01-4DBE-8301-A3CBD9771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EA09A-2123-43FD-922A-EE09E4C77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EAE2B-74DA-452A-A892-F6D4D6EBC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1B972-191B-4073-8F5D-9756CF9C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0ECC6-8660-45B4-9E0E-AA33A6A9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867F4-C518-42B1-9BFB-0434EE91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2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0933-2D40-4370-BC34-945B00E1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85487-20AA-4F6A-8B54-AE0F7D42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20DB2-A175-444D-9C4F-D450C969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3EB07-A9CD-4C4E-8698-91E996F7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7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59F07-1CAE-47B0-A2EC-E1DB8AD8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8BF84-C155-4F4E-8802-387EFE58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B6E9A-0254-47AD-9B6C-8B2C8BE9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0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97DA-BD25-4C2A-971F-999D7B29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2F7E3-1D65-4FAB-9B35-512FF6C52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60D8E-FB09-41D3-9CFC-2515432D7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04025-C101-49E9-8842-8246FC36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8AEAF-DAC3-4A2A-892C-3F40EC41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46B0B-AEC6-4E1A-AF90-FDBFC536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5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A9AF-E5AB-4C8B-A9CD-0C394487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A004A-5ED1-4112-9213-CB35DEB43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13275-BC43-44E1-B646-CBF97C3E7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6E11-0BCC-41A2-B703-86CA7119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B1012-B29F-4782-BEF9-E40FB28C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CCDF8-5D1C-41F7-924C-9D5DDB48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5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CAC13-4C29-4208-A190-5FB0D2B6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F9216-A933-4DB0-8B51-3C7766BF3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BDD4C-2654-412B-9BFE-F54A051CD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9E8B1-4CC9-493A-AD96-D95B237A43F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FFA3-C467-46B3-B318-031C0F8E9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8851-1886-4B0D-B6B9-3A7D6659B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28530B-7582-4DA0-88F6-6FD60AACA7AE}"/>
              </a:ext>
            </a:extLst>
          </p:cNvPr>
          <p:cNvSpPr txBox="1"/>
          <p:nvPr/>
        </p:nvSpPr>
        <p:spPr>
          <a:xfrm>
            <a:off x="1351716" y="776614"/>
            <a:ext cx="9188734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</a:rPr>
              <a:t>ICS 26011 Project</a:t>
            </a:r>
            <a:br>
              <a:rPr lang="en-US" sz="80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</a:rPr>
            </a:br>
            <a:r>
              <a:rPr lang="en-US" sz="11500" dirty="0" err="1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</a:rPr>
              <a:t>Delubyocation</a:t>
            </a:r>
            <a:br>
              <a:rPr lang="en-US" sz="80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</a:rPr>
            </a:br>
            <a:r>
              <a:rPr lang="en-US" sz="80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</a:rPr>
              <a:t>Mock-up Prototype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1DE24-C76D-48F3-9680-55D96FB09801}"/>
              </a:ext>
            </a:extLst>
          </p:cNvPr>
          <p:cNvSpPr txBox="1"/>
          <p:nvPr/>
        </p:nvSpPr>
        <p:spPr>
          <a:xfrm>
            <a:off x="490960" y="5100875"/>
            <a:ext cx="27622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Members: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Norada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Ava Julia L.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Mariano, Joshua Rene M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Rabelas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Ryu L.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Aaron R.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Wong, Richard M.</a:t>
            </a:r>
          </a:p>
        </p:txBody>
      </p:sp>
    </p:spTree>
    <p:extLst>
      <p:ext uri="{BB962C8B-B14F-4D97-AF65-F5344CB8AC3E}">
        <p14:creationId xmlns:p14="http://schemas.microsoft.com/office/powerpoint/2010/main" val="279268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CFFD68-4A64-4616-85CD-CF741826F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164" y="149849"/>
            <a:ext cx="8245671" cy="655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2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5D21BE-4B85-418E-8F8F-89EB40EAB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40" y="154006"/>
            <a:ext cx="8278919" cy="65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7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FA1829-B40B-4D70-A2CA-BE51864A0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646" y="519740"/>
            <a:ext cx="6483491" cy="5818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C9091A-ADAC-48F0-9935-2F0090C06D76}"/>
              </a:ext>
            </a:extLst>
          </p:cNvPr>
          <p:cNvSpPr/>
          <p:nvPr/>
        </p:nvSpPr>
        <p:spPr>
          <a:xfrm>
            <a:off x="520700" y="5765800"/>
            <a:ext cx="2692400" cy="800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3AEDBE-56B0-4BD1-9262-5F204DA58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1"/>
          <a:stretch/>
        </p:blipFill>
        <p:spPr>
          <a:xfrm>
            <a:off x="6297917" y="361053"/>
            <a:ext cx="5894083" cy="597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0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715715-E771-4D3F-9F47-397FCA395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40" y="483958"/>
            <a:ext cx="3565920" cy="6067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0A1E51-77E5-459F-9519-723AD112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307" y="357654"/>
            <a:ext cx="3200185" cy="614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20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6783C2-4F3B-4BFB-BDE5-5466D866FEFA}"/>
              </a:ext>
            </a:extLst>
          </p:cNvPr>
          <p:cNvSpPr/>
          <p:nvPr/>
        </p:nvSpPr>
        <p:spPr>
          <a:xfrm>
            <a:off x="0" y="0"/>
            <a:ext cx="12186314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C7E46-B96C-4813-8020-621CDB78C7AE}"/>
              </a:ext>
            </a:extLst>
          </p:cNvPr>
          <p:cNvSpPr/>
          <p:nvPr/>
        </p:nvSpPr>
        <p:spPr>
          <a:xfrm>
            <a:off x="6090314" y="324802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"Good UI design but it doesn't stand out from the rest.“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- Robbie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"I also liked the design although it missed some of the functionality. However, since it's still a mockup, it's fairly simple to read and easy to use." </a:t>
            </a:r>
            <a:r>
              <a:rPr lang="en-US" b="1" dirty="0"/>
              <a:t>- </a:t>
            </a:r>
            <a:r>
              <a:rPr lang="en-US" b="1" dirty="0" err="1"/>
              <a:t>Viany</a:t>
            </a:r>
            <a:r>
              <a:rPr lang="en-US" b="1" dirty="0"/>
              <a:t> Manuel Jr.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nagandahan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kasi</a:t>
            </a:r>
            <a:r>
              <a:rPr lang="en-US" dirty="0"/>
              <a:t> simple </a:t>
            </a:r>
            <a:r>
              <a:rPr lang="en-US" dirty="0" err="1"/>
              <a:t>lang</a:t>
            </a:r>
            <a:r>
              <a:rPr lang="en-US" dirty="0"/>
              <a:t> and gusto ko </a:t>
            </a:r>
            <a:r>
              <a:rPr lang="en-US" dirty="0" err="1"/>
              <a:t>yung</a:t>
            </a:r>
            <a:r>
              <a:rPr lang="en-US" dirty="0"/>
              <a:t> color </a:t>
            </a:r>
            <a:r>
              <a:rPr lang="en-US" dirty="0" err="1"/>
              <a:t>haha</a:t>
            </a:r>
            <a:r>
              <a:rPr lang="en-US" dirty="0"/>
              <a:t>, </a:t>
            </a:r>
            <a:r>
              <a:rPr lang="en-US" dirty="0" err="1"/>
              <a:t>tapos</a:t>
            </a:r>
            <a:r>
              <a:rPr lang="en-US" dirty="0"/>
              <a:t> </a:t>
            </a:r>
            <a:r>
              <a:rPr lang="en-US" dirty="0" err="1"/>
              <a:t>madali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-navigate </a:t>
            </a:r>
            <a:r>
              <a:rPr lang="en-US" dirty="0" err="1"/>
              <a:t>kasi</a:t>
            </a:r>
            <a:r>
              <a:rPr lang="en-US" dirty="0"/>
              <a:t> common </a:t>
            </a:r>
            <a:r>
              <a:rPr lang="en-US" dirty="0" err="1"/>
              <a:t>yung</a:t>
            </a:r>
            <a:r>
              <a:rPr lang="en-US" dirty="0"/>
              <a:t> layout ng UI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ganun</a:t>
            </a:r>
            <a:r>
              <a:rPr lang="en-US" dirty="0"/>
              <a:t>" - </a:t>
            </a:r>
            <a:r>
              <a:rPr lang="en-US" b="1" dirty="0"/>
              <a:t>Kyle Nicole </a:t>
            </a:r>
            <a:r>
              <a:rPr lang="en-US" b="1" dirty="0" err="1"/>
              <a:t>Sacriz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6FD08-0046-4B11-830C-AE03CEE0DAE5}"/>
              </a:ext>
            </a:extLst>
          </p:cNvPr>
          <p:cNvSpPr/>
          <p:nvPr/>
        </p:nvSpPr>
        <p:spPr>
          <a:xfrm>
            <a:off x="98613" y="241933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>
                <a:latin typeface="Whitney"/>
              </a:rPr>
              <a:t>Karla Marie </a:t>
            </a:r>
            <a:r>
              <a:rPr lang="en-US" b="1" dirty="0" err="1">
                <a:latin typeface="Whitney"/>
              </a:rPr>
              <a:t>Suelto</a:t>
            </a:r>
            <a:br>
              <a:rPr lang="en-US" dirty="0">
                <a:latin typeface="Whitney"/>
              </a:rPr>
            </a:br>
            <a:r>
              <a:rPr lang="en-US" dirty="0">
                <a:latin typeface="Whitney"/>
              </a:rPr>
              <a:t>* do not use all caps </a:t>
            </a:r>
            <a:r>
              <a:rPr lang="en-US" dirty="0" err="1">
                <a:latin typeface="Whitney"/>
              </a:rPr>
              <a:t>yung</a:t>
            </a:r>
            <a:r>
              <a:rPr lang="en-US" dirty="0">
                <a:latin typeface="Whitney"/>
              </a:rPr>
              <a:t> app title or </a:t>
            </a:r>
            <a:r>
              <a:rPr lang="en-US" dirty="0" err="1">
                <a:latin typeface="Whitney"/>
              </a:rPr>
              <a:t>yung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mga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nakalagay</a:t>
            </a:r>
            <a:r>
              <a:rPr lang="en-US" dirty="0">
                <a:latin typeface="Whitney"/>
              </a:rPr>
              <a:t> dun </a:t>
            </a:r>
            <a:r>
              <a:rPr lang="en-US" dirty="0" err="1">
                <a:latin typeface="Whitney"/>
              </a:rPr>
              <a:t>sa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appbar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kasi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mukhang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hindi</a:t>
            </a:r>
            <a:r>
              <a:rPr lang="en-US" dirty="0">
                <a:latin typeface="Whitney"/>
              </a:rPr>
              <a:t> formal</a:t>
            </a:r>
            <a:br>
              <a:rPr lang="en-US" dirty="0">
                <a:latin typeface="Whitney"/>
              </a:rPr>
            </a:br>
            <a:r>
              <a:rPr lang="en-US" dirty="0">
                <a:latin typeface="Whitney"/>
              </a:rPr>
              <a:t>* 'Settings' </a:t>
            </a:r>
            <a:r>
              <a:rPr lang="en-US" dirty="0" err="1">
                <a:latin typeface="Whitney"/>
              </a:rPr>
              <a:t>dapat</a:t>
            </a:r>
            <a:r>
              <a:rPr lang="en-US" dirty="0">
                <a:latin typeface="Whitney"/>
              </a:rPr>
              <a:t> not Setting </a:t>
            </a:r>
          </a:p>
          <a:p>
            <a:pPr lvl="0"/>
            <a:r>
              <a:rPr lang="en-US" dirty="0">
                <a:latin typeface="Whitney"/>
              </a:rPr>
              <a:t>*uh, </a:t>
            </a:r>
            <a:r>
              <a:rPr lang="en-US" dirty="0" err="1">
                <a:latin typeface="Whitney"/>
              </a:rPr>
              <a:t>lagyan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nyo</a:t>
            </a:r>
            <a:r>
              <a:rPr lang="en-US" dirty="0">
                <a:latin typeface="Whitney"/>
              </a:rPr>
              <a:t> ng parang description (or parang pop-up to verify) </a:t>
            </a:r>
            <a:r>
              <a:rPr lang="en-US" dirty="0" err="1">
                <a:latin typeface="Whitney"/>
              </a:rPr>
              <a:t>yung</a:t>
            </a:r>
            <a:r>
              <a:rPr lang="en-US" dirty="0">
                <a:latin typeface="Whitney"/>
              </a:rPr>
              <a:t> dun </a:t>
            </a:r>
            <a:r>
              <a:rPr lang="en-US" dirty="0" err="1">
                <a:latin typeface="Whitney"/>
              </a:rPr>
              <a:t>sa</a:t>
            </a:r>
            <a:r>
              <a:rPr lang="en-US" dirty="0">
                <a:latin typeface="Whitney"/>
              </a:rPr>
              <a:t> notification like, </a:t>
            </a:r>
            <a:r>
              <a:rPr lang="en-US" dirty="0" err="1">
                <a:latin typeface="Whitney"/>
              </a:rPr>
              <a:t>anong</a:t>
            </a:r>
            <a:r>
              <a:rPr lang="en-US" dirty="0">
                <a:latin typeface="Whitney"/>
              </a:rPr>
              <a:t> meaning ng 'secured' or </a:t>
            </a:r>
            <a:r>
              <a:rPr lang="en-US" dirty="0" err="1">
                <a:latin typeface="Whitney"/>
              </a:rPr>
              <a:t>yung</a:t>
            </a:r>
            <a:r>
              <a:rPr lang="en-US" dirty="0">
                <a:latin typeface="Whitney"/>
              </a:rPr>
              <a:t> 'minimal' </a:t>
            </a:r>
            <a:r>
              <a:rPr lang="en-US" dirty="0" err="1">
                <a:latin typeface="Whitney"/>
              </a:rPr>
              <a:t>kasi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bka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hindi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kaagad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magets</a:t>
            </a:r>
            <a:r>
              <a:rPr lang="en-US" dirty="0">
                <a:latin typeface="Whitney"/>
              </a:rPr>
              <a:t> ng user </a:t>
            </a:r>
          </a:p>
          <a:p>
            <a:pPr lvl="0"/>
            <a:r>
              <a:rPr lang="en-US" dirty="0">
                <a:latin typeface="Whitney"/>
              </a:rPr>
              <a:t>* </a:t>
            </a:r>
            <a:r>
              <a:rPr lang="en-US" dirty="0" err="1">
                <a:latin typeface="Whitney"/>
              </a:rPr>
              <a:t>liitan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yung</a:t>
            </a:r>
            <a:r>
              <a:rPr lang="en-US" dirty="0">
                <a:latin typeface="Whitney"/>
              </a:rPr>
              <a:t> font size ng </a:t>
            </a:r>
            <a:r>
              <a:rPr lang="en-US" dirty="0" err="1">
                <a:latin typeface="Whitney"/>
              </a:rPr>
              <a:t>mga</a:t>
            </a:r>
            <a:r>
              <a:rPr lang="en-US" dirty="0">
                <a:latin typeface="Whitney"/>
              </a:rPr>
              <a:t> cities ng weather report </a:t>
            </a:r>
            <a:r>
              <a:rPr lang="en-US" dirty="0" err="1">
                <a:latin typeface="Whitney"/>
              </a:rPr>
              <a:t>na</a:t>
            </a:r>
            <a:r>
              <a:rPr lang="en-US" dirty="0">
                <a:latin typeface="Whitney"/>
              </a:rPr>
              <a:t> part </a:t>
            </a:r>
            <a:r>
              <a:rPr lang="en-US" dirty="0" err="1">
                <a:latin typeface="Whitney"/>
              </a:rPr>
              <a:t>kasi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mukhang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hnd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sya</a:t>
            </a:r>
            <a:r>
              <a:rPr lang="en-US" dirty="0">
                <a:latin typeface="Whitney"/>
              </a:rPr>
              <a:t> proportional </a:t>
            </a:r>
            <a:br>
              <a:rPr lang="en-US" dirty="0">
                <a:latin typeface="Whitney"/>
              </a:rPr>
            </a:br>
            <a:r>
              <a:rPr lang="en-US" dirty="0">
                <a:latin typeface="Whitney"/>
              </a:rPr>
              <a:t>* kung kaya, </a:t>
            </a:r>
            <a:r>
              <a:rPr lang="en-US" dirty="0" err="1">
                <a:latin typeface="Whitney"/>
              </a:rPr>
              <a:t>lagay</a:t>
            </a:r>
            <a:r>
              <a:rPr lang="en-US" dirty="0">
                <a:latin typeface="Whitney"/>
              </a:rPr>
              <a:t> kayo pics para dun </a:t>
            </a:r>
            <a:r>
              <a:rPr lang="en-US" dirty="0" err="1">
                <a:latin typeface="Whitney"/>
              </a:rPr>
              <a:t>sa</a:t>
            </a:r>
            <a:r>
              <a:rPr lang="en-US" dirty="0">
                <a:latin typeface="Whitney"/>
              </a:rPr>
              <a:t> tips para </a:t>
            </a:r>
            <a:r>
              <a:rPr lang="en-US" dirty="0" err="1">
                <a:latin typeface="Whitney"/>
              </a:rPr>
              <a:t>hindi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masyadong</a:t>
            </a:r>
            <a:r>
              <a:rPr lang="en-US" dirty="0">
                <a:latin typeface="Whitney"/>
              </a:rPr>
              <a:t> stoic </a:t>
            </a:r>
            <a:r>
              <a:rPr lang="en-US" dirty="0" err="1">
                <a:latin typeface="Whitney"/>
              </a:rPr>
              <a:t>ung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itsura</a:t>
            </a:r>
            <a:r>
              <a:rPr lang="en-US" dirty="0">
                <a:latin typeface="Whitney"/>
              </a:rPr>
              <a:t> </a:t>
            </a:r>
            <a:br>
              <a:rPr lang="en-US" dirty="0">
                <a:latin typeface="Whitney"/>
              </a:rPr>
            </a:br>
            <a:r>
              <a:rPr lang="en-US" dirty="0">
                <a:latin typeface="Whitney"/>
              </a:rPr>
              <a:t>* kung kaya </a:t>
            </a:r>
            <a:r>
              <a:rPr lang="en-US" dirty="0" err="1">
                <a:latin typeface="Whitney"/>
              </a:rPr>
              <a:t>lagay</a:t>
            </a:r>
            <a:r>
              <a:rPr lang="en-US" dirty="0">
                <a:latin typeface="Whitney"/>
              </a:rPr>
              <a:t> kayo ng additional features para </a:t>
            </a:r>
            <a:r>
              <a:rPr lang="en-US" dirty="0" err="1">
                <a:latin typeface="Whitney"/>
              </a:rPr>
              <a:t>matrack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mo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yung</a:t>
            </a:r>
            <a:r>
              <a:rPr lang="en-US" dirty="0">
                <a:latin typeface="Whitney"/>
              </a:rPr>
              <a:t> relatives or other people para </a:t>
            </a:r>
            <a:r>
              <a:rPr lang="en-US" dirty="0" err="1">
                <a:latin typeface="Whitney"/>
              </a:rPr>
              <a:t>malaman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mo</a:t>
            </a:r>
            <a:r>
              <a:rPr lang="en-US" dirty="0">
                <a:latin typeface="Whitney"/>
              </a:rPr>
              <a:t> kung </a:t>
            </a:r>
            <a:r>
              <a:rPr lang="en-US" dirty="0" err="1">
                <a:latin typeface="Whitney"/>
              </a:rPr>
              <a:t>nasan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sila</a:t>
            </a:r>
            <a:r>
              <a:rPr lang="en-US" dirty="0">
                <a:latin typeface="Whitney"/>
              </a:rPr>
              <a:t> in case </a:t>
            </a:r>
            <a:r>
              <a:rPr lang="en-US" dirty="0" err="1">
                <a:latin typeface="Whitney"/>
              </a:rPr>
              <a:t>na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magkahiwahiwalay</a:t>
            </a:r>
            <a:r>
              <a:rPr lang="en-US" dirty="0">
                <a:latin typeface="Whitney"/>
              </a:rPr>
              <a:t> kayo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EE9EF-3F7B-4206-AF7A-1348BA532D51}"/>
              </a:ext>
            </a:extLst>
          </p:cNvPr>
          <p:cNvGrpSpPr/>
          <p:nvPr/>
        </p:nvGrpSpPr>
        <p:grpSpPr>
          <a:xfrm>
            <a:off x="6090314" y="191352"/>
            <a:ext cx="2933345" cy="2860264"/>
            <a:chOff x="6454588" y="242047"/>
            <a:chExt cx="2933345" cy="28602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45DC242-1ED5-4619-91A0-EBD7C7979E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0"/>
            <a:stretch/>
          </p:blipFill>
          <p:spPr bwMode="auto">
            <a:xfrm>
              <a:off x="6553201" y="757090"/>
              <a:ext cx="2834732" cy="2345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719B24-41E6-4106-9B6A-349C4A093492}"/>
                </a:ext>
              </a:extLst>
            </p:cNvPr>
            <p:cNvSpPr txBox="1"/>
            <p:nvPr/>
          </p:nvSpPr>
          <p:spPr>
            <a:xfrm>
              <a:off x="6454588" y="242047"/>
              <a:ext cx="1998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Sharlene Danica Sy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176D7C-30E8-4A67-8637-FB35D3423F0E}"/>
              </a:ext>
            </a:extLst>
          </p:cNvPr>
          <p:cNvSpPr txBox="1"/>
          <p:nvPr/>
        </p:nvSpPr>
        <p:spPr>
          <a:xfrm>
            <a:off x="846027" y="821445"/>
            <a:ext cx="4360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" panose="020B0604020104020204" pitchFamily="34" charset="0"/>
              </a:rPr>
              <a:t>Comments by Respondents</a:t>
            </a:r>
          </a:p>
        </p:txBody>
      </p:sp>
    </p:spTree>
    <p:extLst>
      <p:ext uri="{BB962C8B-B14F-4D97-AF65-F5344CB8AC3E}">
        <p14:creationId xmlns:p14="http://schemas.microsoft.com/office/powerpoint/2010/main" val="2559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08386A-3C49-4291-9B50-AD075CDB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889" y="1107163"/>
            <a:ext cx="9438222" cy="483643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576F19-13D0-4C08-9996-734024CE1246}"/>
              </a:ext>
            </a:extLst>
          </p:cNvPr>
          <p:cNvSpPr txBox="1"/>
          <p:nvPr/>
        </p:nvSpPr>
        <p:spPr>
          <a:xfrm>
            <a:off x="433431" y="219280"/>
            <a:ext cx="4055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" panose="020B0604020104020204" pitchFamily="34" charset="0"/>
              </a:rPr>
              <a:t>Approval by Respondents</a:t>
            </a:r>
          </a:p>
        </p:txBody>
      </p:sp>
    </p:spTree>
    <p:extLst>
      <p:ext uri="{BB962C8B-B14F-4D97-AF65-F5344CB8AC3E}">
        <p14:creationId xmlns:p14="http://schemas.microsoft.com/office/powerpoint/2010/main" val="230703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0B745-A8E9-4D43-A2F6-513ECE40DA51}"/>
              </a:ext>
            </a:extLst>
          </p:cNvPr>
          <p:cNvSpPr txBox="1"/>
          <p:nvPr/>
        </p:nvSpPr>
        <p:spPr>
          <a:xfrm>
            <a:off x="229315" y="2552700"/>
            <a:ext cx="12070933" cy="1231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54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</a:rPr>
              <a:t>Link to our Framer Mockup Prototype</a:t>
            </a:r>
            <a:br>
              <a:rPr lang="en-US" sz="54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</a:rPr>
            </a:br>
            <a:r>
              <a:rPr lang="en-US" sz="20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</a:rPr>
              <a:t>- https://framer.com/projects/Mock-Up-Prototype--t5uRe7anaZncKumDrelW-93Ubn?node=qnLNS7_Z_-page</a:t>
            </a:r>
          </a:p>
        </p:txBody>
      </p:sp>
    </p:spTree>
    <p:extLst>
      <p:ext uri="{BB962C8B-B14F-4D97-AF65-F5344CB8AC3E}">
        <p14:creationId xmlns:p14="http://schemas.microsoft.com/office/powerpoint/2010/main" val="385406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892B50-4BB8-4987-A587-2B78CA13F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AAF35-FC88-4F4E-9D9C-B83707C5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35" y="311937"/>
            <a:ext cx="8012930" cy="62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B10170-343C-4726-9EB8-EDE5AD8F3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72" y="619487"/>
            <a:ext cx="9874856" cy="561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6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F43D94-0075-4623-A4D7-CC3DCA2C6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99" y="274532"/>
            <a:ext cx="8403602" cy="630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4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7F4C90-5B02-4A61-B5E8-249547299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49" y="311937"/>
            <a:ext cx="7788501" cy="62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7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56ABD6-DF51-4D34-B9DF-199B0A7F0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7871"/>
            <a:ext cx="5457646" cy="5395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5E28A-A733-4032-85E9-9CD42D5F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787" y="1023761"/>
            <a:ext cx="7151213" cy="528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2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D8E04D-2A5A-4A56-8560-1D46B3F91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730" y="54633"/>
            <a:ext cx="12451461" cy="674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3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1DE3F7-D85A-4723-B542-7F51E0A3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48" y="677441"/>
            <a:ext cx="3565920" cy="5502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1712FF-2F2C-412B-BE8F-60D66ABB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569" y="311706"/>
            <a:ext cx="6589283" cy="62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CC841C-EEF8-413D-AC54-4ED2FA71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58" y="773262"/>
            <a:ext cx="10099284" cy="53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7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297</Words>
  <Application>Microsoft Office PowerPoint</Application>
  <PresentationFormat>Widescreen</PresentationFormat>
  <Paragraphs>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Whitney</vt:lpstr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Mariano</dc:creator>
  <cp:lastModifiedBy>Joshua Mariano</cp:lastModifiedBy>
  <cp:revision>10</cp:revision>
  <dcterms:created xsi:type="dcterms:W3CDTF">2020-10-30T10:59:28Z</dcterms:created>
  <dcterms:modified xsi:type="dcterms:W3CDTF">2020-10-31T06:56:16Z</dcterms:modified>
</cp:coreProperties>
</file>