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4" r:id="rId6"/>
    <p:sldId id="258" r:id="rId7"/>
    <p:sldId id="259" r:id="rId8"/>
    <p:sldId id="267"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226"/>
    <a:srgbClr val="E84B36"/>
    <a:srgbClr val="5FC7D4"/>
    <a:srgbClr val="E6E6E6"/>
    <a:srgbClr val="22313F"/>
    <a:srgbClr val="C4D9FC"/>
    <a:srgbClr val="3E2B25"/>
    <a:srgbClr val="F68C1F"/>
    <a:srgbClr val="EBEBE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576"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1767-887D-46C5-8395-8EC221326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C24BA-74E0-4B91-B0F4-B08B760DF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E862B8-A407-49E3-87E3-F55E84B86992}"/>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5" name="Footer Placeholder 4">
            <a:extLst>
              <a:ext uri="{FF2B5EF4-FFF2-40B4-BE49-F238E27FC236}">
                <a16:creationId xmlns:a16="http://schemas.microsoft.com/office/drawing/2014/main" id="{53E37628-968E-4011-945E-1ADF78442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DD077-1348-4641-8F6F-BF01027856AE}"/>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37117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5E16-405E-44CA-A07C-8A99249DD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13664-D5FB-497C-9B29-D9B3E62D44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C1826-D0D2-413C-A685-5EE9E41D9D83}"/>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5" name="Footer Placeholder 4">
            <a:extLst>
              <a:ext uri="{FF2B5EF4-FFF2-40B4-BE49-F238E27FC236}">
                <a16:creationId xmlns:a16="http://schemas.microsoft.com/office/drawing/2014/main" id="{6E67385B-6713-4398-82AC-9B960BC83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18741-1C62-4382-B614-29799B90D72D}"/>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1506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69C7BB-0BB5-49DF-8F53-2720CF33F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AEBF89-A425-42C0-A110-073638FD4E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E8F18-5D57-4C37-B683-1F968ED44CA1}"/>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5" name="Footer Placeholder 4">
            <a:extLst>
              <a:ext uri="{FF2B5EF4-FFF2-40B4-BE49-F238E27FC236}">
                <a16:creationId xmlns:a16="http://schemas.microsoft.com/office/drawing/2014/main" id="{B62FE943-6CEB-4215-9569-52C570F22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F1A2F-396B-4DAD-B653-0C4938CC2F64}"/>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51227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5721-2035-45F4-91B4-99AE295C6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06918-23D4-4495-9E5F-753BE2A496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0EC00-B822-41D0-8340-F92B52C482F4}"/>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5" name="Footer Placeholder 4">
            <a:extLst>
              <a:ext uri="{FF2B5EF4-FFF2-40B4-BE49-F238E27FC236}">
                <a16:creationId xmlns:a16="http://schemas.microsoft.com/office/drawing/2014/main" id="{BD3EB30F-74DA-4D86-98AF-34C3A282B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9016A-A7EB-4515-BECB-933AC09E1533}"/>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282438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2F2-2349-48C6-85D6-4BC752746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658CF9-8F5D-41B7-B7FA-32474F315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7BA05-AB21-4B97-A292-FEE266FFE1ED}"/>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5" name="Footer Placeholder 4">
            <a:extLst>
              <a:ext uri="{FF2B5EF4-FFF2-40B4-BE49-F238E27FC236}">
                <a16:creationId xmlns:a16="http://schemas.microsoft.com/office/drawing/2014/main" id="{181430D9-9A0F-45CF-8BF1-5792A4D4E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D24EE-45DB-47D8-974A-A44112575005}"/>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91233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03F1-B184-4BE1-B69F-9E0447325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FD20B-59DB-435F-A704-65678C84A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7D93E7-2728-4BB6-8C86-F299573075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EFD52-03A5-449B-BDD2-FE6E880AE7FC}"/>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6" name="Footer Placeholder 5">
            <a:extLst>
              <a:ext uri="{FF2B5EF4-FFF2-40B4-BE49-F238E27FC236}">
                <a16:creationId xmlns:a16="http://schemas.microsoft.com/office/drawing/2014/main" id="{5DE470FC-739E-45EA-BA93-1896C56B7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6FBEC-EDAE-4A6C-8C9C-F9528C7015FA}"/>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363735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E9D4-8D8E-4511-883F-0836CCBC2A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03271-2A7A-4433-8440-6BB0611A9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90FE58-1FB7-4E2B-84CA-BC25C35AB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40C20-1E90-460B-8E53-59CBE808F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1381F-E90A-4939-A9B0-E4F533298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3D92E0-0ECE-434F-ADBE-7D719B038359}"/>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8" name="Footer Placeholder 7">
            <a:extLst>
              <a:ext uri="{FF2B5EF4-FFF2-40B4-BE49-F238E27FC236}">
                <a16:creationId xmlns:a16="http://schemas.microsoft.com/office/drawing/2014/main" id="{8FC02C9C-AD9D-417F-A509-06F23DC72F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B97A7-2FB0-407C-B6F8-0DBAEA4E01E3}"/>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71904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57A1-6A8B-4A88-A76B-4D10790F66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F590C7-6E56-4B4B-81CB-B30857961ADA}"/>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4" name="Footer Placeholder 3">
            <a:extLst>
              <a:ext uri="{FF2B5EF4-FFF2-40B4-BE49-F238E27FC236}">
                <a16:creationId xmlns:a16="http://schemas.microsoft.com/office/drawing/2014/main" id="{101D7172-709E-4B35-9CD8-DCE084BE5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FD27B-6994-4EBB-97B3-0AE60F144EB2}"/>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36614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5FA42-6869-4D0C-A46C-3F2D17AF1619}"/>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3" name="Footer Placeholder 2">
            <a:extLst>
              <a:ext uri="{FF2B5EF4-FFF2-40B4-BE49-F238E27FC236}">
                <a16:creationId xmlns:a16="http://schemas.microsoft.com/office/drawing/2014/main" id="{50024E4D-DB6A-4797-930C-0B4C97A7F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5696D-3C96-49AF-A4F0-727507247114}"/>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267332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1C9C-B160-42CF-B766-AD257C64C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6C77F7-3C9D-4520-AFEC-6B9437192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E8115-1762-43D4-9CDB-0D7FED27B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C7C50-C080-4C61-BA82-325071E1C9D5}"/>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6" name="Footer Placeholder 5">
            <a:extLst>
              <a:ext uri="{FF2B5EF4-FFF2-40B4-BE49-F238E27FC236}">
                <a16:creationId xmlns:a16="http://schemas.microsoft.com/office/drawing/2014/main" id="{58E38A5A-8664-4FD8-92C3-D5EAC47DC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87545-211C-4BC4-B906-57AEC1D2455D}"/>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42768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ECE8-1DF6-4138-ACE5-170007B7A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B80A8C-1880-4D1C-8ADF-371EF12EE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AA18F-D574-4E5D-B04E-FD7EE901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440E9-F18D-4E5B-8997-F0AF5BE4921C}"/>
              </a:ext>
            </a:extLst>
          </p:cNvPr>
          <p:cNvSpPr>
            <a:spLocks noGrp="1"/>
          </p:cNvSpPr>
          <p:nvPr>
            <p:ph type="dt" sz="half" idx="10"/>
          </p:nvPr>
        </p:nvSpPr>
        <p:spPr/>
        <p:txBody>
          <a:bodyPr/>
          <a:lstStyle/>
          <a:p>
            <a:fld id="{85CB2A11-74F1-451E-9C82-082A985EB1B9}" type="datetimeFigureOut">
              <a:rPr lang="en-US" smtClean="0"/>
              <a:t>12/4/2020</a:t>
            </a:fld>
            <a:endParaRPr lang="en-US"/>
          </a:p>
        </p:txBody>
      </p:sp>
      <p:sp>
        <p:nvSpPr>
          <p:cNvPr id="6" name="Footer Placeholder 5">
            <a:extLst>
              <a:ext uri="{FF2B5EF4-FFF2-40B4-BE49-F238E27FC236}">
                <a16:creationId xmlns:a16="http://schemas.microsoft.com/office/drawing/2014/main" id="{52D4344E-CDD0-4F6E-A412-9B684A350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FFFE5-BC52-4326-A4FA-5F6F2A1055B5}"/>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284435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52B06-1475-46E2-AF7B-D251469C2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69FDB4-304A-4780-8D04-81F9E3C9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70D44-5958-4309-A85E-5AC8F169C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B2A11-74F1-451E-9C82-082A985EB1B9}" type="datetimeFigureOut">
              <a:rPr lang="en-US" smtClean="0"/>
              <a:t>12/4/2020</a:t>
            </a:fld>
            <a:endParaRPr lang="en-US"/>
          </a:p>
        </p:txBody>
      </p:sp>
      <p:sp>
        <p:nvSpPr>
          <p:cNvPr id="5" name="Footer Placeholder 4">
            <a:extLst>
              <a:ext uri="{FF2B5EF4-FFF2-40B4-BE49-F238E27FC236}">
                <a16:creationId xmlns:a16="http://schemas.microsoft.com/office/drawing/2014/main" id="{27858F70-83D9-4A98-AA0E-7821469A5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8620B-04DB-4EF3-A7CB-E5586644D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8C257-5829-409E-A1F9-0720BDB5C212}" type="slidenum">
              <a:rPr lang="en-US" smtClean="0"/>
              <a:t>‹#›</a:t>
            </a:fld>
            <a:endParaRPr lang="en-US"/>
          </a:p>
        </p:txBody>
      </p:sp>
    </p:spTree>
    <p:extLst>
      <p:ext uri="{BB962C8B-B14F-4D97-AF65-F5344CB8AC3E}">
        <p14:creationId xmlns:p14="http://schemas.microsoft.com/office/powerpoint/2010/main" val="226448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slide" Target="slide7.xml"/><Relationship Id="rId3" Type="http://schemas.openxmlformats.org/officeDocument/2006/relationships/image" Target="../media/image2.png"/><Relationship Id="rId7" Type="http://schemas.microsoft.com/office/2007/relationships/hdphoto" Target="../media/hdphoto2.wdp"/><Relationship Id="rId12" Type="http://schemas.microsoft.com/office/2007/relationships/hdphoto" Target="../media/hdphoto4.wdp"/><Relationship Id="rId17" Type="http://schemas.openxmlformats.org/officeDocument/2006/relationships/slide" Target="slide6.xml"/><Relationship Id="rId2" Type="http://schemas.openxmlformats.org/officeDocument/2006/relationships/image" Target="../media/image1.png"/><Relationship Id="rId16"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microsoft.com/office/2007/relationships/hdphoto" Target="../media/hdphoto5.wdp"/><Relationship Id="rId10" Type="http://schemas.openxmlformats.org/officeDocument/2006/relationships/image" Target="../media/image6.png"/><Relationship Id="rId19" Type="http://schemas.openxmlformats.org/officeDocument/2006/relationships/slide" Target="slide8.xml"/><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18" Type="http://schemas.openxmlformats.org/officeDocument/2006/relationships/slide" Target="slide6.xml"/><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17" Type="http://schemas.openxmlformats.org/officeDocument/2006/relationships/slide" Target="slide5.xml"/><Relationship Id="rId2" Type="http://schemas.openxmlformats.org/officeDocument/2006/relationships/image" Target="../media/image8.png"/><Relationship Id="rId16"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image" Target="../media/image6.png"/><Relationship Id="rId10" Type="http://schemas.openxmlformats.org/officeDocument/2006/relationships/image" Target="../media/image2.png"/><Relationship Id="rId19" Type="http://schemas.openxmlformats.org/officeDocument/2006/relationships/slide" Target="slide2.xml"/><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slide" Target="slide3.xml"/><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17" Type="http://schemas.openxmlformats.org/officeDocument/2006/relationships/slide" Target="slide3.xml"/><Relationship Id="rId2" Type="http://schemas.openxmlformats.org/officeDocument/2006/relationships/image" Target="../media/image8.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image" Target="../media/image6.png"/><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hyperlink" Target="https://www.accuweather.com/en/ph/manila/264885/weather-forecast/264885" TargetMode="External"/><Relationship Id="rId3" Type="http://schemas.openxmlformats.org/officeDocument/2006/relationships/slide" Target="slide2.xml"/><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5.wdp"/><Relationship Id="rId10" Type="http://schemas.openxmlformats.org/officeDocument/2006/relationships/hyperlink" Target="https://www.timeanddate.com/weather/philippines/manila" TargetMode="External"/><Relationship Id="rId4" Type="http://schemas.openxmlformats.org/officeDocument/2006/relationships/image" Target="../media/image9.png"/><Relationship Id="rId9" Type="http://schemas.openxmlformats.org/officeDocument/2006/relationships/hyperlink" Target="https://www.weather-forecast.com/locations/Manila/forecasts/lates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2.xml"/><Relationship Id="rId5" Type="http://schemas.openxmlformats.org/officeDocument/2006/relationships/image" Target="../media/image3.png"/><Relationship Id="rId10"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17" Type="http://schemas.openxmlformats.org/officeDocument/2006/relationships/slide" Target="slide2.xml"/><Relationship Id="rId2" Type="http://schemas.openxmlformats.org/officeDocument/2006/relationships/image" Target="../media/image8.png"/><Relationship Id="rId16"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image" Target="../media/image14.png"/><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18" Type="http://schemas.openxmlformats.org/officeDocument/2006/relationships/image" Target="../media/image15.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17" Type="http://schemas.openxmlformats.org/officeDocument/2006/relationships/slide" Target="slide8.xml"/><Relationship Id="rId2" Type="http://schemas.openxmlformats.org/officeDocument/2006/relationships/image" Target="../media/image8.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hyperlink" Target="http://www.shakeout.org/dropcoverholdon/" TargetMode="External"/><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DF85D150-E85A-4BF0-AB3A-9D6D9ACC9ABF}"/>
              </a:ext>
            </a:extLst>
          </p:cNvPr>
          <p:cNvSpPr/>
          <p:nvPr/>
        </p:nvSpPr>
        <p:spPr>
          <a:xfrm>
            <a:off x="0" y="0"/>
            <a:ext cx="12192000"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8">
            <a:extLst>
              <a:ext uri="{FF2B5EF4-FFF2-40B4-BE49-F238E27FC236}">
                <a16:creationId xmlns:a16="http://schemas.microsoft.com/office/drawing/2014/main" id="{D964CBAD-53AE-4213-BEED-96676D575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2" b="15231"/>
          <a:stretch/>
        </p:blipFill>
        <p:spPr bwMode="auto">
          <a:xfrm>
            <a:off x="1247426" y="371418"/>
            <a:ext cx="2538192" cy="1978185"/>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97" name="Rectangle 96">
            <a:extLst>
              <a:ext uri="{FF2B5EF4-FFF2-40B4-BE49-F238E27FC236}">
                <a16:creationId xmlns:a16="http://schemas.microsoft.com/office/drawing/2014/main" id="{8A1ED1D0-A8F6-41C8-9519-95BE1739C14B}"/>
              </a:ext>
            </a:extLst>
          </p:cNvPr>
          <p:cNvSpPr/>
          <p:nvPr/>
        </p:nvSpPr>
        <p:spPr>
          <a:xfrm>
            <a:off x="0" y="2679742"/>
            <a:ext cx="12192000" cy="928606"/>
          </a:xfrm>
          <a:prstGeom prst="rect">
            <a:avLst/>
          </a:prstGeom>
          <a:gradFill flip="none" rotWithShape="1">
            <a:gsLst>
              <a:gs pos="48939">
                <a:srgbClr val="FFFFFF"/>
              </a:gs>
              <a:gs pos="75000">
                <a:schemeClr val="bg1">
                  <a:lumMod val="85000"/>
                </a:schemeClr>
              </a:gs>
              <a:gs pos="24000">
                <a:schemeClr val="bg1">
                  <a:lumMod val="85000"/>
                </a:schemeClr>
              </a:gs>
              <a:gs pos="0">
                <a:schemeClr val="bg1">
                  <a:lumMod val="95000"/>
                  <a:alpha val="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UD Digi Kyokasho NK-B" panose="02020700000000000000" pitchFamily="18" charset="-128"/>
                <a:ea typeface="UD Digi Kyokasho NK-B" panose="02020700000000000000" pitchFamily="18" charset="-128"/>
              </a:rPr>
              <a:t>ICS26011 – Project</a:t>
            </a:r>
          </a:p>
        </p:txBody>
      </p:sp>
      <p:sp>
        <p:nvSpPr>
          <p:cNvPr id="99" name="TextBox 98">
            <a:extLst>
              <a:ext uri="{FF2B5EF4-FFF2-40B4-BE49-F238E27FC236}">
                <a16:creationId xmlns:a16="http://schemas.microsoft.com/office/drawing/2014/main" id="{E013B9CA-F7F1-4504-BA91-86DCE64579F4}"/>
              </a:ext>
            </a:extLst>
          </p:cNvPr>
          <p:cNvSpPr txBox="1"/>
          <p:nvPr/>
        </p:nvSpPr>
        <p:spPr>
          <a:xfrm>
            <a:off x="1247426" y="4178258"/>
            <a:ext cx="2986587" cy="2308324"/>
          </a:xfrm>
          <a:prstGeom prst="rect">
            <a:avLst/>
          </a:prstGeom>
          <a:noFill/>
        </p:spPr>
        <p:txBody>
          <a:bodyPr wrap="none" rtlCol="0">
            <a:spAutoFit/>
          </a:bodyPr>
          <a:lstStyle/>
          <a:p>
            <a:r>
              <a:rPr lang="en-US" b="1" dirty="0">
                <a:solidFill>
                  <a:schemeClr val="bg1"/>
                </a:solidFill>
                <a:latin typeface="Arial Rounded MT Bold" panose="020F0704030504030204" pitchFamily="34" charset="0"/>
              </a:rPr>
              <a:t>Prepared by:</a:t>
            </a:r>
            <a:br>
              <a:rPr lang="en-US" dirty="0">
                <a:solidFill>
                  <a:schemeClr val="bg1"/>
                </a:solidFill>
                <a:latin typeface="Arial Rounded MT Bold" panose="020F0704030504030204" pitchFamily="34" charset="0"/>
              </a:rPr>
            </a:b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Members:</a:t>
            </a:r>
            <a:br>
              <a:rPr lang="en-US" dirty="0">
                <a:solidFill>
                  <a:schemeClr val="bg1"/>
                </a:solidFill>
                <a:latin typeface="Arial Rounded MT Bold" panose="020F0704030504030204" pitchFamily="34" charset="0"/>
              </a:rPr>
            </a:br>
            <a:r>
              <a:rPr lang="en-US" dirty="0" err="1">
                <a:solidFill>
                  <a:schemeClr val="bg1"/>
                </a:solidFill>
                <a:latin typeface="Arial Rounded MT Bold" panose="020F0704030504030204" pitchFamily="34" charset="0"/>
              </a:rPr>
              <a:t>Norada</a:t>
            </a:r>
            <a:r>
              <a:rPr lang="en-US" dirty="0">
                <a:solidFill>
                  <a:schemeClr val="bg1"/>
                </a:solidFill>
                <a:latin typeface="Arial Rounded MT Bold" panose="020F0704030504030204" pitchFamily="34" charset="0"/>
              </a:rPr>
              <a:t>, Ava Julia L.</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Mariano, Joshua Rene M.</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Wong, Richard M.</a:t>
            </a:r>
            <a:br>
              <a:rPr lang="en-US" dirty="0">
                <a:solidFill>
                  <a:schemeClr val="bg1"/>
                </a:solidFill>
                <a:latin typeface="Arial Rounded MT Bold" panose="020F0704030504030204" pitchFamily="34" charset="0"/>
              </a:rPr>
            </a:br>
            <a:r>
              <a:rPr lang="en-US" dirty="0" err="1">
                <a:solidFill>
                  <a:schemeClr val="bg1"/>
                </a:solidFill>
                <a:latin typeface="Arial Rounded MT Bold" panose="020F0704030504030204" pitchFamily="34" charset="0"/>
              </a:rPr>
              <a:t>Cedo</a:t>
            </a:r>
            <a:r>
              <a:rPr lang="en-US" dirty="0">
                <a:solidFill>
                  <a:schemeClr val="bg1"/>
                </a:solidFill>
                <a:latin typeface="Arial Rounded MT Bold" panose="020F0704030504030204" pitchFamily="34" charset="0"/>
              </a:rPr>
              <a:t>, Aaron R.</a:t>
            </a:r>
            <a:br>
              <a:rPr lang="en-US" dirty="0">
                <a:solidFill>
                  <a:schemeClr val="bg1"/>
                </a:solidFill>
                <a:latin typeface="Arial Rounded MT Bold" panose="020F0704030504030204" pitchFamily="34" charset="0"/>
              </a:rPr>
            </a:br>
            <a:r>
              <a:rPr lang="en-US" dirty="0" err="1">
                <a:solidFill>
                  <a:schemeClr val="bg1"/>
                </a:solidFill>
                <a:latin typeface="Arial Rounded MT Bold" panose="020F0704030504030204" pitchFamily="34" charset="0"/>
              </a:rPr>
              <a:t>Rabelas</a:t>
            </a:r>
            <a:r>
              <a:rPr lang="en-US" dirty="0">
                <a:solidFill>
                  <a:schemeClr val="bg1"/>
                </a:solidFill>
                <a:latin typeface="Arial Rounded MT Bold" panose="020F0704030504030204" pitchFamily="34" charset="0"/>
              </a:rPr>
              <a:t>, Ryu L.</a:t>
            </a:r>
          </a:p>
        </p:txBody>
      </p:sp>
      <p:pic>
        <p:nvPicPr>
          <p:cNvPr id="121" name="Picture 18" descr="Map of flat earth concept flat earth Royalty Free Vector">
            <a:extLst>
              <a:ext uri="{FF2B5EF4-FFF2-40B4-BE49-F238E27FC236}">
                <a16:creationId xmlns:a16="http://schemas.microsoft.com/office/drawing/2014/main" id="{49A994C3-FB01-44DA-AC42-7662C47065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6357487" y="1157080"/>
            <a:ext cx="2546606" cy="1986519"/>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44A656CB-0C8B-4316-A735-F27B96AB1387}"/>
              </a:ext>
            </a:extLst>
          </p:cNvPr>
          <p:cNvSpPr txBox="1"/>
          <p:nvPr/>
        </p:nvSpPr>
        <p:spPr>
          <a:xfrm>
            <a:off x="3976948" y="122570"/>
            <a:ext cx="3212739" cy="1107996"/>
          </a:xfrm>
          <a:prstGeom prst="rect">
            <a:avLst/>
          </a:prstGeom>
          <a:noFill/>
        </p:spPr>
        <p:txBody>
          <a:bodyPr wrap="none" rtlCol="0">
            <a:spAutoFit/>
          </a:bodyPr>
          <a:lstStyle/>
          <a:p>
            <a:r>
              <a:rPr lang="en-US" sz="66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sz="48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125" name="TextBox 124">
            <a:extLst>
              <a:ext uri="{FF2B5EF4-FFF2-40B4-BE49-F238E27FC236}">
                <a16:creationId xmlns:a16="http://schemas.microsoft.com/office/drawing/2014/main" id="{C34EC5BC-5EF3-4661-A8D1-E13110BF1E03}"/>
              </a:ext>
            </a:extLst>
          </p:cNvPr>
          <p:cNvSpPr txBox="1"/>
          <p:nvPr/>
        </p:nvSpPr>
        <p:spPr>
          <a:xfrm>
            <a:off x="8095697" y="196055"/>
            <a:ext cx="2901756" cy="1107996"/>
          </a:xfrm>
          <a:prstGeom prst="rect">
            <a:avLst/>
          </a:prstGeom>
          <a:noFill/>
        </p:spPr>
        <p:txBody>
          <a:bodyPr wrap="none" rtlCol="0">
            <a:spAutoFit/>
          </a:bodyPr>
          <a:lstStyle/>
          <a:p>
            <a:r>
              <a:rPr lang="en-US" sz="66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grpSp>
        <p:nvGrpSpPr>
          <p:cNvPr id="101" name="Group 100">
            <a:extLst>
              <a:ext uri="{FF2B5EF4-FFF2-40B4-BE49-F238E27FC236}">
                <a16:creationId xmlns:a16="http://schemas.microsoft.com/office/drawing/2014/main" id="{0BB04009-922C-47AC-9CC8-7A631CA393F0}"/>
              </a:ext>
            </a:extLst>
          </p:cNvPr>
          <p:cNvGrpSpPr/>
          <p:nvPr/>
        </p:nvGrpSpPr>
        <p:grpSpPr>
          <a:xfrm>
            <a:off x="7111705" y="296026"/>
            <a:ext cx="1080010" cy="1605388"/>
            <a:chOff x="6983301" y="565951"/>
            <a:chExt cx="654021" cy="1006186"/>
          </a:xfrm>
        </p:grpSpPr>
        <p:sp>
          <p:nvSpPr>
            <p:cNvPr id="122" name="Circle: Hollow 121">
              <a:extLst>
                <a:ext uri="{FF2B5EF4-FFF2-40B4-BE49-F238E27FC236}">
                  <a16:creationId xmlns:a16="http://schemas.microsoft.com/office/drawing/2014/main" id="{C0077205-2A60-47AB-A456-1F8A19ADC682}"/>
                </a:ext>
              </a:extLst>
            </p:cNvPr>
            <p:cNvSpPr/>
            <p:nvPr/>
          </p:nvSpPr>
          <p:spPr>
            <a:xfrm>
              <a:off x="7216588" y="1463056"/>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3" name="Picture 12" descr="google maps icon - Google Search | Quadro nascimento, Coisas para comprar,  Imagens">
              <a:extLst>
                <a:ext uri="{FF2B5EF4-FFF2-40B4-BE49-F238E27FC236}">
                  <a16:creationId xmlns:a16="http://schemas.microsoft.com/office/drawing/2014/main" id="{6B789479-DFB2-4523-9D6D-E6519932D831}"/>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6983301" y="565951"/>
              <a:ext cx="654021" cy="1006186"/>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16">
              <a:extLst>
                <a:ext uri="{FF2B5EF4-FFF2-40B4-BE49-F238E27FC236}">
                  <a16:creationId xmlns:a16="http://schemas.microsoft.com/office/drawing/2014/main" id="{61B969CC-9541-4920-BDE2-3777069074D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7103741" y="668237"/>
              <a:ext cx="398469" cy="3645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471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EFCDD9-1453-4469-B866-B5DF0C25F13C}"/>
              </a:ext>
            </a:extLst>
          </p:cNvPr>
          <p:cNvSpPr/>
          <p:nvPr/>
        </p:nvSpPr>
        <p:spPr>
          <a:xfrm>
            <a:off x="0" y="0"/>
            <a:ext cx="12192000" cy="6858000"/>
          </a:xfrm>
          <a:prstGeom prst="rect">
            <a:avLst/>
          </a:prstGeom>
          <a:gradFill>
            <a:gsLst>
              <a:gs pos="49000">
                <a:srgbClr val="22313F"/>
              </a:gs>
              <a:gs pos="100000">
                <a:srgbClr val="06080A"/>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9C61101-3C0F-4445-96E1-6B94409BD14D}"/>
              </a:ext>
            </a:extLst>
          </p:cNvPr>
          <p:cNvSpPr txBox="1"/>
          <p:nvPr/>
        </p:nvSpPr>
        <p:spPr>
          <a:xfrm>
            <a:off x="0" y="3620684"/>
            <a:ext cx="12192000" cy="2123658"/>
          </a:xfrm>
          <a:prstGeom prst="rect">
            <a:avLst/>
          </a:prstGeom>
          <a:noFill/>
        </p:spPr>
        <p:txBody>
          <a:bodyPr wrap="square" rtlCol="0">
            <a:spAutoFit/>
          </a:bodyPr>
          <a:lstStyle/>
          <a:p>
            <a:pPr algn="ctr"/>
            <a:r>
              <a:rPr lang="en-US" sz="66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Thank you for listening and have a good day</a:t>
            </a:r>
            <a:endParaRPr lang="en-US" sz="48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pic>
        <p:nvPicPr>
          <p:cNvPr id="7170" name="Picture 2">
            <a:extLst>
              <a:ext uri="{FF2B5EF4-FFF2-40B4-BE49-F238E27FC236}">
                <a16:creationId xmlns:a16="http://schemas.microsoft.com/office/drawing/2014/main" id="{8ED542FB-C4D8-46B8-9FF1-CCD863A6F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247" y="283798"/>
            <a:ext cx="3199307" cy="319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6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195960-55AD-4E0A-BC1F-D73A8AE2EB09}"/>
              </a:ext>
            </a:extLst>
          </p:cNvPr>
          <p:cNvSpPr/>
          <p:nvPr/>
        </p:nvSpPr>
        <p:spPr>
          <a:xfrm>
            <a:off x="0" y="0"/>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DD1CBB-903E-431E-92E1-7C9B75EECACD}"/>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19841BE-042B-446A-8123-835FEF8AFD1C}"/>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F0C1D5-7CB5-4123-B25D-A9783C0B7CCD}"/>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C5804F-623B-48F9-9622-0276CDFC8F5A}"/>
              </a:ext>
            </a:extLst>
          </p:cNvPr>
          <p:cNvSpPr/>
          <p:nvPr/>
        </p:nvSpPr>
        <p:spPr>
          <a:xfrm>
            <a:off x="8183276" y="457199"/>
            <a:ext cx="3729318" cy="519953"/>
          </a:xfrm>
          <a:prstGeom prst="rect">
            <a:avLst/>
          </a:prstGeo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890BC1-F018-4548-8803-5C8718C74C6C}"/>
              </a:ext>
            </a:extLst>
          </p:cNvPr>
          <p:cNvSpPr txBox="1"/>
          <p:nvPr/>
        </p:nvSpPr>
        <p:spPr>
          <a:xfrm>
            <a:off x="8745845" y="508237"/>
            <a:ext cx="1256947" cy="369332"/>
          </a:xfrm>
          <a:prstGeom prst="rect">
            <a:avLst/>
          </a:prstGeom>
          <a:noFill/>
        </p:spPr>
        <p:txBody>
          <a:bodyPr wrap="none" rtlCol="0">
            <a:spAutoFit/>
          </a:bodyPr>
          <a:lstStyle/>
          <a:p>
            <a:r>
              <a:rPr lang="en-US" dirty="0">
                <a:solidFill>
                  <a:schemeClr val="bg1"/>
                </a:solidFill>
              </a:rPr>
              <a:t>Get Started</a:t>
            </a:r>
          </a:p>
        </p:txBody>
      </p:sp>
      <p:pic>
        <p:nvPicPr>
          <p:cNvPr id="12" name="Picture 8">
            <a:extLst>
              <a:ext uri="{FF2B5EF4-FFF2-40B4-BE49-F238E27FC236}">
                <a16:creationId xmlns:a16="http://schemas.microsoft.com/office/drawing/2014/main" id="{1915E33C-BCD0-4E58-8AAA-9B0B46454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DB022DC5-6B61-41E2-AC13-B71C1E3EE2D7}"/>
              </a:ext>
            </a:extLst>
          </p:cNvPr>
          <p:cNvGrpSpPr/>
          <p:nvPr/>
        </p:nvGrpSpPr>
        <p:grpSpPr>
          <a:xfrm>
            <a:off x="8412646" y="2770740"/>
            <a:ext cx="3258594" cy="1490938"/>
            <a:chOff x="4399378" y="2776640"/>
            <a:chExt cx="3258594" cy="1490938"/>
          </a:xfrm>
        </p:grpSpPr>
        <p:pic>
          <p:nvPicPr>
            <p:cNvPr id="40" name="Picture 18" descr="Map of flat earth concept flat earth Royalty Free Vector">
              <a:extLst>
                <a:ext uri="{FF2B5EF4-FFF2-40B4-BE49-F238E27FC236}">
                  <a16:creationId xmlns:a16="http://schemas.microsoft.com/office/drawing/2014/main" id="{24280160-FDDE-46EC-8141-85A9D9C19CF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1" name="Circle: Hollow 40">
              <a:extLst>
                <a:ext uri="{FF2B5EF4-FFF2-40B4-BE49-F238E27FC236}">
                  <a16:creationId xmlns:a16="http://schemas.microsoft.com/office/drawing/2014/main" id="{5604FE98-AE13-442D-854A-6DDDCFAD0CB9}"/>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2" name="Picture 12" descr="google maps icon - Google Search | Quadro nascimento, Coisas para comprar,  Imagens">
              <a:extLst>
                <a:ext uri="{FF2B5EF4-FFF2-40B4-BE49-F238E27FC236}">
                  <a16:creationId xmlns:a16="http://schemas.microsoft.com/office/drawing/2014/main" id="{BC24898A-168C-4B8F-A4D0-75CFEA274522}"/>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D96C78E6-1CE7-4F3A-9E2C-1DEFF147F103}"/>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4" name="TextBox 43">
              <a:extLst>
                <a:ext uri="{FF2B5EF4-FFF2-40B4-BE49-F238E27FC236}">
                  <a16:creationId xmlns:a16="http://schemas.microsoft.com/office/drawing/2014/main" id="{1339662E-CA99-4555-B216-5B33DFB5AB70}"/>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5" name="Picture 16">
              <a:extLst>
                <a:ext uri="{FF2B5EF4-FFF2-40B4-BE49-F238E27FC236}">
                  <a16:creationId xmlns:a16="http://schemas.microsoft.com/office/drawing/2014/main" id="{33C4B55F-91B0-4A2B-8991-F62A487CFFB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ectangle 45">
            <a:extLst>
              <a:ext uri="{FF2B5EF4-FFF2-40B4-BE49-F238E27FC236}">
                <a16:creationId xmlns:a16="http://schemas.microsoft.com/office/drawing/2014/main" id="{1491D850-E3D3-4905-823A-205BB1DEC93A}"/>
              </a:ext>
            </a:extLst>
          </p:cNvPr>
          <p:cNvSpPr/>
          <p:nvPr/>
        </p:nvSpPr>
        <p:spPr>
          <a:xfrm>
            <a:off x="8036579" y="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96B1874-27C9-4C92-9437-F48E2B8F14A9}"/>
              </a:ext>
            </a:extLst>
          </p:cNvPr>
          <p:cNvSpPr/>
          <p:nvPr/>
        </p:nvSpPr>
        <p:spPr>
          <a:xfrm>
            <a:off x="-16118" y="224377"/>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UD Digi Kyokasho NK-B" panose="02020700000000000000" pitchFamily="18" charset="-128"/>
                <a:ea typeface="UD Digi Kyokasho NK-B" panose="02020700000000000000" pitchFamily="18" charset="-128"/>
              </a:rPr>
              <a:t>INTRODUCTION</a:t>
            </a:r>
          </a:p>
        </p:txBody>
      </p:sp>
      <p:pic>
        <p:nvPicPr>
          <p:cNvPr id="51" name="Picture 4" descr="Getting Started Icon at Vectorified.com | Collection of Getting Started Icon  free for personal use">
            <a:extLst>
              <a:ext uri="{FF2B5EF4-FFF2-40B4-BE49-F238E27FC236}">
                <a16:creationId xmlns:a16="http://schemas.microsoft.com/office/drawing/2014/main" id="{C9481B3B-E610-4675-8AD4-E59EBD24933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59570" y="489863"/>
            <a:ext cx="518809" cy="460011"/>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12136518-EE29-4D81-952D-D7E390E6EC0D}"/>
              </a:ext>
            </a:extLst>
          </p:cNvPr>
          <p:cNvGrpSpPr/>
          <p:nvPr/>
        </p:nvGrpSpPr>
        <p:grpSpPr>
          <a:xfrm>
            <a:off x="8037423" y="4039849"/>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78" name="Arrow: Pentagon 77">
              <a:extLst>
                <a:ext uri="{FF2B5EF4-FFF2-40B4-BE49-F238E27FC236}">
                  <a16:creationId xmlns:a16="http://schemas.microsoft.com/office/drawing/2014/main" id="{5A047269-BCA3-4540-8EE8-9F53365DDC2A}"/>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hord 78">
              <a:extLst>
                <a:ext uri="{FF2B5EF4-FFF2-40B4-BE49-F238E27FC236}">
                  <a16:creationId xmlns:a16="http://schemas.microsoft.com/office/drawing/2014/main" id="{B22DADB7-4CB3-4ED2-B088-117713ACDF68}"/>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Connector 55">
            <a:extLst>
              <a:ext uri="{FF2B5EF4-FFF2-40B4-BE49-F238E27FC236}">
                <a16:creationId xmlns:a16="http://schemas.microsoft.com/office/drawing/2014/main" id="{4D3F9414-8309-490B-B01C-19C0617B7974}"/>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A2EA99E-5A9F-43E4-A313-B6A305FB30EE}"/>
              </a:ext>
            </a:extLst>
          </p:cNvPr>
          <p:cNvSpPr txBox="1"/>
          <p:nvPr/>
        </p:nvSpPr>
        <p:spPr>
          <a:xfrm>
            <a:off x="8732224" y="4211986"/>
            <a:ext cx="1296830" cy="369332"/>
          </a:xfrm>
          <a:prstGeom prst="rect">
            <a:avLst/>
          </a:prstGeom>
          <a:noFill/>
        </p:spPr>
        <p:txBody>
          <a:bodyPr wrap="none" rtlCol="0">
            <a:spAutoFit/>
          </a:bodyPr>
          <a:lstStyle/>
          <a:p>
            <a:r>
              <a:rPr lang="en-US" dirty="0">
                <a:solidFill>
                  <a:schemeClr val="bg1"/>
                </a:solidFill>
              </a:rPr>
              <a:t>Information</a:t>
            </a:r>
          </a:p>
        </p:txBody>
      </p:sp>
      <p:pic>
        <p:nvPicPr>
          <p:cNvPr id="58" name="Picture 4" descr="Getting Started Icon at Vectorified.com | Collection of Getting Started Icon  free for personal use">
            <a:extLst>
              <a:ext uri="{FF2B5EF4-FFF2-40B4-BE49-F238E27FC236}">
                <a16:creationId xmlns:a16="http://schemas.microsoft.com/office/drawing/2014/main" id="{AE7E5551-38BF-4875-B19A-D33A76C92A0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169919" y="4162018"/>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a:extLst>
              <a:ext uri="{FF2B5EF4-FFF2-40B4-BE49-F238E27FC236}">
                <a16:creationId xmlns:a16="http://schemas.microsoft.com/office/drawing/2014/main" id="{486B11D0-E24B-4103-8EB3-5ADFD2EF5B7C}"/>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198CB0A-EED5-4AC7-A064-C3153E3AC768}"/>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4D326E28-2AFF-423D-A395-D03E8B809A8F}"/>
              </a:ext>
            </a:extLst>
          </p:cNvPr>
          <p:cNvGrpSpPr/>
          <p:nvPr/>
        </p:nvGrpSpPr>
        <p:grpSpPr>
          <a:xfrm>
            <a:off x="8036579" y="4500182"/>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76" name="Arrow: Pentagon 75">
              <a:extLst>
                <a:ext uri="{FF2B5EF4-FFF2-40B4-BE49-F238E27FC236}">
                  <a16:creationId xmlns:a16="http://schemas.microsoft.com/office/drawing/2014/main" id="{E2F73DB3-4B3B-4A90-8916-8C2844FB3141}"/>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hord 76">
              <a:extLst>
                <a:ext uri="{FF2B5EF4-FFF2-40B4-BE49-F238E27FC236}">
                  <a16:creationId xmlns:a16="http://schemas.microsoft.com/office/drawing/2014/main" id="{544BD5AA-32A6-4D2E-B08D-03097F86CF8C}"/>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Straight Connector 61">
            <a:extLst>
              <a:ext uri="{FF2B5EF4-FFF2-40B4-BE49-F238E27FC236}">
                <a16:creationId xmlns:a16="http://schemas.microsoft.com/office/drawing/2014/main" id="{5C877C09-2453-4BE0-BB4B-B6328420F30A}"/>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9FC4802-E36D-4B0D-8FEC-9BBAC08919C3}"/>
              </a:ext>
            </a:extLst>
          </p:cNvPr>
          <p:cNvSpPr txBox="1"/>
          <p:nvPr/>
        </p:nvSpPr>
        <p:spPr>
          <a:xfrm>
            <a:off x="8731380" y="4672319"/>
            <a:ext cx="1601336" cy="369332"/>
          </a:xfrm>
          <a:prstGeom prst="rect">
            <a:avLst/>
          </a:prstGeom>
          <a:noFill/>
        </p:spPr>
        <p:txBody>
          <a:bodyPr wrap="none" rtlCol="0">
            <a:spAutoFit/>
          </a:bodyPr>
          <a:lstStyle/>
          <a:p>
            <a:r>
              <a:rPr lang="en-US" dirty="0">
                <a:solidFill>
                  <a:schemeClr val="bg1"/>
                </a:solidFill>
              </a:rPr>
              <a:t>Locate yourself</a:t>
            </a:r>
          </a:p>
        </p:txBody>
      </p:sp>
      <p:cxnSp>
        <p:nvCxnSpPr>
          <p:cNvPr id="66" name="Straight Connector 65">
            <a:extLst>
              <a:ext uri="{FF2B5EF4-FFF2-40B4-BE49-F238E27FC236}">
                <a16:creationId xmlns:a16="http://schemas.microsoft.com/office/drawing/2014/main" id="{286AE732-6334-45C8-BF45-099DB4876F53}"/>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C515F47B-C5DC-4666-817E-DD27AB03CC95}"/>
              </a:ext>
            </a:extLst>
          </p:cNvPr>
          <p:cNvPicPr>
            <a:picLocks noChangeAspect="1"/>
          </p:cNvPicPr>
          <p:nvPr/>
        </p:nvPicPr>
        <p:blipFill>
          <a:blip r:embed="rId10"/>
          <a:stretch>
            <a:fillRect/>
          </a:stretch>
        </p:blipFill>
        <p:spPr>
          <a:xfrm>
            <a:off x="8203416" y="4537456"/>
            <a:ext cx="353482" cy="524265"/>
          </a:xfrm>
          <a:prstGeom prst="rect">
            <a:avLst/>
          </a:prstGeom>
        </p:spPr>
      </p:pic>
      <p:grpSp>
        <p:nvGrpSpPr>
          <p:cNvPr id="65" name="Group 64">
            <a:extLst>
              <a:ext uri="{FF2B5EF4-FFF2-40B4-BE49-F238E27FC236}">
                <a16:creationId xmlns:a16="http://schemas.microsoft.com/office/drawing/2014/main" id="{C8780560-06E2-4F1C-85FE-7183739C345F}"/>
              </a:ext>
            </a:extLst>
          </p:cNvPr>
          <p:cNvGrpSpPr/>
          <p:nvPr/>
        </p:nvGrpSpPr>
        <p:grpSpPr>
          <a:xfrm>
            <a:off x="8025500" y="4929680"/>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74" name="Arrow: Pentagon 73">
              <a:extLst>
                <a:ext uri="{FF2B5EF4-FFF2-40B4-BE49-F238E27FC236}">
                  <a16:creationId xmlns:a16="http://schemas.microsoft.com/office/drawing/2014/main" id="{898E2178-0916-4E02-BEE9-7C16BDE835F9}"/>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Chord 74">
              <a:extLst>
                <a:ext uri="{FF2B5EF4-FFF2-40B4-BE49-F238E27FC236}">
                  <a16:creationId xmlns:a16="http://schemas.microsoft.com/office/drawing/2014/main" id="{D57D12C3-1DF1-4BEC-996D-B923A52839FE}"/>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Box 66">
            <a:extLst>
              <a:ext uri="{FF2B5EF4-FFF2-40B4-BE49-F238E27FC236}">
                <a16:creationId xmlns:a16="http://schemas.microsoft.com/office/drawing/2014/main" id="{E8F6734A-4AA2-410E-9B58-42DF06BDF9FC}"/>
              </a:ext>
            </a:extLst>
          </p:cNvPr>
          <p:cNvSpPr txBox="1"/>
          <p:nvPr/>
        </p:nvSpPr>
        <p:spPr>
          <a:xfrm>
            <a:off x="8721864" y="5109953"/>
            <a:ext cx="2083712" cy="369332"/>
          </a:xfrm>
          <a:prstGeom prst="rect">
            <a:avLst/>
          </a:prstGeom>
          <a:noFill/>
        </p:spPr>
        <p:txBody>
          <a:bodyPr wrap="none" rtlCol="0">
            <a:spAutoFit/>
          </a:bodyPr>
          <a:lstStyle/>
          <a:p>
            <a:r>
              <a:rPr lang="en-US" dirty="0">
                <a:solidFill>
                  <a:schemeClr val="bg1"/>
                </a:solidFill>
              </a:rPr>
              <a:t>Notification Settings</a:t>
            </a:r>
          </a:p>
        </p:txBody>
      </p:sp>
      <p:pic>
        <p:nvPicPr>
          <p:cNvPr id="68" name="Picture 10" descr="Warning Svg Png Icon Free Download (#133483) - OnlineWebFonts.COM">
            <a:extLst>
              <a:ext uri="{FF2B5EF4-FFF2-40B4-BE49-F238E27FC236}">
                <a16:creationId xmlns:a16="http://schemas.microsoft.com/office/drawing/2014/main" id="{F4F419AB-96CF-4D0D-84E7-6D88A8BAC9F1}"/>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18591" y="510995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01BE8EDF-CD03-41C2-A154-3FD91870DCDD}"/>
              </a:ext>
            </a:extLst>
          </p:cNvPr>
          <p:cNvGrpSpPr/>
          <p:nvPr/>
        </p:nvGrpSpPr>
        <p:grpSpPr>
          <a:xfrm>
            <a:off x="8002167" y="-4047"/>
            <a:ext cx="4166500" cy="6858000"/>
            <a:chOff x="-139846" y="0"/>
            <a:chExt cx="4166500" cy="6858000"/>
          </a:xfrm>
        </p:grpSpPr>
        <p:pic>
          <p:nvPicPr>
            <p:cNvPr id="86" name="Picture 85">
              <a:extLst>
                <a:ext uri="{FF2B5EF4-FFF2-40B4-BE49-F238E27FC236}">
                  <a16:creationId xmlns:a16="http://schemas.microsoft.com/office/drawing/2014/main" id="{FD6B6AEA-527C-4B38-BCB1-5A0232A84F4F}"/>
                </a:ext>
              </a:extLst>
            </p:cNvPr>
            <p:cNvPicPr>
              <a:picLocks noChangeAspect="1"/>
            </p:cNvPicPr>
            <p:nvPr/>
          </p:nvPicPr>
          <p:blipFill>
            <a:blip r:embed="rId13"/>
            <a:stretch>
              <a:fillRect/>
            </a:stretch>
          </p:blipFill>
          <p:spPr>
            <a:xfrm>
              <a:off x="0" y="0"/>
              <a:ext cx="4026654" cy="6858000"/>
            </a:xfrm>
            <a:prstGeom prst="rect">
              <a:avLst/>
            </a:prstGeom>
          </p:spPr>
        </p:pic>
        <p:sp>
          <p:nvSpPr>
            <p:cNvPr id="87" name="Rectangle 86">
              <a:extLst>
                <a:ext uri="{FF2B5EF4-FFF2-40B4-BE49-F238E27FC236}">
                  <a16:creationId xmlns:a16="http://schemas.microsoft.com/office/drawing/2014/main" id="{F57AFB87-9C46-4C10-9C62-DF31A974D3FE}"/>
                </a:ext>
              </a:extLst>
            </p:cNvPr>
            <p:cNvSpPr/>
            <p:nvPr/>
          </p:nvSpPr>
          <p:spPr>
            <a:xfrm>
              <a:off x="107919"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9D4CA1D-BC43-4E8D-B6A5-86BEC0D93D9E}"/>
                </a:ext>
              </a:extLst>
            </p:cNvPr>
            <p:cNvSpPr/>
            <p:nvPr/>
          </p:nvSpPr>
          <p:spPr>
            <a:xfrm>
              <a:off x="814240"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6582FFE-CF51-4217-BD6C-EF7BC2B51CBB}"/>
                </a:ext>
              </a:extLst>
            </p:cNvPr>
            <p:cNvSpPr/>
            <p:nvPr/>
          </p:nvSpPr>
          <p:spPr>
            <a:xfrm>
              <a:off x="0"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973CBD54-BF85-43F0-93EB-AB8F4CF045BA}"/>
                </a:ext>
              </a:extLst>
            </p:cNvPr>
            <p:cNvSpPr/>
            <p:nvPr/>
          </p:nvSpPr>
          <p:spPr>
            <a:xfrm>
              <a:off x="5230"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C23F11B3-1F10-4962-9438-0F1E30EFD1C1}"/>
                </a:ext>
              </a:extLst>
            </p:cNvPr>
            <p:cNvSpPr txBox="1"/>
            <p:nvPr/>
          </p:nvSpPr>
          <p:spPr>
            <a:xfrm>
              <a:off x="107919"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92" name="Picture 8">
              <a:extLst>
                <a:ext uri="{FF2B5EF4-FFF2-40B4-BE49-F238E27FC236}">
                  <a16:creationId xmlns:a16="http://schemas.microsoft.com/office/drawing/2014/main" id="{44F12809-D67F-4FBE-B8A0-067AA32D4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2" b="15231"/>
            <a:stretch/>
          </p:blipFill>
          <p:spPr bwMode="auto">
            <a:xfrm>
              <a:off x="1071190"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4C9DC03C-B023-4CC0-9423-6EDF090D64C9}"/>
                </a:ext>
              </a:extLst>
            </p:cNvPr>
            <p:cNvGrpSpPr/>
            <p:nvPr/>
          </p:nvGrpSpPr>
          <p:grpSpPr>
            <a:xfrm>
              <a:off x="-139846" y="4022396"/>
              <a:ext cx="3778193" cy="2041056"/>
              <a:chOff x="5651742" y="1477585"/>
              <a:chExt cx="3778193" cy="2041056"/>
            </a:xfrm>
          </p:grpSpPr>
          <p:grpSp>
            <p:nvGrpSpPr>
              <p:cNvPr id="94" name="Group 93">
                <a:extLst>
                  <a:ext uri="{FF2B5EF4-FFF2-40B4-BE49-F238E27FC236}">
                    <a16:creationId xmlns:a16="http://schemas.microsoft.com/office/drawing/2014/main" id="{4FA45CA3-576A-4497-9459-ACA5E7482CB9}"/>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117" name="Arrow: Pentagon 116">
                  <a:extLst>
                    <a:ext uri="{FF2B5EF4-FFF2-40B4-BE49-F238E27FC236}">
                      <a16:creationId xmlns:a16="http://schemas.microsoft.com/office/drawing/2014/main" id="{1F0D262B-76BA-4ADF-8961-82EDF6FF5DD5}"/>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hord 117">
                  <a:extLst>
                    <a:ext uri="{FF2B5EF4-FFF2-40B4-BE49-F238E27FC236}">
                      <a16:creationId xmlns:a16="http://schemas.microsoft.com/office/drawing/2014/main" id="{55FD21BD-2D7D-4C80-8BC4-2284DA19B7A1}"/>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5" name="Straight Connector 94">
                <a:extLst>
                  <a:ext uri="{FF2B5EF4-FFF2-40B4-BE49-F238E27FC236}">
                    <a16:creationId xmlns:a16="http://schemas.microsoft.com/office/drawing/2014/main" id="{C72510D3-E185-41AC-A430-EA8E9E9535C5}"/>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D408DA2-1BDC-4846-925F-F46C00F6F85E}"/>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97" name="Picture 4" descr="Getting Started Icon at Vectorified.com | Collection of Getting Started Icon  free for personal use">
                <a:extLst>
                  <a:ext uri="{FF2B5EF4-FFF2-40B4-BE49-F238E27FC236}">
                    <a16:creationId xmlns:a16="http://schemas.microsoft.com/office/drawing/2014/main" id="{1A9A36CA-8EB4-48FF-92EF-259E4566A44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Connector 97">
                <a:extLst>
                  <a:ext uri="{FF2B5EF4-FFF2-40B4-BE49-F238E27FC236}">
                    <a16:creationId xmlns:a16="http://schemas.microsoft.com/office/drawing/2014/main" id="{596E245B-6543-437C-953D-8F0D94BB77A7}"/>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8E6ED9E-10D5-41A2-90D5-C137A5F2F795}"/>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BAEC208B-97CE-4621-978C-6C0F1E50094D}"/>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115" name="Arrow: Pentagon 114">
                  <a:extLst>
                    <a:ext uri="{FF2B5EF4-FFF2-40B4-BE49-F238E27FC236}">
                      <a16:creationId xmlns:a16="http://schemas.microsoft.com/office/drawing/2014/main" id="{BDF2C368-A0AA-4626-803D-0BF61AE84320}"/>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Chord 115">
                  <a:extLst>
                    <a:ext uri="{FF2B5EF4-FFF2-40B4-BE49-F238E27FC236}">
                      <a16:creationId xmlns:a16="http://schemas.microsoft.com/office/drawing/2014/main" id="{4D6EC47A-47FF-41C5-8465-210A8AF7D8E0}"/>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1" name="Straight Connector 100">
                <a:extLst>
                  <a:ext uri="{FF2B5EF4-FFF2-40B4-BE49-F238E27FC236}">
                    <a16:creationId xmlns:a16="http://schemas.microsoft.com/office/drawing/2014/main" id="{65256365-A91F-4F8A-A5F3-2058A0A0DEDF}"/>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FFA37CF-6253-40BF-82B5-902D74EBF427}"/>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103" name="Picture 6" descr="Rain Cloud Icons - Download Free Vector Icons | Noun Project">
                <a:extLst>
                  <a:ext uri="{FF2B5EF4-FFF2-40B4-BE49-F238E27FC236}">
                    <a16:creationId xmlns:a16="http://schemas.microsoft.com/office/drawing/2014/main" id="{DC62BB62-668A-4E73-8A1B-C3984741994D}"/>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104" name="Group 103">
                <a:extLst>
                  <a:ext uri="{FF2B5EF4-FFF2-40B4-BE49-F238E27FC236}">
                    <a16:creationId xmlns:a16="http://schemas.microsoft.com/office/drawing/2014/main" id="{4FB7344E-76F6-49AD-ABD4-E3BC225C9252}"/>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113" name="Arrow: Pentagon 112">
                  <a:extLst>
                    <a:ext uri="{FF2B5EF4-FFF2-40B4-BE49-F238E27FC236}">
                      <a16:creationId xmlns:a16="http://schemas.microsoft.com/office/drawing/2014/main" id="{D9A02696-3763-4C83-AFBA-1EDCD18AB8A7}"/>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Chord 113">
                  <a:extLst>
                    <a:ext uri="{FF2B5EF4-FFF2-40B4-BE49-F238E27FC236}">
                      <a16:creationId xmlns:a16="http://schemas.microsoft.com/office/drawing/2014/main" id="{265B744E-9422-45E4-AD2D-6AF0133D108C}"/>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5" name="Straight Connector 104">
                <a:extLst>
                  <a:ext uri="{FF2B5EF4-FFF2-40B4-BE49-F238E27FC236}">
                    <a16:creationId xmlns:a16="http://schemas.microsoft.com/office/drawing/2014/main" id="{8CEA45A6-0A9E-44F9-BB2C-E10E20394205}"/>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BBF65643-4D0B-4F94-A65B-FE6FF89F6C88}"/>
                  </a:ext>
                </a:extLst>
              </p:cNvPr>
              <p:cNvSpPr txBox="1"/>
              <p:nvPr/>
            </p:nvSpPr>
            <p:spPr>
              <a:xfrm>
                <a:off x="6356472" y="2623227"/>
                <a:ext cx="1973232" cy="276999"/>
              </a:xfrm>
              <a:prstGeom prst="rect">
                <a:avLst/>
              </a:prstGeom>
              <a:noFill/>
            </p:spPr>
            <p:txBody>
              <a:bodyPr wrap="none" rtlCol="0">
                <a:spAutoFit/>
              </a:bodyPr>
              <a:lstStyle/>
              <a:p>
                <a:r>
                  <a:rPr lang="en-US" sz="1200" dirty="0">
                    <a:solidFill>
                      <a:schemeClr val="bg1"/>
                    </a:solidFill>
                  </a:rPr>
                  <a:t>Evacuation Centers Near You</a:t>
                </a:r>
              </a:p>
            </p:txBody>
          </p:sp>
          <p:pic>
            <p:nvPicPr>
              <p:cNvPr id="107" name="Picture 10" descr="Warning Svg Png Icon Free Download (#133483) - OnlineWebFonts.COM">
                <a:extLst>
                  <a:ext uri="{FF2B5EF4-FFF2-40B4-BE49-F238E27FC236}">
                    <a16:creationId xmlns:a16="http://schemas.microsoft.com/office/drawing/2014/main" id="{0F7CF1F8-9511-4FDE-AB83-A2EFA9A26053}"/>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108" name="Group 107">
                <a:extLst>
                  <a:ext uri="{FF2B5EF4-FFF2-40B4-BE49-F238E27FC236}">
                    <a16:creationId xmlns:a16="http://schemas.microsoft.com/office/drawing/2014/main" id="{76543B1E-7357-4EC6-B31B-1AA1B78FE130}"/>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111" name="Arrow: Pentagon 110">
                  <a:extLst>
                    <a:ext uri="{FF2B5EF4-FFF2-40B4-BE49-F238E27FC236}">
                      <a16:creationId xmlns:a16="http://schemas.microsoft.com/office/drawing/2014/main" id="{ED12721B-CE55-41E1-B438-39308755F540}"/>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Chord 111">
                  <a:extLst>
                    <a:ext uri="{FF2B5EF4-FFF2-40B4-BE49-F238E27FC236}">
                      <a16:creationId xmlns:a16="http://schemas.microsoft.com/office/drawing/2014/main" id="{7A45E9A5-A2EE-4C07-AFE2-B38A77A4895C}"/>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TextBox 108">
                <a:extLst>
                  <a:ext uri="{FF2B5EF4-FFF2-40B4-BE49-F238E27FC236}">
                    <a16:creationId xmlns:a16="http://schemas.microsoft.com/office/drawing/2014/main" id="{2DA438EA-42F2-47CD-A91F-2AF09272FB30}"/>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110" name="Cross 109">
                <a:extLst>
                  <a:ext uri="{FF2B5EF4-FFF2-40B4-BE49-F238E27FC236}">
                    <a16:creationId xmlns:a16="http://schemas.microsoft.com/office/drawing/2014/main" id="{826BD4D0-F61A-436C-9EDF-4A2A38C8CAEE}"/>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9" name="Group 118">
            <a:extLst>
              <a:ext uri="{FF2B5EF4-FFF2-40B4-BE49-F238E27FC236}">
                <a16:creationId xmlns:a16="http://schemas.microsoft.com/office/drawing/2014/main" id="{92F3BB7D-9FE8-40BE-BA4C-273E1F6030CD}"/>
              </a:ext>
            </a:extLst>
          </p:cNvPr>
          <p:cNvGrpSpPr/>
          <p:nvPr/>
        </p:nvGrpSpPr>
        <p:grpSpPr>
          <a:xfrm>
            <a:off x="8389313" y="2777844"/>
            <a:ext cx="3258594" cy="1490938"/>
            <a:chOff x="4399378" y="2776640"/>
            <a:chExt cx="3258594" cy="1490938"/>
          </a:xfrm>
        </p:grpSpPr>
        <p:pic>
          <p:nvPicPr>
            <p:cNvPr id="120" name="Picture 18" descr="Map of flat earth concept flat earth Royalty Free Vector">
              <a:extLst>
                <a:ext uri="{FF2B5EF4-FFF2-40B4-BE49-F238E27FC236}">
                  <a16:creationId xmlns:a16="http://schemas.microsoft.com/office/drawing/2014/main" id="{67D5DDA8-4A92-42F4-ADA2-631BF2BBAFD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121" name="Circle: Hollow 120">
              <a:extLst>
                <a:ext uri="{FF2B5EF4-FFF2-40B4-BE49-F238E27FC236}">
                  <a16:creationId xmlns:a16="http://schemas.microsoft.com/office/drawing/2014/main" id="{3AB0D39D-DD6F-489B-BBA2-991043011EAE}"/>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2" name="Picture 12" descr="google maps icon - Google Search | Quadro nascimento, Coisas para comprar,  Imagens">
              <a:extLst>
                <a:ext uri="{FF2B5EF4-FFF2-40B4-BE49-F238E27FC236}">
                  <a16:creationId xmlns:a16="http://schemas.microsoft.com/office/drawing/2014/main" id="{1F0E31FE-C585-4DF0-8D79-22E31D4743E9}"/>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EAEF50AC-4FE7-4664-9F4D-59D5A19ADA15}"/>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124" name="TextBox 123">
              <a:extLst>
                <a:ext uri="{FF2B5EF4-FFF2-40B4-BE49-F238E27FC236}">
                  <a16:creationId xmlns:a16="http://schemas.microsoft.com/office/drawing/2014/main" id="{E041DB29-4F8C-4158-93D8-49BCD9F1984C}"/>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125" name="Picture 16">
              <a:extLst>
                <a:ext uri="{FF2B5EF4-FFF2-40B4-BE49-F238E27FC236}">
                  <a16:creationId xmlns:a16="http://schemas.microsoft.com/office/drawing/2014/main" id="{E16243F8-7121-467A-90E9-C0E59084ED8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132" name="Arrow: Pentagon 131">
            <a:hlinkClick r:id="rId16" action="ppaction://hlinksldjump"/>
            <a:extLst>
              <a:ext uri="{FF2B5EF4-FFF2-40B4-BE49-F238E27FC236}">
                <a16:creationId xmlns:a16="http://schemas.microsoft.com/office/drawing/2014/main" id="{BB6B7481-D7C5-4E22-BB76-AEB860B354FF}"/>
              </a:ext>
            </a:extLst>
          </p:cNvPr>
          <p:cNvSpPr/>
          <p:nvPr/>
        </p:nvSpPr>
        <p:spPr>
          <a:xfrm>
            <a:off x="10185409" y="4283651"/>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Pentagon 132">
            <a:hlinkClick r:id="rId17" action="ppaction://hlinksldjump"/>
            <a:extLst>
              <a:ext uri="{FF2B5EF4-FFF2-40B4-BE49-F238E27FC236}">
                <a16:creationId xmlns:a16="http://schemas.microsoft.com/office/drawing/2014/main" id="{8F44E1CB-3F51-4BD2-8E94-9A2233F226B1}"/>
              </a:ext>
            </a:extLst>
          </p:cNvPr>
          <p:cNvSpPr/>
          <p:nvPr/>
        </p:nvSpPr>
        <p:spPr>
          <a:xfrm>
            <a:off x="10461087" y="4724851"/>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Arrow: Pentagon 133">
            <a:hlinkClick r:id="rId18" action="ppaction://hlinksldjump"/>
            <a:extLst>
              <a:ext uri="{FF2B5EF4-FFF2-40B4-BE49-F238E27FC236}">
                <a16:creationId xmlns:a16="http://schemas.microsoft.com/office/drawing/2014/main" id="{C357287B-D165-4B01-92E6-DBA8293D4E34}"/>
              </a:ext>
            </a:extLst>
          </p:cNvPr>
          <p:cNvSpPr/>
          <p:nvPr/>
        </p:nvSpPr>
        <p:spPr>
          <a:xfrm>
            <a:off x="10767666" y="5175073"/>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rrow: Pentagon 134">
            <a:hlinkClick r:id="rId19" action="ppaction://hlinksldjump"/>
            <a:extLst>
              <a:ext uri="{FF2B5EF4-FFF2-40B4-BE49-F238E27FC236}">
                <a16:creationId xmlns:a16="http://schemas.microsoft.com/office/drawing/2014/main" id="{24D97B24-D712-4D18-8920-2CE2BB266F7A}"/>
              </a:ext>
            </a:extLst>
          </p:cNvPr>
          <p:cNvSpPr/>
          <p:nvPr/>
        </p:nvSpPr>
        <p:spPr>
          <a:xfrm>
            <a:off x="11266031" y="5606816"/>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4" name="Rectangle 5123">
            <a:extLst>
              <a:ext uri="{FF2B5EF4-FFF2-40B4-BE49-F238E27FC236}">
                <a16:creationId xmlns:a16="http://schemas.microsoft.com/office/drawing/2014/main" id="{7F375880-5957-4CBD-A3F7-71B35B1CE225}"/>
              </a:ext>
            </a:extLst>
          </p:cNvPr>
          <p:cNvSpPr/>
          <p:nvPr/>
        </p:nvSpPr>
        <p:spPr>
          <a:xfrm>
            <a:off x="158765" y="1367892"/>
            <a:ext cx="7857445" cy="4893647"/>
          </a:xfrm>
          <a:prstGeom prst="rect">
            <a:avLst/>
          </a:prstGeom>
        </p:spPr>
        <p:txBody>
          <a:bodyPr wrap="square">
            <a:spAutoFit/>
          </a:bodyPr>
          <a:lstStyle/>
          <a:p>
            <a:r>
              <a:rPr lang="en-US" sz="2400" b="1" u="sng" dirty="0">
                <a:solidFill>
                  <a:schemeClr val="bg1"/>
                </a:solidFill>
                <a:latin typeface="Arial Rounded MT Bold" panose="020F0704030504030204" pitchFamily="34" charset="0"/>
              </a:rPr>
              <a:t>STATEMENT OF THE PROBLEM</a:t>
            </a:r>
            <a:br>
              <a:rPr lang="en-US" sz="2400" b="1" u="sng" dirty="0">
                <a:solidFill>
                  <a:schemeClr val="bg1"/>
                </a:solidFill>
                <a:latin typeface="Arial Rounded MT Bold" panose="020F0704030504030204" pitchFamily="34" charset="0"/>
              </a:rPr>
            </a:br>
            <a:br>
              <a:rPr lang="en-US" sz="2400" dirty="0">
                <a:solidFill>
                  <a:schemeClr val="bg1"/>
                </a:solidFill>
                <a:latin typeface="Arial Rounded MT Bold" panose="020F0704030504030204" pitchFamily="34" charset="0"/>
              </a:rPr>
            </a:br>
            <a:r>
              <a:rPr lang="en-US" sz="2400" dirty="0">
                <a:solidFill>
                  <a:schemeClr val="bg1"/>
                </a:solidFill>
                <a:latin typeface="Arial Rounded MT Bold" panose="020F0704030504030204" pitchFamily="34" charset="0"/>
              </a:rPr>
              <a:t>Disaster Risk Preparedness is needed to  further reduce the losses of the people when a calamity strikes. Without proper tips and precautions containing information of calamities it may lead to unnecessary injuries and casualties. </a:t>
            </a:r>
          </a:p>
          <a:p>
            <a:br>
              <a:rPr lang="en-US" sz="2400" dirty="0">
                <a:solidFill>
                  <a:schemeClr val="bg1"/>
                </a:solidFill>
                <a:latin typeface="Arial Rounded MT Bold" panose="020F0704030504030204" pitchFamily="34" charset="0"/>
              </a:rPr>
            </a:br>
            <a:r>
              <a:rPr lang="en-US" sz="2400" u="sng" dirty="0">
                <a:solidFill>
                  <a:schemeClr val="bg1"/>
                </a:solidFill>
                <a:latin typeface="Arial Rounded MT Bold" panose="020F0704030504030204" pitchFamily="34" charset="0"/>
              </a:rPr>
              <a:t>Objectives</a:t>
            </a:r>
            <a:br>
              <a:rPr lang="en-US" sz="2400" u="sng" dirty="0">
                <a:solidFill>
                  <a:schemeClr val="bg1"/>
                </a:solidFill>
                <a:latin typeface="Arial Rounded MT Bold" panose="020F0704030504030204" pitchFamily="34" charset="0"/>
              </a:rPr>
            </a:br>
            <a:r>
              <a:rPr lang="en-US" sz="2400" dirty="0">
                <a:solidFill>
                  <a:schemeClr val="bg1"/>
                </a:solidFill>
                <a:latin typeface="Arial Rounded MT Bold" panose="020F0704030504030204" pitchFamily="34" charset="0"/>
              </a:rPr>
              <a:t>- The application intends to inform users about the current weather forecast.</a:t>
            </a:r>
          </a:p>
          <a:p>
            <a:r>
              <a:rPr lang="en-US" sz="2400" dirty="0">
                <a:solidFill>
                  <a:schemeClr val="bg1"/>
                </a:solidFill>
                <a:latin typeface="Arial Rounded MT Bold" panose="020F0704030504030204" pitchFamily="34" charset="0"/>
              </a:rPr>
              <a:t>- The application intends to give tips, guidelines, and nearby evacuation centers.</a:t>
            </a:r>
          </a:p>
        </p:txBody>
      </p:sp>
    </p:spTree>
    <p:extLst>
      <p:ext uri="{BB962C8B-B14F-4D97-AF65-F5344CB8AC3E}">
        <p14:creationId xmlns:p14="http://schemas.microsoft.com/office/powerpoint/2010/main" val="176265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63A3B4-66CF-4A71-BDDA-F5DAD4281F66}"/>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818ADE-6149-4E39-BFFA-D1131469A782}"/>
              </a:ext>
            </a:extLst>
          </p:cNvPr>
          <p:cNvPicPr>
            <a:picLocks noChangeAspect="1"/>
          </p:cNvPicPr>
          <p:nvPr/>
        </p:nvPicPr>
        <p:blipFill>
          <a:blip r:embed="rId2"/>
          <a:stretch>
            <a:fillRect/>
          </a:stretch>
        </p:blipFill>
        <p:spPr>
          <a:xfrm>
            <a:off x="8165346" y="0"/>
            <a:ext cx="4026654" cy="6858000"/>
          </a:xfrm>
          <a:prstGeom prst="rect">
            <a:avLst/>
          </a:prstGeom>
        </p:spPr>
      </p:pic>
      <p:sp>
        <p:nvSpPr>
          <p:cNvPr id="15" name="Rectangle 14">
            <a:extLst>
              <a:ext uri="{FF2B5EF4-FFF2-40B4-BE49-F238E27FC236}">
                <a16:creationId xmlns:a16="http://schemas.microsoft.com/office/drawing/2014/main" id="{70FCCCA9-D98F-42E5-AB41-201D2C85F705}"/>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548E52-38D9-41E4-9739-F386979C16C1}"/>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AE9C00-5BF2-4675-9D4D-F01E57F12F24}"/>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8F449EE-282A-42D1-9949-0A89DEBF514A}"/>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EC41546-0079-4593-B46F-7F4408A6ECA9}"/>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20" name="Picture 8">
            <a:extLst>
              <a:ext uri="{FF2B5EF4-FFF2-40B4-BE49-F238E27FC236}">
                <a16:creationId xmlns:a16="http://schemas.microsoft.com/office/drawing/2014/main" id="{CF61C80E-ECBA-4ACE-B503-AE42D148E0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DBD33AD6-7C6E-4901-8263-052453FC70FE}"/>
              </a:ext>
            </a:extLst>
          </p:cNvPr>
          <p:cNvGrpSpPr/>
          <p:nvPr/>
        </p:nvGrpSpPr>
        <p:grpSpPr>
          <a:xfrm>
            <a:off x="8025500" y="4022396"/>
            <a:ext cx="3778193" cy="2041056"/>
            <a:chOff x="5651742" y="1477585"/>
            <a:chExt cx="3778193" cy="2041056"/>
          </a:xfrm>
        </p:grpSpPr>
        <p:grpSp>
          <p:nvGrpSpPr>
            <p:cNvPr id="22" name="Group 21">
              <a:extLst>
                <a:ext uri="{FF2B5EF4-FFF2-40B4-BE49-F238E27FC236}">
                  <a16:creationId xmlns:a16="http://schemas.microsoft.com/office/drawing/2014/main" id="{C22A668C-0DD3-4BE3-B4BB-A6CE0AB579FB}"/>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45" name="Arrow: Pentagon 44">
                <a:extLst>
                  <a:ext uri="{FF2B5EF4-FFF2-40B4-BE49-F238E27FC236}">
                    <a16:creationId xmlns:a16="http://schemas.microsoft.com/office/drawing/2014/main" id="{DAEA45FF-3325-4272-BF5D-742F0D6CD6CE}"/>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hord 45">
                <a:extLst>
                  <a:ext uri="{FF2B5EF4-FFF2-40B4-BE49-F238E27FC236}">
                    <a16:creationId xmlns:a16="http://schemas.microsoft.com/office/drawing/2014/main" id="{D790B391-703F-4CE8-AE03-C2F778D8F13A}"/>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A5FA6A2D-2228-42A4-9ABC-A0ECBDD46665}"/>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5FF1A5-690D-4833-81C6-9864C6A3F890}"/>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25" name="Picture 4" descr="Getting Started Icon at Vectorified.com | Collection of Getting Started Icon  free for personal use">
              <a:extLst>
                <a:ext uri="{FF2B5EF4-FFF2-40B4-BE49-F238E27FC236}">
                  <a16:creationId xmlns:a16="http://schemas.microsoft.com/office/drawing/2014/main" id="{79E1925F-C0E6-4135-A80F-40C7D7361A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86C81B98-E36B-4B0B-ADBE-2B476AA5530B}"/>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4A46C6-B08C-4A37-9F79-6730527C91FD}"/>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162F298-B546-44C2-8DEC-A9A5F089CF2A}"/>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43" name="Arrow: Pentagon 42">
                <a:extLst>
                  <a:ext uri="{FF2B5EF4-FFF2-40B4-BE49-F238E27FC236}">
                    <a16:creationId xmlns:a16="http://schemas.microsoft.com/office/drawing/2014/main" id="{2F9EC3FD-ABA3-436E-BCC3-9A5224A9EC50}"/>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hord 43">
                <a:extLst>
                  <a:ext uri="{FF2B5EF4-FFF2-40B4-BE49-F238E27FC236}">
                    <a16:creationId xmlns:a16="http://schemas.microsoft.com/office/drawing/2014/main" id="{B3753C5A-C549-4450-8532-9870CEDB03DA}"/>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54C12ED3-8F75-4806-9A56-3BC505A972B6}"/>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5DAED96-8393-4F82-8F99-28E822F42D67}"/>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31" name="Picture 6" descr="Rain Cloud Icons - Download Free Vector Icons | Noun Project">
              <a:extLst>
                <a:ext uri="{FF2B5EF4-FFF2-40B4-BE49-F238E27FC236}">
                  <a16:creationId xmlns:a16="http://schemas.microsoft.com/office/drawing/2014/main" id="{D3A16369-F4D1-4548-83CA-5CE02465AC0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B2FB95DC-B612-477E-8D28-A203F0E288EC}"/>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41" name="Arrow: Pentagon 40">
                <a:extLst>
                  <a:ext uri="{FF2B5EF4-FFF2-40B4-BE49-F238E27FC236}">
                    <a16:creationId xmlns:a16="http://schemas.microsoft.com/office/drawing/2014/main" id="{6A91E938-FA42-40CE-AF51-ECC8ED912451}"/>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hord 41">
                <a:extLst>
                  <a:ext uri="{FF2B5EF4-FFF2-40B4-BE49-F238E27FC236}">
                    <a16:creationId xmlns:a16="http://schemas.microsoft.com/office/drawing/2014/main" id="{A3137AEE-7B0F-4FC9-A7DB-015D6997D444}"/>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3" name="Straight Connector 32">
              <a:extLst>
                <a:ext uri="{FF2B5EF4-FFF2-40B4-BE49-F238E27FC236}">
                  <a16:creationId xmlns:a16="http://schemas.microsoft.com/office/drawing/2014/main" id="{A1ECCAA2-80A1-4335-BCDB-00945DC5A773}"/>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C255680-D560-4AB1-B4F4-36EC5E4BB922}"/>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35" name="Picture 10" descr="Warning Svg Png Icon Free Download (#133483) - OnlineWebFonts.COM">
              <a:extLst>
                <a:ext uri="{FF2B5EF4-FFF2-40B4-BE49-F238E27FC236}">
                  <a16:creationId xmlns:a16="http://schemas.microsoft.com/office/drawing/2014/main" id="{A4101B21-D630-4EAB-9324-85F345A4C76B}"/>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F628900A-AA9A-4266-9641-A09533B90DE4}"/>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9" name="Arrow: Pentagon 38">
                <a:extLst>
                  <a:ext uri="{FF2B5EF4-FFF2-40B4-BE49-F238E27FC236}">
                    <a16:creationId xmlns:a16="http://schemas.microsoft.com/office/drawing/2014/main" id="{4B772BBB-ADA1-4DB1-A9CA-D832A72D233F}"/>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hord 39">
                <a:extLst>
                  <a:ext uri="{FF2B5EF4-FFF2-40B4-BE49-F238E27FC236}">
                    <a16:creationId xmlns:a16="http://schemas.microsoft.com/office/drawing/2014/main" id="{7DA6EF5D-9F51-4C54-B465-C22287DE12AD}"/>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715FB986-A722-4868-A1B1-2474E71A1466}"/>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38" name="Cross 37">
              <a:extLst>
                <a:ext uri="{FF2B5EF4-FFF2-40B4-BE49-F238E27FC236}">
                  <a16:creationId xmlns:a16="http://schemas.microsoft.com/office/drawing/2014/main" id="{157AD180-7605-4620-B6FC-04BCD0ACBBC3}"/>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1791F48-0B61-4484-9277-56E57A371238}"/>
              </a:ext>
            </a:extLst>
          </p:cNvPr>
          <p:cNvGrpSpPr/>
          <p:nvPr/>
        </p:nvGrpSpPr>
        <p:grpSpPr>
          <a:xfrm>
            <a:off x="8412646" y="2770740"/>
            <a:ext cx="3258594" cy="1490938"/>
            <a:chOff x="4399378" y="2776640"/>
            <a:chExt cx="3258594" cy="1490938"/>
          </a:xfrm>
        </p:grpSpPr>
        <p:pic>
          <p:nvPicPr>
            <p:cNvPr id="8" name="Picture 18" descr="Map of flat earth concept flat earth Royalty Free Vector">
              <a:extLst>
                <a:ext uri="{FF2B5EF4-FFF2-40B4-BE49-F238E27FC236}">
                  <a16:creationId xmlns:a16="http://schemas.microsoft.com/office/drawing/2014/main" id="{E3A4F749-2212-4505-A0E6-9392F7A1CDCB}"/>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9" name="Circle: Hollow 8">
              <a:extLst>
                <a:ext uri="{FF2B5EF4-FFF2-40B4-BE49-F238E27FC236}">
                  <a16:creationId xmlns:a16="http://schemas.microsoft.com/office/drawing/2014/main" id="{AE641A7B-3CBF-4AE7-A7E1-492EBB4290A9}"/>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12" descr="google maps icon - Google Search | Quadro nascimento, Coisas para comprar,  Imagens">
              <a:extLst>
                <a:ext uri="{FF2B5EF4-FFF2-40B4-BE49-F238E27FC236}">
                  <a16:creationId xmlns:a16="http://schemas.microsoft.com/office/drawing/2014/main" id="{D7D6B881-0B22-4128-BF2A-08BE20950CBB}"/>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7F8C23E-BBB6-4E11-ACC5-56CB789612DC}"/>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12" name="TextBox 11">
              <a:extLst>
                <a:ext uri="{FF2B5EF4-FFF2-40B4-BE49-F238E27FC236}">
                  <a16:creationId xmlns:a16="http://schemas.microsoft.com/office/drawing/2014/main" id="{55DC6AF3-8665-4389-A785-884CE4ECE8C3}"/>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13" name="Picture 16">
              <a:extLst>
                <a:ext uri="{FF2B5EF4-FFF2-40B4-BE49-F238E27FC236}">
                  <a16:creationId xmlns:a16="http://schemas.microsoft.com/office/drawing/2014/main" id="{FB10B7D6-A726-4224-BF4B-F6B78221D977}"/>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Rectangle 48">
            <a:extLst>
              <a:ext uri="{FF2B5EF4-FFF2-40B4-BE49-F238E27FC236}">
                <a16:creationId xmlns:a16="http://schemas.microsoft.com/office/drawing/2014/main" id="{6ABE0B32-6551-4C8E-8978-BDCB0D994896}"/>
              </a:ext>
            </a:extLst>
          </p:cNvPr>
          <p:cNvSpPr/>
          <p:nvPr/>
        </p:nvSpPr>
        <p:spPr>
          <a:xfrm>
            <a:off x="16828" y="-35979"/>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UD Digi Kyokasho NK-B" panose="02020700000000000000" pitchFamily="18" charset="-128"/>
                <a:ea typeface="UD Digi Kyokasho NK-B" panose="02020700000000000000" pitchFamily="18" charset="-128"/>
              </a:rPr>
              <a:t>FEATURES: GET STARTED</a:t>
            </a:r>
          </a:p>
        </p:txBody>
      </p:sp>
      <p:pic>
        <p:nvPicPr>
          <p:cNvPr id="52" name="Picture 51">
            <a:extLst>
              <a:ext uri="{FF2B5EF4-FFF2-40B4-BE49-F238E27FC236}">
                <a16:creationId xmlns:a16="http://schemas.microsoft.com/office/drawing/2014/main" id="{55C7C37D-2886-4D92-909B-A4FEF16E2315}"/>
              </a:ext>
            </a:extLst>
          </p:cNvPr>
          <p:cNvPicPr>
            <a:picLocks noChangeAspect="1"/>
          </p:cNvPicPr>
          <p:nvPr/>
        </p:nvPicPr>
        <p:blipFill>
          <a:blip r:embed="rId2"/>
          <a:stretch>
            <a:fillRect/>
          </a:stretch>
        </p:blipFill>
        <p:spPr>
          <a:xfrm>
            <a:off x="8165346" y="-19250"/>
            <a:ext cx="4026654" cy="6858000"/>
          </a:xfrm>
          <a:prstGeom prst="rect">
            <a:avLst/>
          </a:prstGeom>
        </p:spPr>
      </p:pic>
      <p:sp>
        <p:nvSpPr>
          <p:cNvPr id="53" name="Rectangle 52">
            <a:extLst>
              <a:ext uri="{FF2B5EF4-FFF2-40B4-BE49-F238E27FC236}">
                <a16:creationId xmlns:a16="http://schemas.microsoft.com/office/drawing/2014/main" id="{C613D870-5904-4DC0-9AD0-C81AA72CE408}"/>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9DF5BA9-D336-4C01-A4D3-A2A039CBC184}"/>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D078CCE-100A-4452-A42D-47230D951C73}"/>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C502993D-9FE0-445E-B2DC-ACA17392851A}"/>
              </a:ext>
            </a:extLst>
          </p:cNvPr>
          <p:cNvSpPr/>
          <p:nvPr/>
        </p:nvSpPr>
        <p:spPr>
          <a:xfrm>
            <a:off x="8183276" y="457199"/>
            <a:ext cx="3729318" cy="519953"/>
          </a:xfrm>
          <a:prstGeom prst="rect">
            <a:avLst/>
          </a:prstGeo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01937D5-96AF-462E-8C8A-9F5571CDB903}"/>
              </a:ext>
            </a:extLst>
          </p:cNvPr>
          <p:cNvSpPr txBox="1"/>
          <p:nvPr/>
        </p:nvSpPr>
        <p:spPr>
          <a:xfrm>
            <a:off x="8745845" y="508237"/>
            <a:ext cx="1256947" cy="369332"/>
          </a:xfrm>
          <a:prstGeom prst="rect">
            <a:avLst/>
          </a:prstGeom>
          <a:noFill/>
        </p:spPr>
        <p:txBody>
          <a:bodyPr wrap="none" rtlCol="0">
            <a:spAutoFit/>
          </a:bodyPr>
          <a:lstStyle/>
          <a:p>
            <a:r>
              <a:rPr lang="en-US" dirty="0">
                <a:solidFill>
                  <a:schemeClr val="bg1"/>
                </a:solidFill>
              </a:rPr>
              <a:t>Get Started</a:t>
            </a:r>
          </a:p>
        </p:txBody>
      </p:sp>
      <p:pic>
        <p:nvPicPr>
          <p:cNvPr id="58" name="Picture 8">
            <a:extLst>
              <a:ext uri="{FF2B5EF4-FFF2-40B4-BE49-F238E27FC236}">
                <a16:creationId xmlns:a16="http://schemas.microsoft.com/office/drawing/2014/main" id="{998047A9-C6A5-4563-A111-F93FA18380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6B93D88C-D5F0-448C-95BA-CB22E4D9D13F}"/>
              </a:ext>
            </a:extLst>
          </p:cNvPr>
          <p:cNvGrpSpPr/>
          <p:nvPr/>
        </p:nvGrpSpPr>
        <p:grpSpPr>
          <a:xfrm>
            <a:off x="8412646" y="2770740"/>
            <a:ext cx="3258594" cy="1490938"/>
            <a:chOff x="4399378" y="2776640"/>
            <a:chExt cx="3258594" cy="1490938"/>
          </a:xfrm>
        </p:grpSpPr>
        <p:pic>
          <p:nvPicPr>
            <p:cNvPr id="60" name="Picture 18" descr="Map of flat earth concept flat earth Royalty Free Vector">
              <a:extLst>
                <a:ext uri="{FF2B5EF4-FFF2-40B4-BE49-F238E27FC236}">
                  <a16:creationId xmlns:a16="http://schemas.microsoft.com/office/drawing/2014/main" id="{3C7B8AE8-A25D-4962-B75D-5EF01D21D6DB}"/>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61" name="Circle: Hollow 60">
              <a:extLst>
                <a:ext uri="{FF2B5EF4-FFF2-40B4-BE49-F238E27FC236}">
                  <a16:creationId xmlns:a16="http://schemas.microsoft.com/office/drawing/2014/main" id="{2A4C90B6-03C0-4AE9-BC04-12A838C54289}"/>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2" name="Picture 12" descr="google maps icon - Google Search | Quadro nascimento, Coisas para comprar,  Imagens">
              <a:extLst>
                <a:ext uri="{FF2B5EF4-FFF2-40B4-BE49-F238E27FC236}">
                  <a16:creationId xmlns:a16="http://schemas.microsoft.com/office/drawing/2014/main" id="{F72BBE38-CC4D-4674-9038-4536B0FBBF42}"/>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CEB1C15-FE7C-4980-AA51-E9F9F65C033F}"/>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64" name="TextBox 63">
              <a:extLst>
                <a:ext uri="{FF2B5EF4-FFF2-40B4-BE49-F238E27FC236}">
                  <a16:creationId xmlns:a16="http://schemas.microsoft.com/office/drawing/2014/main" id="{1B92F4C2-FFA0-406D-8806-0D2A4668C158}"/>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65" name="Picture 16">
              <a:extLst>
                <a:ext uri="{FF2B5EF4-FFF2-40B4-BE49-F238E27FC236}">
                  <a16:creationId xmlns:a16="http://schemas.microsoft.com/office/drawing/2014/main" id="{892C9A3A-1EC9-43F7-B382-C4630675DBF6}"/>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4" descr="Getting Started Icon at Vectorified.com | Collection of Getting Started Icon  free for personal use">
            <a:extLst>
              <a:ext uri="{FF2B5EF4-FFF2-40B4-BE49-F238E27FC236}">
                <a16:creationId xmlns:a16="http://schemas.microsoft.com/office/drawing/2014/main" id="{8E554F65-7257-40AF-ACC0-1EFCF7F0FE4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59570" y="489863"/>
            <a:ext cx="518809" cy="460011"/>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 66">
            <a:extLst>
              <a:ext uri="{FF2B5EF4-FFF2-40B4-BE49-F238E27FC236}">
                <a16:creationId xmlns:a16="http://schemas.microsoft.com/office/drawing/2014/main" id="{0BC45183-9546-409D-ADB5-BB696DF42453}"/>
              </a:ext>
            </a:extLst>
          </p:cNvPr>
          <p:cNvGrpSpPr/>
          <p:nvPr/>
        </p:nvGrpSpPr>
        <p:grpSpPr>
          <a:xfrm>
            <a:off x="8037423" y="4039849"/>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68" name="Arrow: Pentagon 67">
              <a:extLst>
                <a:ext uri="{FF2B5EF4-FFF2-40B4-BE49-F238E27FC236}">
                  <a16:creationId xmlns:a16="http://schemas.microsoft.com/office/drawing/2014/main" id="{2554FBA9-8C1D-49CD-89FA-B71888D82DD5}"/>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hord 68">
              <a:extLst>
                <a:ext uri="{FF2B5EF4-FFF2-40B4-BE49-F238E27FC236}">
                  <a16:creationId xmlns:a16="http://schemas.microsoft.com/office/drawing/2014/main" id="{52502B19-12E5-4AF8-A226-A41370933356}"/>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AE9753B9-8325-4294-97C6-B2D2D4A3CB40}"/>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15C6C4D-87F2-49F5-B6E6-8F9882A124C5}"/>
              </a:ext>
            </a:extLst>
          </p:cNvPr>
          <p:cNvSpPr txBox="1"/>
          <p:nvPr/>
        </p:nvSpPr>
        <p:spPr>
          <a:xfrm>
            <a:off x="8732224" y="4211986"/>
            <a:ext cx="1296830" cy="369332"/>
          </a:xfrm>
          <a:prstGeom prst="rect">
            <a:avLst/>
          </a:prstGeom>
          <a:noFill/>
        </p:spPr>
        <p:txBody>
          <a:bodyPr wrap="none" rtlCol="0">
            <a:spAutoFit/>
          </a:bodyPr>
          <a:lstStyle/>
          <a:p>
            <a:r>
              <a:rPr lang="en-US" dirty="0">
                <a:solidFill>
                  <a:schemeClr val="bg1"/>
                </a:solidFill>
              </a:rPr>
              <a:t>Information</a:t>
            </a:r>
          </a:p>
        </p:txBody>
      </p:sp>
      <p:pic>
        <p:nvPicPr>
          <p:cNvPr id="72" name="Picture 4" descr="Getting Started Icon at Vectorified.com | Collection of Getting Started Icon  free for personal use">
            <a:extLst>
              <a:ext uri="{FF2B5EF4-FFF2-40B4-BE49-F238E27FC236}">
                <a16:creationId xmlns:a16="http://schemas.microsoft.com/office/drawing/2014/main" id="{876B01E1-20CC-437E-A796-D01DBDB504B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169919" y="4162018"/>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1674D08C-FE85-4FD1-97D7-76758F3AE87B}"/>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45CCB8C-6FB6-44C0-AE26-6DD5A9D37AAE}"/>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268B726E-622C-4CC9-84C2-71A7053A7533}"/>
              </a:ext>
            </a:extLst>
          </p:cNvPr>
          <p:cNvGrpSpPr/>
          <p:nvPr/>
        </p:nvGrpSpPr>
        <p:grpSpPr>
          <a:xfrm>
            <a:off x="8036579" y="4500182"/>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76" name="Arrow: Pentagon 75">
              <a:extLst>
                <a:ext uri="{FF2B5EF4-FFF2-40B4-BE49-F238E27FC236}">
                  <a16:creationId xmlns:a16="http://schemas.microsoft.com/office/drawing/2014/main" id="{4524929F-3082-458F-ADC9-EF4D7E8FDD24}"/>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hord 76">
              <a:extLst>
                <a:ext uri="{FF2B5EF4-FFF2-40B4-BE49-F238E27FC236}">
                  <a16:creationId xmlns:a16="http://schemas.microsoft.com/office/drawing/2014/main" id="{E9B74A03-6649-4AE5-965C-95EC6C015448}"/>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Connector 77">
            <a:extLst>
              <a:ext uri="{FF2B5EF4-FFF2-40B4-BE49-F238E27FC236}">
                <a16:creationId xmlns:a16="http://schemas.microsoft.com/office/drawing/2014/main" id="{FC1503CB-9115-4E2A-B82D-72B34E8BDAD5}"/>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01196ED-38BF-4575-A431-4FD19519A4F8}"/>
              </a:ext>
            </a:extLst>
          </p:cNvPr>
          <p:cNvSpPr txBox="1"/>
          <p:nvPr/>
        </p:nvSpPr>
        <p:spPr>
          <a:xfrm>
            <a:off x="8731380" y="4672319"/>
            <a:ext cx="1779141" cy="369332"/>
          </a:xfrm>
          <a:prstGeom prst="rect">
            <a:avLst/>
          </a:prstGeom>
          <a:noFill/>
        </p:spPr>
        <p:txBody>
          <a:bodyPr wrap="none" rtlCol="0">
            <a:spAutoFit/>
          </a:bodyPr>
          <a:lstStyle/>
          <a:p>
            <a:r>
              <a:rPr lang="en-US" dirty="0">
                <a:solidFill>
                  <a:schemeClr val="bg1"/>
                </a:solidFill>
              </a:rPr>
              <a:t>Location Settings</a:t>
            </a:r>
          </a:p>
        </p:txBody>
      </p:sp>
      <p:cxnSp>
        <p:nvCxnSpPr>
          <p:cNvPr id="80" name="Straight Connector 79">
            <a:extLst>
              <a:ext uri="{FF2B5EF4-FFF2-40B4-BE49-F238E27FC236}">
                <a16:creationId xmlns:a16="http://schemas.microsoft.com/office/drawing/2014/main" id="{BDF66D37-8A36-4688-A8D0-E43ADCFC1A4D}"/>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CBE3E97D-3237-4338-B621-9C6B5EA18571}"/>
              </a:ext>
            </a:extLst>
          </p:cNvPr>
          <p:cNvPicPr>
            <a:picLocks noChangeAspect="1"/>
          </p:cNvPicPr>
          <p:nvPr/>
        </p:nvPicPr>
        <p:blipFill>
          <a:blip r:embed="rId15"/>
          <a:stretch>
            <a:fillRect/>
          </a:stretch>
        </p:blipFill>
        <p:spPr>
          <a:xfrm>
            <a:off x="8203416" y="4537456"/>
            <a:ext cx="353482" cy="524265"/>
          </a:xfrm>
          <a:prstGeom prst="rect">
            <a:avLst/>
          </a:prstGeom>
        </p:spPr>
      </p:pic>
      <p:grpSp>
        <p:nvGrpSpPr>
          <p:cNvPr id="82" name="Group 81">
            <a:extLst>
              <a:ext uri="{FF2B5EF4-FFF2-40B4-BE49-F238E27FC236}">
                <a16:creationId xmlns:a16="http://schemas.microsoft.com/office/drawing/2014/main" id="{DC8FA2FD-0A2F-491F-99C3-88008059B1B7}"/>
              </a:ext>
            </a:extLst>
          </p:cNvPr>
          <p:cNvGrpSpPr/>
          <p:nvPr/>
        </p:nvGrpSpPr>
        <p:grpSpPr>
          <a:xfrm>
            <a:off x="8025500" y="4929680"/>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83" name="Arrow: Pentagon 82">
              <a:extLst>
                <a:ext uri="{FF2B5EF4-FFF2-40B4-BE49-F238E27FC236}">
                  <a16:creationId xmlns:a16="http://schemas.microsoft.com/office/drawing/2014/main" id="{DF1C09E7-0E63-4B4E-88A2-F03F81A9EC73}"/>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hord 83">
              <a:extLst>
                <a:ext uri="{FF2B5EF4-FFF2-40B4-BE49-F238E27FC236}">
                  <a16:creationId xmlns:a16="http://schemas.microsoft.com/office/drawing/2014/main" id="{E97637C0-B7C5-4855-B6A1-9093035B1DF9}"/>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5" name="TextBox 84">
            <a:extLst>
              <a:ext uri="{FF2B5EF4-FFF2-40B4-BE49-F238E27FC236}">
                <a16:creationId xmlns:a16="http://schemas.microsoft.com/office/drawing/2014/main" id="{BAF48303-4813-4BDF-9384-353D2D5CBD50}"/>
              </a:ext>
            </a:extLst>
          </p:cNvPr>
          <p:cNvSpPr txBox="1"/>
          <p:nvPr/>
        </p:nvSpPr>
        <p:spPr>
          <a:xfrm>
            <a:off x="8721864" y="5109953"/>
            <a:ext cx="2083712" cy="369332"/>
          </a:xfrm>
          <a:prstGeom prst="rect">
            <a:avLst/>
          </a:prstGeom>
          <a:noFill/>
        </p:spPr>
        <p:txBody>
          <a:bodyPr wrap="none" rtlCol="0">
            <a:spAutoFit/>
          </a:bodyPr>
          <a:lstStyle/>
          <a:p>
            <a:r>
              <a:rPr lang="en-US" dirty="0">
                <a:solidFill>
                  <a:schemeClr val="bg1"/>
                </a:solidFill>
              </a:rPr>
              <a:t>Notification Settings</a:t>
            </a:r>
          </a:p>
        </p:txBody>
      </p:sp>
      <p:pic>
        <p:nvPicPr>
          <p:cNvPr id="86" name="Picture 10" descr="Warning Svg Png Icon Free Download (#133483) - OnlineWebFonts.COM">
            <a:extLst>
              <a:ext uri="{FF2B5EF4-FFF2-40B4-BE49-F238E27FC236}">
                <a16:creationId xmlns:a16="http://schemas.microsoft.com/office/drawing/2014/main" id="{EBFBF46F-7C7B-469C-A261-B372D961ABA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18591" y="5109953"/>
            <a:ext cx="323308" cy="295284"/>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F8CD7B7-1296-444C-AE1A-970F26387E9D}"/>
              </a:ext>
            </a:extLst>
          </p:cNvPr>
          <p:cNvSpPr/>
          <p:nvPr/>
        </p:nvSpPr>
        <p:spPr>
          <a:xfrm>
            <a:off x="8025428" y="-1925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14CD442-3C2C-4959-8A1A-8A4747C615BB}"/>
              </a:ext>
            </a:extLst>
          </p:cNvPr>
          <p:cNvSpPr/>
          <p:nvPr/>
        </p:nvSpPr>
        <p:spPr>
          <a:xfrm>
            <a:off x="126867" y="2822363"/>
            <a:ext cx="7792674" cy="1569660"/>
          </a:xfrm>
          <a:prstGeom prst="rect">
            <a:avLst/>
          </a:prstGeom>
        </p:spPr>
        <p:txBody>
          <a:bodyPr wrap="square">
            <a:spAutoFit/>
          </a:bodyPr>
          <a:lstStyle/>
          <a:p>
            <a:r>
              <a:rPr lang="en-US" sz="3200" dirty="0">
                <a:solidFill>
                  <a:schemeClr val="bg1"/>
                </a:solidFill>
                <a:latin typeface="Arial Rounded MT Bold" panose="020F0704030504030204" pitchFamily="34" charset="0"/>
              </a:rPr>
              <a:t>-&gt; Here is the first navigation button for your overview and preferences for your usage.</a:t>
            </a:r>
          </a:p>
        </p:txBody>
      </p:sp>
      <p:sp>
        <p:nvSpPr>
          <p:cNvPr id="89" name="Arrow: Pentagon 88">
            <a:hlinkClick r:id="rId16" action="ppaction://hlinksldjump"/>
            <a:extLst>
              <a:ext uri="{FF2B5EF4-FFF2-40B4-BE49-F238E27FC236}">
                <a16:creationId xmlns:a16="http://schemas.microsoft.com/office/drawing/2014/main" id="{695B7F95-AFF1-46AF-B054-4238C4D6055C}"/>
              </a:ext>
            </a:extLst>
          </p:cNvPr>
          <p:cNvSpPr/>
          <p:nvPr/>
        </p:nvSpPr>
        <p:spPr>
          <a:xfrm>
            <a:off x="10185409" y="4283651"/>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Pentagon 89">
            <a:hlinkClick r:id="rId17" action="ppaction://hlinksldjump"/>
            <a:extLst>
              <a:ext uri="{FF2B5EF4-FFF2-40B4-BE49-F238E27FC236}">
                <a16:creationId xmlns:a16="http://schemas.microsoft.com/office/drawing/2014/main" id="{BAB65F62-D8F9-4862-A105-5C5DC5BFEF8A}"/>
              </a:ext>
            </a:extLst>
          </p:cNvPr>
          <p:cNvSpPr/>
          <p:nvPr/>
        </p:nvSpPr>
        <p:spPr>
          <a:xfrm>
            <a:off x="10502887" y="4724851"/>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Pentagon 90">
            <a:hlinkClick r:id="rId18" action="ppaction://hlinksldjump"/>
            <a:extLst>
              <a:ext uri="{FF2B5EF4-FFF2-40B4-BE49-F238E27FC236}">
                <a16:creationId xmlns:a16="http://schemas.microsoft.com/office/drawing/2014/main" id="{DD230754-BE5B-406B-964F-76BE0A9CDC50}"/>
              </a:ext>
            </a:extLst>
          </p:cNvPr>
          <p:cNvSpPr/>
          <p:nvPr/>
        </p:nvSpPr>
        <p:spPr>
          <a:xfrm>
            <a:off x="10840855" y="5178033"/>
            <a:ext cx="460772" cy="233764"/>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ction Button: Go Forward or Next 91">
            <a:hlinkClick r:id="rId19" action="ppaction://hlinksldjump" highlightClick="1"/>
            <a:extLst>
              <a:ext uri="{FF2B5EF4-FFF2-40B4-BE49-F238E27FC236}">
                <a16:creationId xmlns:a16="http://schemas.microsoft.com/office/drawing/2014/main" id="{F54DE547-D5E8-40DA-8829-6AEBE355842D}"/>
              </a:ext>
            </a:extLst>
          </p:cNvPr>
          <p:cNvSpPr/>
          <p:nvPr/>
        </p:nvSpPr>
        <p:spPr>
          <a:xfrm flipH="1">
            <a:off x="8876787" y="6477939"/>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38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52D207-465E-4E8F-8A4F-1C195A2B7118}"/>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7B9640-7E5D-49F5-881A-0530F9DA46C2}"/>
              </a:ext>
            </a:extLst>
          </p:cNvPr>
          <p:cNvPicPr>
            <a:picLocks noChangeAspect="1"/>
          </p:cNvPicPr>
          <p:nvPr/>
        </p:nvPicPr>
        <p:blipFill>
          <a:blip r:embed="rId2"/>
          <a:stretch>
            <a:fillRect/>
          </a:stretch>
        </p:blipFill>
        <p:spPr>
          <a:xfrm>
            <a:off x="8165346" y="0"/>
            <a:ext cx="4026654" cy="6858000"/>
          </a:xfrm>
          <a:prstGeom prst="rect">
            <a:avLst/>
          </a:prstGeom>
        </p:spPr>
      </p:pic>
      <p:sp>
        <p:nvSpPr>
          <p:cNvPr id="6" name="Rectangle 5">
            <a:extLst>
              <a:ext uri="{FF2B5EF4-FFF2-40B4-BE49-F238E27FC236}">
                <a16:creationId xmlns:a16="http://schemas.microsoft.com/office/drawing/2014/main" id="{C9BB70D7-EC9C-4B2D-8355-C1CF6D77981D}"/>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03D0A9-D3B9-4A1B-9D55-EECCE824507F}"/>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CCA090-C95F-49D3-85F4-CA7BC5DF0E86}"/>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ABB81E8-B5CE-4926-B035-5989A6770904}"/>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118C0D4-E474-4C25-8792-43661442604D}"/>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1" name="Picture 8">
            <a:extLst>
              <a:ext uri="{FF2B5EF4-FFF2-40B4-BE49-F238E27FC236}">
                <a16:creationId xmlns:a16="http://schemas.microsoft.com/office/drawing/2014/main" id="{905D162C-4F62-42E9-842A-03E094014B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6EF349F5-5A28-4431-8257-7A888B3902F6}"/>
              </a:ext>
            </a:extLst>
          </p:cNvPr>
          <p:cNvGrpSpPr/>
          <p:nvPr/>
        </p:nvGrpSpPr>
        <p:grpSpPr>
          <a:xfrm>
            <a:off x="8025500" y="4022396"/>
            <a:ext cx="3778193" cy="2041056"/>
            <a:chOff x="5651742" y="1477585"/>
            <a:chExt cx="3778193" cy="2041056"/>
          </a:xfrm>
        </p:grpSpPr>
        <p:grpSp>
          <p:nvGrpSpPr>
            <p:cNvPr id="13" name="Group 12">
              <a:extLst>
                <a:ext uri="{FF2B5EF4-FFF2-40B4-BE49-F238E27FC236}">
                  <a16:creationId xmlns:a16="http://schemas.microsoft.com/office/drawing/2014/main" id="{C79CB293-0E5E-49C2-9DDC-50299F38C866}"/>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6" name="Arrow: Pentagon 35">
                <a:extLst>
                  <a:ext uri="{FF2B5EF4-FFF2-40B4-BE49-F238E27FC236}">
                    <a16:creationId xmlns:a16="http://schemas.microsoft.com/office/drawing/2014/main" id="{A709F7C0-69EE-41BA-A83E-3FEDA36B9B11}"/>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hord 36">
                <a:extLst>
                  <a:ext uri="{FF2B5EF4-FFF2-40B4-BE49-F238E27FC236}">
                    <a16:creationId xmlns:a16="http://schemas.microsoft.com/office/drawing/2014/main" id="{9A71CD79-2A17-4509-BBB1-BA4CF8B5A177}"/>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995D41A4-5C37-47AC-A524-15029DAECDD0}"/>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FCBF6B7-47E7-49CC-BE2E-DC6EA74118ED}"/>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6" name="Picture 4" descr="Getting Started Icon at Vectorified.com | Collection of Getting Started Icon  free for personal use">
              <a:extLst>
                <a:ext uri="{FF2B5EF4-FFF2-40B4-BE49-F238E27FC236}">
                  <a16:creationId xmlns:a16="http://schemas.microsoft.com/office/drawing/2014/main" id="{D99A8AF7-AAAF-44A1-88C8-A05FD144C0E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8BC0CDBF-47AE-4C17-ADB4-0A182FCA83E3}"/>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E02E2B4-86F9-4185-BF40-DD86EF539F91}"/>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F7A49-2AB0-4635-A1D3-FE8015E4D2F6}"/>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4" name="Arrow: Pentagon 33">
                <a:extLst>
                  <a:ext uri="{FF2B5EF4-FFF2-40B4-BE49-F238E27FC236}">
                    <a16:creationId xmlns:a16="http://schemas.microsoft.com/office/drawing/2014/main" id="{5E3AEC12-E805-4E19-991D-6D1CB8FE76DB}"/>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a:extLst>
                  <a:ext uri="{FF2B5EF4-FFF2-40B4-BE49-F238E27FC236}">
                    <a16:creationId xmlns:a16="http://schemas.microsoft.com/office/drawing/2014/main" id="{EC6F7553-7696-41A8-89D5-C20D2E8EC6A0}"/>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AF588228-9C29-48BA-AAB3-B249DAE21A20}"/>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44D303F-7EB4-443B-944F-B1DC73BBC76C}"/>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2" name="Picture 6" descr="Rain Cloud Icons - Download Free Vector Icons | Noun Project">
              <a:extLst>
                <a:ext uri="{FF2B5EF4-FFF2-40B4-BE49-F238E27FC236}">
                  <a16:creationId xmlns:a16="http://schemas.microsoft.com/office/drawing/2014/main" id="{8AA7ADF5-8E9C-4B81-91A3-CFCD150F83C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84D18602-B16C-4A25-8E00-87003143A964}"/>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2" name="Arrow: Pentagon 31">
                <a:extLst>
                  <a:ext uri="{FF2B5EF4-FFF2-40B4-BE49-F238E27FC236}">
                    <a16:creationId xmlns:a16="http://schemas.microsoft.com/office/drawing/2014/main" id="{5FCA7733-6299-48DA-BF7E-F4A73278CCBE}"/>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hord 32">
                <a:extLst>
                  <a:ext uri="{FF2B5EF4-FFF2-40B4-BE49-F238E27FC236}">
                    <a16:creationId xmlns:a16="http://schemas.microsoft.com/office/drawing/2014/main" id="{014CCD87-B55A-4B4F-95C8-4A4B24241C77}"/>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4" name="Straight Connector 23">
              <a:extLst>
                <a:ext uri="{FF2B5EF4-FFF2-40B4-BE49-F238E27FC236}">
                  <a16:creationId xmlns:a16="http://schemas.microsoft.com/office/drawing/2014/main" id="{55960473-3C9F-4010-8AAB-3391636DDE44}"/>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DA18E58-AECD-45DA-8ED3-44852A3FFC9C}"/>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6" name="Picture 10" descr="Warning Svg Png Icon Free Download (#133483) - OnlineWebFonts.COM">
              <a:extLst>
                <a:ext uri="{FF2B5EF4-FFF2-40B4-BE49-F238E27FC236}">
                  <a16:creationId xmlns:a16="http://schemas.microsoft.com/office/drawing/2014/main" id="{F9A94BD8-C182-4FE9-AF76-7EB84C337CB8}"/>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895BE1D4-D0AB-435D-8186-26524D3E4FE9}"/>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0" name="Arrow: Pentagon 29">
                <a:extLst>
                  <a:ext uri="{FF2B5EF4-FFF2-40B4-BE49-F238E27FC236}">
                    <a16:creationId xmlns:a16="http://schemas.microsoft.com/office/drawing/2014/main" id="{662D743F-EF89-4AF9-95CF-AD5189A8CC6C}"/>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hord 30">
                <a:extLst>
                  <a:ext uri="{FF2B5EF4-FFF2-40B4-BE49-F238E27FC236}">
                    <a16:creationId xmlns:a16="http://schemas.microsoft.com/office/drawing/2014/main" id="{BCEDEC8A-3322-4DDF-B364-6356FAE84740}"/>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CF26D3F1-3D5D-46C0-9A20-3DD846D5382F}"/>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29" name="Cross 28">
              <a:extLst>
                <a:ext uri="{FF2B5EF4-FFF2-40B4-BE49-F238E27FC236}">
                  <a16:creationId xmlns:a16="http://schemas.microsoft.com/office/drawing/2014/main" id="{290E2D2A-29A0-4691-932D-675AA6ED2F92}"/>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6DA0BD4-6F16-4BF6-A75B-F5B6D2FA48D8}"/>
              </a:ext>
            </a:extLst>
          </p:cNvPr>
          <p:cNvGrpSpPr/>
          <p:nvPr/>
        </p:nvGrpSpPr>
        <p:grpSpPr>
          <a:xfrm>
            <a:off x="8412646" y="2770740"/>
            <a:ext cx="3258594" cy="1490938"/>
            <a:chOff x="4399378" y="2776640"/>
            <a:chExt cx="3258594" cy="1490938"/>
          </a:xfrm>
        </p:grpSpPr>
        <p:pic>
          <p:nvPicPr>
            <p:cNvPr id="39" name="Picture 18" descr="Map of flat earth concept flat earth Royalty Free Vector">
              <a:extLst>
                <a:ext uri="{FF2B5EF4-FFF2-40B4-BE49-F238E27FC236}">
                  <a16:creationId xmlns:a16="http://schemas.microsoft.com/office/drawing/2014/main" id="{7610930C-A6D6-410A-9A48-6369538CBE3E}"/>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0" name="Circle: Hollow 39">
              <a:extLst>
                <a:ext uri="{FF2B5EF4-FFF2-40B4-BE49-F238E27FC236}">
                  <a16:creationId xmlns:a16="http://schemas.microsoft.com/office/drawing/2014/main" id="{D4F5CEB8-F6F4-484F-8B01-7DBFAF477465}"/>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 name="Picture 12" descr="google maps icon - Google Search | Quadro nascimento, Coisas para comprar,  Imagens">
              <a:extLst>
                <a:ext uri="{FF2B5EF4-FFF2-40B4-BE49-F238E27FC236}">
                  <a16:creationId xmlns:a16="http://schemas.microsoft.com/office/drawing/2014/main" id="{F262B4A0-39B5-4858-8D10-A4B60F6FE936}"/>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93FB5C06-5B99-4C8D-A4C3-338DFEB71B11}"/>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3" name="TextBox 42">
              <a:extLst>
                <a:ext uri="{FF2B5EF4-FFF2-40B4-BE49-F238E27FC236}">
                  <a16:creationId xmlns:a16="http://schemas.microsoft.com/office/drawing/2014/main" id="{B83F2D03-05C7-4CEC-9782-8D2A4E939B36}"/>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4" name="Picture 16">
              <a:extLst>
                <a:ext uri="{FF2B5EF4-FFF2-40B4-BE49-F238E27FC236}">
                  <a16:creationId xmlns:a16="http://schemas.microsoft.com/office/drawing/2014/main" id="{382020C1-493A-4824-A55C-21CC1A40E7B9}"/>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44">
            <a:extLst>
              <a:ext uri="{FF2B5EF4-FFF2-40B4-BE49-F238E27FC236}">
                <a16:creationId xmlns:a16="http://schemas.microsoft.com/office/drawing/2014/main" id="{DF5855CC-3789-4A38-98EF-6D94DC18293E}"/>
              </a:ext>
            </a:extLst>
          </p:cNvPr>
          <p:cNvSpPr/>
          <p:nvPr/>
        </p:nvSpPr>
        <p:spPr>
          <a:xfrm>
            <a:off x="16828" y="-35979"/>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UD Digi Kyokasho NK-B" panose="02020700000000000000" pitchFamily="18" charset="-128"/>
                <a:ea typeface="UD Digi Kyokasho NK-B" panose="02020700000000000000" pitchFamily="18" charset="-128"/>
              </a:rPr>
              <a:t>NAVIGATION: INFORMATION</a:t>
            </a:r>
          </a:p>
        </p:txBody>
      </p:sp>
      <p:pic>
        <p:nvPicPr>
          <p:cNvPr id="46" name="Picture 45">
            <a:extLst>
              <a:ext uri="{FF2B5EF4-FFF2-40B4-BE49-F238E27FC236}">
                <a16:creationId xmlns:a16="http://schemas.microsoft.com/office/drawing/2014/main" id="{8765B665-F720-4E31-82A5-EA8BA2DCE363}"/>
              </a:ext>
            </a:extLst>
          </p:cNvPr>
          <p:cNvPicPr>
            <a:picLocks noChangeAspect="1"/>
          </p:cNvPicPr>
          <p:nvPr/>
        </p:nvPicPr>
        <p:blipFill>
          <a:blip r:embed="rId2"/>
          <a:stretch>
            <a:fillRect/>
          </a:stretch>
        </p:blipFill>
        <p:spPr>
          <a:xfrm>
            <a:off x="8165346" y="-19250"/>
            <a:ext cx="4026654" cy="6858000"/>
          </a:xfrm>
          <a:prstGeom prst="rect">
            <a:avLst/>
          </a:prstGeom>
        </p:spPr>
      </p:pic>
      <p:sp>
        <p:nvSpPr>
          <p:cNvPr id="47" name="Rectangle 46">
            <a:extLst>
              <a:ext uri="{FF2B5EF4-FFF2-40B4-BE49-F238E27FC236}">
                <a16:creationId xmlns:a16="http://schemas.microsoft.com/office/drawing/2014/main" id="{4C1C275B-4FC5-4350-B9A5-893696408C17}"/>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AD2D72-1F3A-4D41-BBF1-24323077F0B2}"/>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4D0D46D-FD0F-4634-B7E8-A322C0BD36C1}"/>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382AE2CC-C14B-4815-BAE3-8AEE1AE5C897}"/>
              </a:ext>
            </a:extLst>
          </p:cNvPr>
          <p:cNvSpPr/>
          <p:nvPr/>
        </p:nvSpPr>
        <p:spPr>
          <a:xfrm>
            <a:off x="8183276" y="457199"/>
            <a:ext cx="3729318" cy="519953"/>
          </a:xfrm>
          <a:prstGeom prst="rect">
            <a:avLst/>
          </a:prstGeo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8">
            <a:extLst>
              <a:ext uri="{FF2B5EF4-FFF2-40B4-BE49-F238E27FC236}">
                <a16:creationId xmlns:a16="http://schemas.microsoft.com/office/drawing/2014/main" id="{A6FFDBA5-C77B-4D2D-8F64-EBFDD48683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0FD2C3B5-3F47-48DD-9130-2BCAFE0E2C3E}"/>
              </a:ext>
            </a:extLst>
          </p:cNvPr>
          <p:cNvGrpSpPr/>
          <p:nvPr/>
        </p:nvGrpSpPr>
        <p:grpSpPr>
          <a:xfrm>
            <a:off x="8412646" y="2770740"/>
            <a:ext cx="3258594" cy="1490938"/>
            <a:chOff x="4399378" y="2776640"/>
            <a:chExt cx="3258594" cy="1490938"/>
          </a:xfrm>
        </p:grpSpPr>
        <p:pic>
          <p:nvPicPr>
            <p:cNvPr id="54" name="Picture 18" descr="Map of flat earth concept flat earth Royalty Free Vector">
              <a:extLst>
                <a:ext uri="{FF2B5EF4-FFF2-40B4-BE49-F238E27FC236}">
                  <a16:creationId xmlns:a16="http://schemas.microsoft.com/office/drawing/2014/main" id="{A7444B64-CB02-4A9D-B9D1-6A578190D8F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55" name="Circle: Hollow 54">
              <a:extLst>
                <a:ext uri="{FF2B5EF4-FFF2-40B4-BE49-F238E27FC236}">
                  <a16:creationId xmlns:a16="http://schemas.microsoft.com/office/drawing/2014/main" id="{90C25566-74A6-4F04-B60E-6BC96BC575B2}"/>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6" name="Picture 12" descr="google maps icon - Google Search | Quadro nascimento, Coisas para comprar,  Imagens">
              <a:extLst>
                <a:ext uri="{FF2B5EF4-FFF2-40B4-BE49-F238E27FC236}">
                  <a16:creationId xmlns:a16="http://schemas.microsoft.com/office/drawing/2014/main" id="{9328F0DC-1ABD-4B9C-AEE2-35668D55135D}"/>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7C3778DF-269C-4C0A-B097-5CE3AD31F36A}"/>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58" name="TextBox 57">
              <a:extLst>
                <a:ext uri="{FF2B5EF4-FFF2-40B4-BE49-F238E27FC236}">
                  <a16:creationId xmlns:a16="http://schemas.microsoft.com/office/drawing/2014/main" id="{A6B0D53A-B8E1-49BF-8210-F04E419A8631}"/>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59" name="Picture 16">
              <a:extLst>
                <a:ext uri="{FF2B5EF4-FFF2-40B4-BE49-F238E27FC236}">
                  <a16:creationId xmlns:a16="http://schemas.microsoft.com/office/drawing/2014/main" id="{CB5871F5-F3AB-4384-845E-8217F47452C0}"/>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pic>
        <p:nvPicPr>
          <p:cNvPr id="60" name="Picture 4" descr="Getting Started Icon at Vectorified.com | Collection of Getting Started Icon  free for personal use">
            <a:extLst>
              <a:ext uri="{FF2B5EF4-FFF2-40B4-BE49-F238E27FC236}">
                <a16:creationId xmlns:a16="http://schemas.microsoft.com/office/drawing/2014/main" id="{23DA4A53-CDC1-403B-AB3C-9FF65601742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59570" y="489863"/>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64" name="Straight Connector 63">
            <a:extLst>
              <a:ext uri="{FF2B5EF4-FFF2-40B4-BE49-F238E27FC236}">
                <a16:creationId xmlns:a16="http://schemas.microsoft.com/office/drawing/2014/main" id="{9292190D-D8C9-4F31-8EDE-2B39074DB85A}"/>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6589480-EF5C-4E5A-8345-2592C3EBDFDF}"/>
              </a:ext>
            </a:extLst>
          </p:cNvPr>
          <p:cNvSpPr txBox="1"/>
          <p:nvPr/>
        </p:nvSpPr>
        <p:spPr>
          <a:xfrm>
            <a:off x="8773742" y="524847"/>
            <a:ext cx="1296830" cy="369332"/>
          </a:xfrm>
          <a:prstGeom prst="rect">
            <a:avLst/>
          </a:prstGeom>
          <a:noFill/>
        </p:spPr>
        <p:txBody>
          <a:bodyPr wrap="none" rtlCol="0">
            <a:spAutoFit/>
          </a:bodyPr>
          <a:lstStyle/>
          <a:p>
            <a:r>
              <a:rPr lang="en-US" dirty="0">
                <a:solidFill>
                  <a:schemeClr val="bg1"/>
                </a:solidFill>
              </a:rPr>
              <a:t>Information</a:t>
            </a:r>
          </a:p>
        </p:txBody>
      </p:sp>
      <p:cxnSp>
        <p:nvCxnSpPr>
          <p:cNvPr id="67" name="Straight Connector 66">
            <a:extLst>
              <a:ext uri="{FF2B5EF4-FFF2-40B4-BE49-F238E27FC236}">
                <a16:creationId xmlns:a16="http://schemas.microsoft.com/office/drawing/2014/main" id="{199679F5-37C3-4959-84BA-D59F944DB26A}"/>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842FBBA-AF59-4AB6-949E-F7E69620206C}"/>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9C577C-8A0C-4DAA-B699-F6F18A07AD50}"/>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BB6C64-2F75-41AC-95E5-091785F89716}"/>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CD2DB44D-3160-4109-9418-CC76FD81F364}"/>
              </a:ext>
            </a:extLst>
          </p:cNvPr>
          <p:cNvSpPr/>
          <p:nvPr/>
        </p:nvSpPr>
        <p:spPr>
          <a:xfrm>
            <a:off x="8025428" y="-1925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141E528-8557-4498-A3E0-616A59DBA4A6}"/>
              </a:ext>
            </a:extLst>
          </p:cNvPr>
          <p:cNvSpPr/>
          <p:nvPr/>
        </p:nvSpPr>
        <p:spPr>
          <a:xfrm>
            <a:off x="214345" y="2190497"/>
            <a:ext cx="7792674" cy="3046988"/>
          </a:xfrm>
          <a:prstGeom prst="rect">
            <a:avLst/>
          </a:prstGeom>
        </p:spPr>
        <p:txBody>
          <a:bodyPr wrap="square">
            <a:spAutoFit/>
          </a:bodyPr>
          <a:lstStyle/>
          <a:p>
            <a:pPr algn="ctr"/>
            <a:r>
              <a:rPr lang="en-US" sz="3200" b="1" u="sng" dirty="0" err="1">
                <a:solidFill>
                  <a:schemeClr val="bg1"/>
                </a:solidFill>
                <a:latin typeface="Arial Rounded MT Bold" panose="020F0704030504030204" pitchFamily="34" charset="0"/>
              </a:rPr>
              <a:t>Delubyocation</a:t>
            </a:r>
            <a:br>
              <a:rPr lang="en-US" sz="3200" b="1" u="sng" dirty="0">
                <a:solidFill>
                  <a:schemeClr val="bg1"/>
                </a:solidFill>
                <a:latin typeface="Arial Rounded MT Bold" panose="020F0704030504030204" pitchFamily="34" charset="0"/>
              </a:rPr>
            </a:br>
            <a:br>
              <a:rPr lang="en-US" sz="3200" b="1"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is an informational app with the primary purpose of giving updates on the latest weather forecast and that is near a selected location.</a:t>
            </a:r>
          </a:p>
        </p:txBody>
      </p:sp>
      <p:sp>
        <p:nvSpPr>
          <p:cNvPr id="86" name="Rectangle 85">
            <a:extLst>
              <a:ext uri="{FF2B5EF4-FFF2-40B4-BE49-F238E27FC236}">
                <a16:creationId xmlns:a16="http://schemas.microsoft.com/office/drawing/2014/main" id="{FB074615-3051-48A3-9825-ECE742EE3B78}"/>
              </a:ext>
            </a:extLst>
          </p:cNvPr>
          <p:cNvSpPr/>
          <p:nvPr/>
        </p:nvSpPr>
        <p:spPr>
          <a:xfrm>
            <a:off x="8183276" y="4066899"/>
            <a:ext cx="3794379" cy="1938992"/>
          </a:xfrm>
          <a:prstGeom prst="rect">
            <a:avLst/>
          </a:prstGeom>
        </p:spPr>
        <p:txBody>
          <a:bodyPr wrap="square">
            <a:spAutoFit/>
          </a:bodyPr>
          <a:lstStyle/>
          <a:p>
            <a:pPr algn="ctr"/>
            <a:br>
              <a:rPr lang="en-US" sz="2000" dirty="0">
                <a:latin typeface="Arial Rounded MT Bold" panose="020F0704030504030204" pitchFamily="34" charset="0"/>
              </a:rPr>
            </a:br>
            <a:r>
              <a:rPr lang="en-US" sz="2000" dirty="0">
                <a:latin typeface="Arial Rounded MT Bold" panose="020F0704030504030204" pitchFamily="34" charset="0"/>
              </a:rPr>
              <a:t>is an informational app with the primary purpose of giving updates on the latest weather forecast and that is near a selected location.</a:t>
            </a:r>
          </a:p>
        </p:txBody>
      </p:sp>
      <p:sp>
        <p:nvSpPr>
          <p:cNvPr id="87" name="Action Button: Go Forward or Next 86">
            <a:hlinkClick r:id="rId15" action="ppaction://hlinksldjump" highlightClick="1"/>
            <a:extLst>
              <a:ext uri="{FF2B5EF4-FFF2-40B4-BE49-F238E27FC236}">
                <a16:creationId xmlns:a16="http://schemas.microsoft.com/office/drawing/2014/main" id="{4F5E2EC9-4C9B-46A8-A8AA-7AAEC2657D2D}"/>
              </a:ext>
            </a:extLst>
          </p:cNvPr>
          <p:cNvSpPr/>
          <p:nvPr/>
        </p:nvSpPr>
        <p:spPr>
          <a:xfrm flipH="1">
            <a:off x="8876787" y="6477939"/>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44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D6F3-8874-41B5-A7FE-A21D277F4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1DE37-893F-430F-A5CB-5CD8C8496643}"/>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731726A-DBFD-476E-B161-7264A2BFD07E}"/>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0C3F24-629C-4C10-A8D6-23B4D6D05730}"/>
              </a:ext>
            </a:extLst>
          </p:cNvPr>
          <p:cNvPicPr>
            <a:picLocks noChangeAspect="1"/>
          </p:cNvPicPr>
          <p:nvPr/>
        </p:nvPicPr>
        <p:blipFill>
          <a:blip r:embed="rId2"/>
          <a:stretch>
            <a:fillRect/>
          </a:stretch>
        </p:blipFill>
        <p:spPr>
          <a:xfrm>
            <a:off x="8165346" y="0"/>
            <a:ext cx="4026654" cy="6858000"/>
          </a:xfrm>
          <a:prstGeom prst="rect">
            <a:avLst/>
          </a:prstGeom>
        </p:spPr>
      </p:pic>
      <p:sp>
        <p:nvSpPr>
          <p:cNvPr id="6" name="Rectangle 5">
            <a:extLst>
              <a:ext uri="{FF2B5EF4-FFF2-40B4-BE49-F238E27FC236}">
                <a16:creationId xmlns:a16="http://schemas.microsoft.com/office/drawing/2014/main" id="{C2C3DECC-E8DB-40CC-8DBC-6FECD4BD5ACC}"/>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98FD15-B8C1-4AE5-AF8D-810B1154AE1C}"/>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56842E-F122-421B-958A-D0CD1271CEA8}"/>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62601AE-90A9-4C4C-9C8C-656314DFC128}"/>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FFCC356-3115-4D53-A2C8-BFC4560A9E5E}"/>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1" name="Picture 8">
            <a:extLst>
              <a:ext uri="{FF2B5EF4-FFF2-40B4-BE49-F238E27FC236}">
                <a16:creationId xmlns:a16="http://schemas.microsoft.com/office/drawing/2014/main" id="{C58FBF03-70D5-4296-B51D-60BDFA0BCB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45F26A4A-66FF-42D6-AF0B-536556707EDD}"/>
              </a:ext>
            </a:extLst>
          </p:cNvPr>
          <p:cNvGrpSpPr/>
          <p:nvPr/>
        </p:nvGrpSpPr>
        <p:grpSpPr>
          <a:xfrm>
            <a:off x="8025500" y="4022396"/>
            <a:ext cx="3778193" cy="2041056"/>
            <a:chOff x="5651742" y="1477585"/>
            <a:chExt cx="3778193" cy="2041056"/>
          </a:xfrm>
        </p:grpSpPr>
        <p:grpSp>
          <p:nvGrpSpPr>
            <p:cNvPr id="13" name="Group 12">
              <a:extLst>
                <a:ext uri="{FF2B5EF4-FFF2-40B4-BE49-F238E27FC236}">
                  <a16:creationId xmlns:a16="http://schemas.microsoft.com/office/drawing/2014/main" id="{810CC7CB-C510-437F-BF04-0E009A890BC2}"/>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6" name="Arrow: Pentagon 35">
                <a:extLst>
                  <a:ext uri="{FF2B5EF4-FFF2-40B4-BE49-F238E27FC236}">
                    <a16:creationId xmlns:a16="http://schemas.microsoft.com/office/drawing/2014/main" id="{A6BD15CC-D598-4B00-AB24-5A8C6D0C9AB9}"/>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hord 36">
                <a:extLst>
                  <a:ext uri="{FF2B5EF4-FFF2-40B4-BE49-F238E27FC236}">
                    <a16:creationId xmlns:a16="http://schemas.microsoft.com/office/drawing/2014/main" id="{A10A8631-D81F-44C2-8B12-2C23BC853989}"/>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0B5BC023-9E8A-4052-8147-D7AB84D68555}"/>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459B95E-965F-470F-A51D-2D95DBBB4D09}"/>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6" name="Picture 4" descr="Getting Started Icon at Vectorified.com | Collection of Getting Started Icon  free for personal use">
              <a:extLst>
                <a:ext uri="{FF2B5EF4-FFF2-40B4-BE49-F238E27FC236}">
                  <a16:creationId xmlns:a16="http://schemas.microsoft.com/office/drawing/2014/main" id="{BBFB8781-01DB-4B3C-A5A3-BDD26E6E49E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3F5C0DD-971E-4C99-8ADC-41F70E398336}"/>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C12888-42C8-48D2-B895-AFB453759757}"/>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285BD8D-136B-4FDA-A29E-426D75182EF8}"/>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4" name="Arrow: Pentagon 33">
                <a:extLst>
                  <a:ext uri="{FF2B5EF4-FFF2-40B4-BE49-F238E27FC236}">
                    <a16:creationId xmlns:a16="http://schemas.microsoft.com/office/drawing/2014/main" id="{79090E87-6491-4ED3-AB1F-ACC03E568D33}"/>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a:extLst>
                  <a:ext uri="{FF2B5EF4-FFF2-40B4-BE49-F238E27FC236}">
                    <a16:creationId xmlns:a16="http://schemas.microsoft.com/office/drawing/2014/main" id="{C6A21B33-8A78-44A0-A69E-8AF05A6B33BA}"/>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702C8DAC-0B5B-4B8B-8A68-0FBCD70008C0}"/>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41806C4-4B2E-48D0-8A13-F09147B3A543}"/>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2" name="Picture 6" descr="Rain Cloud Icons - Download Free Vector Icons | Noun Project">
              <a:extLst>
                <a:ext uri="{FF2B5EF4-FFF2-40B4-BE49-F238E27FC236}">
                  <a16:creationId xmlns:a16="http://schemas.microsoft.com/office/drawing/2014/main" id="{9143E5E2-94CE-415F-AC11-B250C71FF65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6FAFF9E-1E65-4C86-AB9C-BB3A15043E4A}"/>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2" name="Arrow: Pentagon 31">
                <a:extLst>
                  <a:ext uri="{FF2B5EF4-FFF2-40B4-BE49-F238E27FC236}">
                    <a16:creationId xmlns:a16="http://schemas.microsoft.com/office/drawing/2014/main" id="{1FF829DE-5829-4446-88F5-4B96E9BC220A}"/>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hord 32">
                <a:extLst>
                  <a:ext uri="{FF2B5EF4-FFF2-40B4-BE49-F238E27FC236}">
                    <a16:creationId xmlns:a16="http://schemas.microsoft.com/office/drawing/2014/main" id="{F636B92E-983B-473B-A26B-B67F73FFDC3E}"/>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4" name="Straight Connector 23">
              <a:extLst>
                <a:ext uri="{FF2B5EF4-FFF2-40B4-BE49-F238E27FC236}">
                  <a16:creationId xmlns:a16="http://schemas.microsoft.com/office/drawing/2014/main" id="{DC43DA83-E5B1-400F-B955-AE378160034D}"/>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61D4A95-E5DC-4373-82CD-063D18AB41D7}"/>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6" name="Picture 10" descr="Warning Svg Png Icon Free Download (#133483) - OnlineWebFonts.COM">
              <a:extLst>
                <a:ext uri="{FF2B5EF4-FFF2-40B4-BE49-F238E27FC236}">
                  <a16:creationId xmlns:a16="http://schemas.microsoft.com/office/drawing/2014/main" id="{35868FC6-47AE-41DA-9560-616AA98965EA}"/>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1AA696A2-E179-4FBC-823E-39F51885E63E}"/>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0" name="Arrow: Pentagon 29">
                <a:extLst>
                  <a:ext uri="{FF2B5EF4-FFF2-40B4-BE49-F238E27FC236}">
                    <a16:creationId xmlns:a16="http://schemas.microsoft.com/office/drawing/2014/main" id="{8CD3C563-60D3-44AD-9678-9F63C75B3595}"/>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hord 30">
                <a:extLst>
                  <a:ext uri="{FF2B5EF4-FFF2-40B4-BE49-F238E27FC236}">
                    <a16:creationId xmlns:a16="http://schemas.microsoft.com/office/drawing/2014/main" id="{0FC7452F-8734-4044-9834-40162F056753}"/>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E6D92545-52EB-47BD-B2CE-FD2632976F19}"/>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29" name="Cross 28">
              <a:extLst>
                <a:ext uri="{FF2B5EF4-FFF2-40B4-BE49-F238E27FC236}">
                  <a16:creationId xmlns:a16="http://schemas.microsoft.com/office/drawing/2014/main" id="{BB94FED5-3E9C-4E52-BCCE-E8DC24976A42}"/>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0DAEB69B-7FC7-45CE-A0DE-446FAF3C5159}"/>
              </a:ext>
            </a:extLst>
          </p:cNvPr>
          <p:cNvGrpSpPr/>
          <p:nvPr/>
        </p:nvGrpSpPr>
        <p:grpSpPr>
          <a:xfrm>
            <a:off x="8412646" y="2770740"/>
            <a:ext cx="3258594" cy="1490938"/>
            <a:chOff x="4399378" y="2776640"/>
            <a:chExt cx="3258594" cy="1490938"/>
          </a:xfrm>
        </p:grpSpPr>
        <p:pic>
          <p:nvPicPr>
            <p:cNvPr id="39" name="Picture 18" descr="Map of flat earth concept flat earth Royalty Free Vector">
              <a:extLst>
                <a:ext uri="{FF2B5EF4-FFF2-40B4-BE49-F238E27FC236}">
                  <a16:creationId xmlns:a16="http://schemas.microsoft.com/office/drawing/2014/main" id="{48677449-6212-491E-8A16-F977E84FEB3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0" name="Circle: Hollow 39">
              <a:extLst>
                <a:ext uri="{FF2B5EF4-FFF2-40B4-BE49-F238E27FC236}">
                  <a16:creationId xmlns:a16="http://schemas.microsoft.com/office/drawing/2014/main" id="{ADFB4ADB-791B-4600-BE45-059974404C3D}"/>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 name="Picture 12" descr="google maps icon - Google Search | Quadro nascimento, Coisas para comprar,  Imagens">
              <a:extLst>
                <a:ext uri="{FF2B5EF4-FFF2-40B4-BE49-F238E27FC236}">
                  <a16:creationId xmlns:a16="http://schemas.microsoft.com/office/drawing/2014/main" id="{40A5789B-EAD5-470C-83B4-F538326E26D5}"/>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932190A-8CBD-426B-9493-5AC728ADC159}"/>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3" name="TextBox 42">
              <a:extLst>
                <a:ext uri="{FF2B5EF4-FFF2-40B4-BE49-F238E27FC236}">
                  <a16:creationId xmlns:a16="http://schemas.microsoft.com/office/drawing/2014/main" id="{6C481609-A9EE-436C-B219-2EC49721A317}"/>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4" name="Picture 16">
              <a:extLst>
                <a:ext uri="{FF2B5EF4-FFF2-40B4-BE49-F238E27FC236}">
                  <a16:creationId xmlns:a16="http://schemas.microsoft.com/office/drawing/2014/main" id="{7E723B1A-ABA7-4F1B-BF44-63E11C7CAE0F}"/>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44">
            <a:extLst>
              <a:ext uri="{FF2B5EF4-FFF2-40B4-BE49-F238E27FC236}">
                <a16:creationId xmlns:a16="http://schemas.microsoft.com/office/drawing/2014/main" id="{BB60B42F-BF74-4043-940F-BC4315B37CDD}"/>
              </a:ext>
            </a:extLst>
          </p:cNvPr>
          <p:cNvSpPr/>
          <p:nvPr/>
        </p:nvSpPr>
        <p:spPr>
          <a:xfrm>
            <a:off x="16828" y="-35979"/>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UD Digi Kyokasho NK-B" panose="02020700000000000000" pitchFamily="18" charset="-128"/>
                <a:ea typeface="UD Digi Kyokasho NK-B" panose="02020700000000000000" pitchFamily="18" charset="-128"/>
              </a:rPr>
              <a:t>NAVIGATION: LOCATION SETTINGS</a:t>
            </a:r>
          </a:p>
        </p:txBody>
      </p:sp>
      <p:pic>
        <p:nvPicPr>
          <p:cNvPr id="46" name="Picture 45">
            <a:extLst>
              <a:ext uri="{FF2B5EF4-FFF2-40B4-BE49-F238E27FC236}">
                <a16:creationId xmlns:a16="http://schemas.microsoft.com/office/drawing/2014/main" id="{281A19E7-CA17-4626-9966-1D7F2AE8C231}"/>
              </a:ext>
            </a:extLst>
          </p:cNvPr>
          <p:cNvPicPr>
            <a:picLocks noChangeAspect="1"/>
          </p:cNvPicPr>
          <p:nvPr/>
        </p:nvPicPr>
        <p:blipFill>
          <a:blip r:embed="rId2"/>
          <a:stretch>
            <a:fillRect/>
          </a:stretch>
        </p:blipFill>
        <p:spPr>
          <a:xfrm>
            <a:off x="8165346" y="-19250"/>
            <a:ext cx="4026654" cy="6858000"/>
          </a:xfrm>
          <a:prstGeom prst="rect">
            <a:avLst/>
          </a:prstGeom>
        </p:spPr>
      </p:pic>
      <p:sp>
        <p:nvSpPr>
          <p:cNvPr id="47" name="Rectangle 46">
            <a:extLst>
              <a:ext uri="{FF2B5EF4-FFF2-40B4-BE49-F238E27FC236}">
                <a16:creationId xmlns:a16="http://schemas.microsoft.com/office/drawing/2014/main" id="{0BDF4134-0538-4B2A-8382-97D14D960041}"/>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1B7A4A0-C9E2-41AA-B0E9-8E9F76506F53}"/>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8D42E3C-FB4F-41CC-A22F-DDE810C9406F}"/>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3978990-0B63-4E3B-8F25-9BBD01E081ED}"/>
              </a:ext>
            </a:extLst>
          </p:cNvPr>
          <p:cNvSpPr/>
          <p:nvPr/>
        </p:nvSpPr>
        <p:spPr>
          <a:xfrm>
            <a:off x="8174963" y="457199"/>
            <a:ext cx="3729318" cy="519953"/>
          </a:xfrm>
          <a:prstGeom prst="rect">
            <a:avLst/>
          </a:prstGeo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598D0C0D-D6F9-4B0D-91AB-9C03E6283A26}"/>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BE8D04-7C85-4BE5-84BE-36326509F4B3}"/>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C13B83A-7D96-4216-B5E1-D00EA535079F}"/>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A2099B0-FF1C-48A9-BCBB-E50D0E0D3B1A}"/>
              </a:ext>
            </a:extLst>
          </p:cNvPr>
          <p:cNvSpPr txBox="1"/>
          <p:nvPr/>
        </p:nvSpPr>
        <p:spPr>
          <a:xfrm>
            <a:off x="8596557" y="514673"/>
            <a:ext cx="1779141" cy="369332"/>
          </a:xfrm>
          <a:prstGeom prst="rect">
            <a:avLst/>
          </a:prstGeom>
          <a:noFill/>
        </p:spPr>
        <p:txBody>
          <a:bodyPr wrap="none" rtlCol="0">
            <a:spAutoFit/>
          </a:bodyPr>
          <a:lstStyle/>
          <a:p>
            <a:r>
              <a:rPr lang="en-US" dirty="0">
                <a:solidFill>
                  <a:schemeClr val="bg1"/>
                </a:solidFill>
              </a:rPr>
              <a:t>Location Settings</a:t>
            </a:r>
          </a:p>
        </p:txBody>
      </p:sp>
      <p:cxnSp>
        <p:nvCxnSpPr>
          <p:cNvPr id="74" name="Straight Connector 73">
            <a:extLst>
              <a:ext uri="{FF2B5EF4-FFF2-40B4-BE49-F238E27FC236}">
                <a16:creationId xmlns:a16="http://schemas.microsoft.com/office/drawing/2014/main" id="{CCFBFC25-9161-4B1C-9D05-5D430E8616F5}"/>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C7196502-AD21-4A7C-BB40-78B4574AC960}"/>
              </a:ext>
            </a:extLst>
          </p:cNvPr>
          <p:cNvPicPr>
            <a:picLocks noChangeAspect="1"/>
          </p:cNvPicPr>
          <p:nvPr/>
        </p:nvPicPr>
        <p:blipFill>
          <a:blip r:embed="rId15"/>
          <a:stretch>
            <a:fillRect/>
          </a:stretch>
        </p:blipFill>
        <p:spPr>
          <a:xfrm>
            <a:off x="8326287" y="488187"/>
            <a:ext cx="257990" cy="382636"/>
          </a:xfrm>
          <a:prstGeom prst="rect">
            <a:avLst/>
          </a:prstGeom>
        </p:spPr>
      </p:pic>
      <p:sp>
        <p:nvSpPr>
          <p:cNvPr id="81" name="Rectangle 80">
            <a:extLst>
              <a:ext uri="{FF2B5EF4-FFF2-40B4-BE49-F238E27FC236}">
                <a16:creationId xmlns:a16="http://schemas.microsoft.com/office/drawing/2014/main" id="{2424EB44-0430-4622-8EDC-02BD8DEA012D}"/>
              </a:ext>
            </a:extLst>
          </p:cNvPr>
          <p:cNvSpPr/>
          <p:nvPr/>
        </p:nvSpPr>
        <p:spPr>
          <a:xfrm>
            <a:off x="8042054" y="-1925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A65D5E5-9979-4C27-BD4B-CC73E131CDCD}"/>
              </a:ext>
            </a:extLst>
          </p:cNvPr>
          <p:cNvSpPr/>
          <p:nvPr/>
        </p:nvSpPr>
        <p:spPr>
          <a:xfrm>
            <a:off x="156346" y="2670296"/>
            <a:ext cx="7792674" cy="2062103"/>
          </a:xfrm>
          <a:prstGeom prst="rect">
            <a:avLst/>
          </a:prstGeom>
        </p:spPr>
        <p:txBody>
          <a:bodyPr wrap="square">
            <a:spAutoFit/>
          </a:bodyPr>
          <a:lstStyle/>
          <a:p>
            <a:r>
              <a:rPr lang="en-US" sz="3200" dirty="0">
                <a:solidFill>
                  <a:schemeClr val="bg1"/>
                </a:solidFill>
                <a:latin typeface="Arial Rounded MT Bold" panose="020F0704030504030204" pitchFamily="34" charset="0"/>
              </a:rPr>
              <a:t>-&gt; Location of use will be either set manually on a pre-selected pinned location of where the user generally is </a:t>
            </a:r>
            <a:br>
              <a:rPr lang="en-US" sz="3200" dirty="0">
                <a:solidFill>
                  <a:schemeClr val="bg1"/>
                </a:solidFill>
                <a:latin typeface="Arial Rounded MT Bold" panose="020F0704030504030204" pitchFamily="34" charset="0"/>
              </a:rPr>
            </a:br>
            <a:endParaRPr lang="en-US" sz="3200" dirty="0">
              <a:solidFill>
                <a:schemeClr val="bg1"/>
              </a:solidFill>
              <a:latin typeface="Arial Rounded MT Bold" panose="020F0704030504030204" pitchFamily="34" charset="0"/>
            </a:endParaRPr>
          </a:p>
        </p:txBody>
      </p:sp>
      <p:sp>
        <p:nvSpPr>
          <p:cNvPr id="84" name="Oval 83">
            <a:extLst>
              <a:ext uri="{FF2B5EF4-FFF2-40B4-BE49-F238E27FC236}">
                <a16:creationId xmlns:a16="http://schemas.microsoft.com/office/drawing/2014/main" id="{305DB2B9-A10E-4BC4-9324-93603CCB8406}"/>
              </a:ext>
            </a:extLst>
          </p:cNvPr>
          <p:cNvSpPr/>
          <p:nvPr/>
        </p:nvSpPr>
        <p:spPr>
          <a:xfrm>
            <a:off x="8344328" y="4055791"/>
            <a:ext cx="240790" cy="24079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9456E10-54E0-4EA0-A83D-C7D5CAB47D84}"/>
              </a:ext>
            </a:extLst>
          </p:cNvPr>
          <p:cNvSpPr/>
          <p:nvPr/>
        </p:nvSpPr>
        <p:spPr>
          <a:xfrm>
            <a:off x="8343487" y="3305248"/>
            <a:ext cx="240790" cy="240790"/>
          </a:xfrm>
          <a:prstGeom prst="ellipse">
            <a:avLst/>
          </a:prstGeom>
          <a:noFill/>
          <a:ln w="28575">
            <a:solidFill>
              <a:srgbClr val="5FC7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4B742F5-329A-4F5D-B2A1-A24DAC3B464C}"/>
              </a:ext>
            </a:extLst>
          </p:cNvPr>
          <p:cNvPicPr>
            <a:picLocks noChangeAspect="1"/>
          </p:cNvPicPr>
          <p:nvPr/>
        </p:nvPicPr>
        <p:blipFill>
          <a:blip r:embed="rId16"/>
          <a:stretch>
            <a:fillRect/>
          </a:stretch>
        </p:blipFill>
        <p:spPr>
          <a:xfrm>
            <a:off x="8190651" y="966889"/>
            <a:ext cx="3721943" cy="2096112"/>
          </a:xfrm>
          <a:prstGeom prst="rect">
            <a:avLst/>
          </a:prstGeom>
        </p:spPr>
      </p:pic>
      <p:sp>
        <p:nvSpPr>
          <p:cNvPr id="87" name="TextBox 86">
            <a:extLst>
              <a:ext uri="{FF2B5EF4-FFF2-40B4-BE49-F238E27FC236}">
                <a16:creationId xmlns:a16="http://schemas.microsoft.com/office/drawing/2014/main" id="{E87E6D21-D18C-430A-84C6-4FDA52854C39}"/>
              </a:ext>
            </a:extLst>
          </p:cNvPr>
          <p:cNvSpPr txBox="1"/>
          <p:nvPr/>
        </p:nvSpPr>
        <p:spPr>
          <a:xfrm>
            <a:off x="8703311" y="3630584"/>
            <a:ext cx="1940852" cy="276999"/>
          </a:xfrm>
          <a:prstGeom prst="rect">
            <a:avLst/>
          </a:prstGeom>
          <a:solidFill>
            <a:schemeClr val="bg1">
              <a:lumMod val="85000"/>
            </a:schemeClr>
          </a:solidFill>
          <a:effectLst>
            <a:outerShdw blurRad="63500" sx="102000" sy="102000" algn="ctr" rotWithShape="0">
              <a:prstClr val="black">
                <a:alpha val="40000"/>
              </a:prstClr>
            </a:outerShdw>
          </a:effectLst>
        </p:spPr>
        <p:txBody>
          <a:bodyPr wrap="none" rtlCol="0">
            <a:spAutoFit/>
          </a:bodyPr>
          <a:lstStyle/>
          <a:p>
            <a:r>
              <a:rPr lang="en-US" sz="1200" dirty="0"/>
              <a:t>You are in Sampaloc, Manila</a:t>
            </a:r>
          </a:p>
        </p:txBody>
      </p:sp>
      <p:sp>
        <p:nvSpPr>
          <p:cNvPr id="88" name="Oval 87">
            <a:extLst>
              <a:ext uri="{FF2B5EF4-FFF2-40B4-BE49-F238E27FC236}">
                <a16:creationId xmlns:a16="http://schemas.microsoft.com/office/drawing/2014/main" id="{1083985D-519C-4D66-B16F-9D9C89A32531}"/>
              </a:ext>
            </a:extLst>
          </p:cNvPr>
          <p:cNvSpPr/>
          <p:nvPr/>
        </p:nvSpPr>
        <p:spPr>
          <a:xfrm>
            <a:off x="8397147" y="3349284"/>
            <a:ext cx="149512" cy="149512"/>
          </a:xfrm>
          <a:prstGeom prst="ellipse">
            <a:avLst/>
          </a:prstGeom>
          <a:solidFill>
            <a:srgbClr val="5FC7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0896D802-34D0-4134-AFD5-CA0E2786EF18}"/>
              </a:ext>
            </a:extLst>
          </p:cNvPr>
          <p:cNvSpPr txBox="1"/>
          <p:nvPr/>
        </p:nvSpPr>
        <p:spPr>
          <a:xfrm>
            <a:off x="8602069" y="3218134"/>
            <a:ext cx="2703432" cy="369332"/>
          </a:xfrm>
          <a:prstGeom prst="rect">
            <a:avLst/>
          </a:prstGeom>
          <a:noFill/>
        </p:spPr>
        <p:txBody>
          <a:bodyPr wrap="none" rtlCol="0">
            <a:spAutoFit/>
          </a:bodyPr>
          <a:lstStyle/>
          <a:p>
            <a:r>
              <a:rPr lang="en-US" b="1" dirty="0">
                <a:latin typeface="+mj-lt"/>
              </a:rPr>
              <a:t>Auto-located, pre-selection</a:t>
            </a:r>
          </a:p>
        </p:txBody>
      </p:sp>
      <p:sp>
        <p:nvSpPr>
          <p:cNvPr id="90" name="TextBox 89">
            <a:extLst>
              <a:ext uri="{FF2B5EF4-FFF2-40B4-BE49-F238E27FC236}">
                <a16:creationId xmlns:a16="http://schemas.microsoft.com/office/drawing/2014/main" id="{98C0F09D-46F5-4FD4-8A49-2B920E627DA3}"/>
              </a:ext>
            </a:extLst>
          </p:cNvPr>
          <p:cNvSpPr txBox="1"/>
          <p:nvPr/>
        </p:nvSpPr>
        <p:spPr>
          <a:xfrm>
            <a:off x="8677346" y="3997443"/>
            <a:ext cx="1525226" cy="369332"/>
          </a:xfrm>
          <a:prstGeom prst="rect">
            <a:avLst/>
          </a:prstGeom>
          <a:noFill/>
        </p:spPr>
        <p:txBody>
          <a:bodyPr wrap="none" rtlCol="0">
            <a:spAutoFit/>
          </a:bodyPr>
          <a:lstStyle/>
          <a:p>
            <a:r>
              <a:rPr lang="en-US" b="1" dirty="0">
                <a:latin typeface="+mj-lt"/>
              </a:rPr>
              <a:t>Set it manually</a:t>
            </a:r>
          </a:p>
        </p:txBody>
      </p:sp>
      <p:sp>
        <p:nvSpPr>
          <p:cNvPr id="91" name="Action Button: Go Forward or Next 90">
            <a:hlinkClick r:id="rId17" action="ppaction://hlinksldjump" highlightClick="1"/>
            <a:extLst>
              <a:ext uri="{FF2B5EF4-FFF2-40B4-BE49-F238E27FC236}">
                <a16:creationId xmlns:a16="http://schemas.microsoft.com/office/drawing/2014/main" id="{3B9FF31F-86DF-4E13-8799-C4459A5E1184}"/>
              </a:ext>
            </a:extLst>
          </p:cNvPr>
          <p:cNvSpPr/>
          <p:nvPr/>
        </p:nvSpPr>
        <p:spPr>
          <a:xfrm flipH="1">
            <a:off x="8876787" y="646831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08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276BEE-5ADF-4F22-BC7F-F818C161EB86}"/>
              </a:ext>
            </a:extLst>
          </p:cNvPr>
          <p:cNvSpPr/>
          <p:nvPr/>
        </p:nvSpPr>
        <p:spPr>
          <a:xfrm>
            <a:off x="0" y="0"/>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873C35-D4F0-4C36-B439-88E12D39381B}"/>
              </a:ext>
            </a:extLst>
          </p:cNvPr>
          <p:cNvPicPr>
            <a:picLocks noChangeAspect="1"/>
          </p:cNvPicPr>
          <p:nvPr/>
        </p:nvPicPr>
        <p:blipFill>
          <a:blip r:embed="rId2"/>
          <a:stretch>
            <a:fillRect/>
          </a:stretch>
        </p:blipFill>
        <p:spPr>
          <a:xfrm>
            <a:off x="8165346" y="0"/>
            <a:ext cx="4026654" cy="6858000"/>
          </a:xfrm>
          <a:prstGeom prst="rect">
            <a:avLst/>
          </a:prstGeom>
        </p:spPr>
      </p:pic>
      <p:sp>
        <p:nvSpPr>
          <p:cNvPr id="7" name="Rectangle 6">
            <a:extLst>
              <a:ext uri="{FF2B5EF4-FFF2-40B4-BE49-F238E27FC236}">
                <a16:creationId xmlns:a16="http://schemas.microsoft.com/office/drawing/2014/main" id="{F0869412-92E0-420A-8523-1AF94433B7D4}"/>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CA0997-159F-4A8B-BB01-51F42CDF23C3}"/>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D7C9AD-859F-4612-A01F-A1B6314BD302}"/>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D8FB15D-1433-45F7-AED6-48F4A08D65BE}"/>
              </a:ext>
            </a:extLst>
          </p:cNvPr>
          <p:cNvSpPr/>
          <p:nvPr/>
        </p:nvSpPr>
        <p:spPr>
          <a:xfrm>
            <a:off x="8183276" y="457199"/>
            <a:ext cx="3729318" cy="519953"/>
          </a:xfrm>
          <a:prstGeom prst="rect">
            <a:avLst/>
          </a:prstGeo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8BB3553-008A-400A-98D6-9CCD1C444EB1}"/>
              </a:ext>
            </a:extLst>
          </p:cNvPr>
          <p:cNvSpPr txBox="1"/>
          <p:nvPr/>
        </p:nvSpPr>
        <p:spPr>
          <a:xfrm>
            <a:off x="8595687" y="515341"/>
            <a:ext cx="1689693" cy="369332"/>
          </a:xfrm>
          <a:prstGeom prst="rect">
            <a:avLst/>
          </a:prstGeom>
          <a:noFill/>
        </p:spPr>
        <p:txBody>
          <a:bodyPr wrap="none" rtlCol="0">
            <a:spAutoFit/>
          </a:bodyPr>
          <a:lstStyle/>
          <a:p>
            <a:r>
              <a:rPr lang="en-US" dirty="0">
                <a:solidFill>
                  <a:schemeClr val="bg1"/>
                </a:solidFill>
              </a:rPr>
              <a:t>Weather Report</a:t>
            </a:r>
          </a:p>
        </p:txBody>
      </p:sp>
      <p:sp>
        <p:nvSpPr>
          <p:cNvPr id="48" name="Rectangle 47">
            <a:extLst>
              <a:ext uri="{FF2B5EF4-FFF2-40B4-BE49-F238E27FC236}">
                <a16:creationId xmlns:a16="http://schemas.microsoft.com/office/drawing/2014/main" id="{65CFD066-1E1D-486D-B01C-2BAD94567B8F}"/>
              </a:ext>
            </a:extLst>
          </p:cNvPr>
          <p:cNvSpPr/>
          <p:nvPr/>
        </p:nvSpPr>
        <p:spPr>
          <a:xfrm>
            <a:off x="-2422" y="-7104"/>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UD Digi Kyokasho NK-B" panose="02020700000000000000" pitchFamily="18" charset="-128"/>
                <a:ea typeface="UD Digi Kyokasho NK-B" panose="02020700000000000000" pitchFamily="18" charset="-128"/>
              </a:rPr>
              <a:t>FEATURES: Weather Report</a:t>
            </a:r>
          </a:p>
        </p:txBody>
      </p:sp>
      <p:sp>
        <p:nvSpPr>
          <p:cNvPr id="49" name="Rectangle 48">
            <a:extLst>
              <a:ext uri="{FF2B5EF4-FFF2-40B4-BE49-F238E27FC236}">
                <a16:creationId xmlns:a16="http://schemas.microsoft.com/office/drawing/2014/main" id="{CC6A4D97-DA72-41B7-AC5C-2D2E500DA1CF}"/>
              </a:ext>
            </a:extLst>
          </p:cNvPr>
          <p:cNvSpPr/>
          <p:nvPr/>
        </p:nvSpPr>
        <p:spPr>
          <a:xfrm>
            <a:off x="114101" y="1461056"/>
            <a:ext cx="7792674" cy="3046988"/>
          </a:xfrm>
          <a:prstGeom prst="rect">
            <a:avLst/>
          </a:prstGeom>
        </p:spPr>
        <p:txBody>
          <a:bodyPr wrap="square">
            <a:spAutoFit/>
          </a:bodyPr>
          <a:lstStyle/>
          <a:p>
            <a:r>
              <a:rPr lang="en-US" sz="3200" b="1" dirty="0">
                <a:solidFill>
                  <a:schemeClr val="bg1"/>
                </a:solidFill>
                <a:latin typeface="Arial Rounded MT Bold" panose="020F0704030504030204" pitchFamily="34" charset="0"/>
              </a:rPr>
              <a:t>1. Notifies user on weather reports</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 </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Examples:</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   - Upcoming thunderstorms</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   - Temperature</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   - Day today</a:t>
            </a:r>
          </a:p>
        </p:txBody>
      </p:sp>
      <p:sp>
        <p:nvSpPr>
          <p:cNvPr id="51" name="Action Button: Go Forward or Next 50">
            <a:hlinkClick r:id="rId3" action="ppaction://hlinksldjump" highlightClick="1"/>
            <a:extLst>
              <a:ext uri="{FF2B5EF4-FFF2-40B4-BE49-F238E27FC236}">
                <a16:creationId xmlns:a16="http://schemas.microsoft.com/office/drawing/2014/main" id="{A13AE746-6B8A-4765-BFDA-AFEDCB05DDE6}"/>
              </a:ext>
            </a:extLst>
          </p:cNvPr>
          <p:cNvSpPr/>
          <p:nvPr/>
        </p:nvSpPr>
        <p:spPr>
          <a:xfrm flipH="1">
            <a:off x="8876787" y="648756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6" descr="Rain Cloud Icons - Download Free Vector Icons | Noun Project">
            <a:extLst>
              <a:ext uri="{FF2B5EF4-FFF2-40B4-BE49-F238E27FC236}">
                <a16:creationId xmlns:a16="http://schemas.microsoft.com/office/drawing/2014/main" id="{0CD4AB76-F9E7-40D0-9F64-6EF6C6DC60F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41157" y="511455"/>
            <a:ext cx="414583" cy="414583"/>
          </a:xfrm>
          <a:prstGeom prst="rect">
            <a:avLst/>
          </a:prstGeom>
          <a:noFill/>
          <a:effectLst>
            <a:glow rad="101600">
              <a:srgbClr val="5FC7D4">
                <a:alpha val="60000"/>
              </a:srgbClr>
            </a:glow>
          </a:effectLst>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F2917BA0-051A-4613-BB22-A8FD89BE383E}"/>
              </a:ext>
            </a:extLst>
          </p:cNvPr>
          <p:cNvPicPr>
            <a:picLocks noChangeAspect="1"/>
          </p:cNvPicPr>
          <p:nvPr/>
        </p:nvPicPr>
        <p:blipFill>
          <a:blip r:embed="rId6"/>
          <a:stretch>
            <a:fillRect/>
          </a:stretch>
        </p:blipFill>
        <p:spPr>
          <a:xfrm>
            <a:off x="8183276" y="975759"/>
            <a:ext cx="3706194" cy="1924794"/>
          </a:xfrm>
          <a:prstGeom prst="rect">
            <a:avLst/>
          </a:prstGeom>
        </p:spPr>
      </p:pic>
      <p:pic>
        <p:nvPicPr>
          <p:cNvPr id="55" name="Picture 54">
            <a:extLst>
              <a:ext uri="{FF2B5EF4-FFF2-40B4-BE49-F238E27FC236}">
                <a16:creationId xmlns:a16="http://schemas.microsoft.com/office/drawing/2014/main" id="{1CA00E70-1989-4AB8-9CB4-5C420ACDDF7F}"/>
              </a:ext>
            </a:extLst>
          </p:cNvPr>
          <p:cNvPicPr>
            <a:picLocks noChangeAspect="1"/>
          </p:cNvPicPr>
          <p:nvPr/>
        </p:nvPicPr>
        <p:blipFill>
          <a:blip r:embed="rId7"/>
          <a:stretch>
            <a:fillRect/>
          </a:stretch>
        </p:blipFill>
        <p:spPr>
          <a:xfrm>
            <a:off x="8183276" y="2900553"/>
            <a:ext cx="3706194" cy="2304920"/>
          </a:xfrm>
          <a:prstGeom prst="rect">
            <a:avLst/>
          </a:prstGeom>
        </p:spPr>
      </p:pic>
      <p:sp>
        <p:nvSpPr>
          <p:cNvPr id="57" name="Rectangle 56">
            <a:extLst>
              <a:ext uri="{FF2B5EF4-FFF2-40B4-BE49-F238E27FC236}">
                <a16:creationId xmlns:a16="http://schemas.microsoft.com/office/drawing/2014/main" id="{3C8BADA2-D91D-4899-9BEF-75E72FA30B5E}"/>
              </a:ext>
            </a:extLst>
          </p:cNvPr>
          <p:cNvSpPr/>
          <p:nvPr/>
        </p:nvSpPr>
        <p:spPr>
          <a:xfrm>
            <a:off x="8183276" y="5205473"/>
            <a:ext cx="3729318" cy="1203136"/>
          </a:xfrm>
          <a:prstGeom prst="rect">
            <a:avLst/>
          </a:prstGeom>
          <a:gradFill flip="none" rotWithShape="1">
            <a:gsLst>
              <a:gs pos="0">
                <a:srgbClr val="E6E6E6">
                  <a:shade val="30000"/>
                  <a:satMod val="115000"/>
                </a:srgbClr>
              </a:gs>
              <a:gs pos="50000">
                <a:srgbClr val="E6E6E6">
                  <a:shade val="67500"/>
                  <a:satMod val="115000"/>
                </a:srgbClr>
              </a:gs>
              <a:gs pos="100000">
                <a:srgbClr val="E6E6E6">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2937525-E930-4892-9110-062DD8DFB80A}"/>
              </a:ext>
            </a:extLst>
          </p:cNvPr>
          <p:cNvSpPr txBox="1"/>
          <p:nvPr/>
        </p:nvSpPr>
        <p:spPr>
          <a:xfrm>
            <a:off x="8110877" y="5205473"/>
            <a:ext cx="2613216" cy="276999"/>
          </a:xfrm>
          <a:prstGeom prst="rect">
            <a:avLst/>
          </a:prstGeom>
          <a:noFill/>
        </p:spPr>
        <p:txBody>
          <a:bodyPr wrap="none" rtlCol="0">
            <a:spAutoFit/>
          </a:bodyPr>
          <a:lstStyle/>
          <a:p>
            <a:r>
              <a:rPr lang="en-US" sz="1200" dirty="0">
                <a:ln w="0"/>
                <a:effectLst>
                  <a:outerShdw blurRad="38100" dist="19050" dir="2700000" algn="tl" rotWithShape="0">
                    <a:schemeClr val="dk1">
                      <a:alpha val="40000"/>
                    </a:schemeClr>
                  </a:outerShdw>
                </a:effectLst>
                <a:latin typeface="Abadi" panose="020B0604020104020204" pitchFamily="34" charset="0"/>
              </a:rPr>
              <a:t>For more information please refer to:</a:t>
            </a:r>
          </a:p>
        </p:txBody>
      </p:sp>
      <p:sp>
        <p:nvSpPr>
          <p:cNvPr id="59" name="Rectangle 58">
            <a:extLst>
              <a:ext uri="{FF2B5EF4-FFF2-40B4-BE49-F238E27FC236}">
                <a16:creationId xmlns:a16="http://schemas.microsoft.com/office/drawing/2014/main" id="{04ED470B-7DDB-434E-AE01-B6AFF666478B}"/>
              </a:ext>
            </a:extLst>
          </p:cNvPr>
          <p:cNvSpPr/>
          <p:nvPr/>
        </p:nvSpPr>
        <p:spPr>
          <a:xfrm>
            <a:off x="8105061" y="5474739"/>
            <a:ext cx="3807533" cy="692497"/>
          </a:xfrm>
          <a:prstGeom prst="rect">
            <a:avLst/>
          </a:prstGeom>
        </p:spPr>
        <p:txBody>
          <a:bodyPr wrap="square">
            <a:spAutoFit/>
          </a:bodyPr>
          <a:lstStyle/>
          <a:p>
            <a:r>
              <a:rPr lang="en-US" sz="860" dirty="0">
                <a:solidFill>
                  <a:schemeClr val="accent5"/>
                </a:solidFill>
                <a:hlinkClick r:id="rId8"/>
              </a:rPr>
              <a:t>https://www.accuweather.com/en/ph/manila/264885/weather-forecast/264885</a:t>
            </a:r>
            <a:br>
              <a:rPr lang="en-US" sz="860" dirty="0">
                <a:solidFill>
                  <a:schemeClr val="accent5"/>
                </a:solidFill>
              </a:rPr>
            </a:br>
            <a:r>
              <a:rPr lang="en-US" sz="1000" dirty="0">
                <a:solidFill>
                  <a:schemeClr val="accent5"/>
                </a:solidFill>
                <a:hlinkClick r:id="rId9"/>
              </a:rPr>
              <a:t>https://www.weather-forecast.com/locations/Manila/forecasts/latest</a:t>
            </a:r>
            <a:br>
              <a:rPr lang="en-US" sz="1000" dirty="0">
                <a:solidFill>
                  <a:schemeClr val="accent5"/>
                </a:solidFill>
              </a:rPr>
            </a:br>
            <a:r>
              <a:rPr lang="en-US" sz="1000" dirty="0">
                <a:solidFill>
                  <a:schemeClr val="accent5"/>
                </a:solidFill>
                <a:hlinkClick r:id="rId10"/>
              </a:rPr>
              <a:t>https://www.timeanddate.com/weather/philippines/manila</a:t>
            </a:r>
            <a:br>
              <a:rPr lang="en-US" sz="1000" dirty="0">
                <a:solidFill>
                  <a:schemeClr val="accent5"/>
                </a:solidFill>
              </a:rPr>
            </a:br>
            <a:endParaRPr lang="en-US" sz="1000" dirty="0">
              <a:solidFill>
                <a:schemeClr val="accent5"/>
              </a:solidFill>
            </a:endParaRPr>
          </a:p>
        </p:txBody>
      </p:sp>
      <p:sp>
        <p:nvSpPr>
          <p:cNvPr id="46" name="Rectangle 45">
            <a:extLst>
              <a:ext uri="{FF2B5EF4-FFF2-40B4-BE49-F238E27FC236}">
                <a16:creationId xmlns:a16="http://schemas.microsoft.com/office/drawing/2014/main" id="{2A3C410D-9E8A-444C-B901-F510B9A1624E}"/>
              </a:ext>
            </a:extLst>
          </p:cNvPr>
          <p:cNvSpPr/>
          <p:nvPr/>
        </p:nvSpPr>
        <p:spPr>
          <a:xfrm>
            <a:off x="8036579" y="0"/>
            <a:ext cx="148597" cy="6858000"/>
          </a:xfrm>
          <a:prstGeom prst="rect">
            <a:avLst/>
          </a:prstGeom>
          <a:gradFill flip="none" rotWithShape="1">
            <a:gsLst>
              <a:gs pos="0">
                <a:schemeClr val="tx1"/>
              </a:gs>
              <a:gs pos="100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05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9FF1AB-D668-4AA1-9436-260D030569FE}"/>
              </a:ext>
            </a:extLst>
          </p:cNvPr>
          <p:cNvSpPr/>
          <p:nvPr/>
        </p:nvSpPr>
        <p:spPr>
          <a:xfrm>
            <a:off x="0" y="0"/>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55AEBE4-D499-4DA9-9F99-21B7220A7118}"/>
              </a:ext>
            </a:extLst>
          </p:cNvPr>
          <p:cNvPicPr>
            <a:picLocks noChangeAspect="1"/>
          </p:cNvPicPr>
          <p:nvPr/>
        </p:nvPicPr>
        <p:blipFill>
          <a:blip r:embed="rId2"/>
          <a:stretch>
            <a:fillRect/>
          </a:stretch>
        </p:blipFill>
        <p:spPr>
          <a:xfrm>
            <a:off x="8165346" y="0"/>
            <a:ext cx="4026654" cy="6858000"/>
          </a:xfrm>
          <a:prstGeom prst="rect">
            <a:avLst/>
          </a:prstGeom>
        </p:spPr>
      </p:pic>
      <p:sp>
        <p:nvSpPr>
          <p:cNvPr id="8" name="Rectangle 7">
            <a:extLst>
              <a:ext uri="{FF2B5EF4-FFF2-40B4-BE49-F238E27FC236}">
                <a16:creationId xmlns:a16="http://schemas.microsoft.com/office/drawing/2014/main" id="{372EA2E1-12E0-414D-8262-C5B04AB49D1C}"/>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77F1AF-E646-49E2-B6B0-4D30759AFCA0}"/>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832E78-12D4-4525-91BE-CD5501B57D19}"/>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ED006DA-4F65-4667-984D-608A2B8B0F04}"/>
              </a:ext>
            </a:extLst>
          </p:cNvPr>
          <p:cNvSpPr/>
          <p:nvPr/>
        </p:nvSpPr>
        <p:spPr>
          <a:xfrm>
            <a:off x="8183276" y="457199"/>
            <a:ext cx="3729318" cy="519953"/>
          </a:xfrm>
          <a:prstGeom prst="rect">
            <a:avLst/>
          </a:prstGeom>
          <a:gradFill flip="none" rotWithShape="1">
            <a:gsLst>
              <a:gs pos="0">
                <a:srgbClr val="E84B36">
                  <a:shade val="30000"/>
                  <a:satMod val="115000"/>
                </a:srgbClr>
              </a:gs>
              <a:gs pos="50000">
                <a:srgbClr val="E84B36">
                  <a:shade val="67500"/>
                  <a:satMod val="115000"/>
                </a:srgbClr>
              </a:gs>
              <a:gs pos="100000">
                <a:srgbClr val="E84B36">
                  <a:shade val="100000"/>
                  <a:satMod val="115000"/>
                </a:srgbClr>
              </a:gs>
            </a:gsLst>
            <a:lin ang="16200000" scaled="1"/>
            <a:tileRect/>
          </a:gra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235560-1BD4-4646-AB92-25573C124533}"/>
              </a:ext>
            </a:extLst>
          </p:cNvPr>
          <p:cNvSpPr txBox="1"/>
          <p:nvPr/>
        </p:nvSpPr>
        <p:spPr>
          <a:xfrm>
            <a:off x="8765536" y="520982"/>
            <a:ext cx="2877967" cy="369332"/>
          </a:xfrm>
          <a:prstGeom prst="rect">
            <a:avLst/>
          </a:prstGeom>
          <a:noFill/>
        </p:spPr>
        <p:txBody>
          <a:bodyPr wrap="none" rtlCol="0">
            <a:spAutoFit/>
          </a:bodyPr>
          <a:lstStyle/>
          <a:p>
            <a:r>
              <a:rPr lang="en-US" dirty="0">
                <a:solidFill>
                  <a:schemeClr val="bg1"/>
                </a:solidFill>
              </a:rPr>
              <a:t>Evacuation Centers Near You</a:t>
            </a:r>
          </a:p>
        </p:txBody>
      </p:sp>
      <p:grpSp>
        <p:nvGrpSpPr>
          <p:cNvPr id="40" name="Group 39">
            <a:extLst>
              <a:ext uri="{FF2B5EF4-FFF2-40B4-BE49-F238E27FC236}">
                <a16:creationId xmlns:a16="http://schemas.microsoft.com/office/drawing/2014/main" id="{25684674-4872-49FC-B27A-C94BCE44E7D9}"/>
              </a:ext>
            </a:extLst>
          </p:cNvPr>
          <p:cNvGrpSpPr/>
          <p:nvPr/>
        </p:nvGrpSpPr>
        <p:grpSpPr>
          <a:xfrm>
            <a:off x="8302723" y="1043494"/>
            <a:ext cx="3258594" cy="1490938"/>
            <a:chOff x="4399378" y="2776640"/>
            <a:chExt cx="3258594" cy="1490938"/>
          </a:xfrm>
        </p:grpSpPr>
        <p:pic>
          <p:nvPicPr>
            <p:cNvPr id="41" name="Picture 18" descr="Map of flat earth concept flat earth Royalty Free Vector">
              <a:extLst>
                <a:ext uri="{FF2B5EF4-FFF2-40B4-BE49-F238E27FC236}">
                  <a16:creationId xmlns:a16="http://schemas.microsoft.com/office/drawing/2014/main" id="{8908AF8E-AD5F-4981-963A-65B073835D9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2" name="Circle: Hollow 41">
              <a:extLst>
                <a:ext uri="{FF2B5EF4-FFF2-40B4-BE49-F238E27FC236}">
                  <a16:creationId xmlns:a16="http://schemas.microsoft.com/office/drawing/2014/main" id="{853553CC-4579-4988-BD95-63F450A0B14E}"/>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3" name="Picture 12" descr="google maps icon - Google Search | Quadro nascimento, Coisas para comprar,  Imagens">
              <a:extLst>
                <a:ext uri="{FF2B5EF4-FFF2-40B4-BE49-F238E27FC236}">
                  <a16:creationId xmlns:a16="http://schemas.microsoft.com/office/drawing/2014/main" id="{8EEBE3C0-24D1-443E-87D3-37419F94DA4E}"/>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72F0AD57-FE06-4E73-A6A6-A12FCD7870D1}"/>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5" name="TextBox 44">
              <a:extLst>
                <a:ext uri="{FF2B5EF4-FFF2-40B4-BE49-F238E27FC236}">
                  <a16:creationId xmlns:a16="http://schemas.microsoft.com/office/drawing/2014/main" id="{3B15B2DC-C888-4D9B-92B8-1F361ECCB4DC}"/>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6" name="Picture 16">
              <a:extLst>
                <a:ext uri="{FF2B5EF4-FFF2-40B4-BE49-F238E27FC236}">
                  <a16:creationId xmlns:a16="http://schemas.microsoft.com/office/drawing/2014/main" id="{84D11907-5EB7-4595-95D7-2C524C93F1F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Rectangle 46">
            <a:extLst>
              <a:ext uri="{FF2B5EF4-FFF2-40B4-BE49-F238E27FC236}">
                <a16:creationId xmlns:a16="http://schemas.microsoft.com/office/drawing/2014/main" id="{DEEB56CB-8D3D-4505-BE0E-0D6D438E690A}"/>
              </a:ext>
            </a:extLst>
          </p:cNvPr>
          <p:cNvSpPr/>
          <p:nvPr/>
        </p:nvSpPr>
        <p:spPr>
          <a:xfrm>
            <a:off x="8036579" y="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CDA442D-0109-4F26-B86F-0B2ED0E28DCB}"/>
              </a:ext>
            </a:extLst>
          </p:cNvPr>
          <p:cNvSpPr/>
          <p:nvPr/>
        </p:nvSpPr>
        <p:spPr>
          <a:xfrm>
            <a:off x="26298" y="1145780"/>
            <a:ext cx="7792674" cy="4832092"/>
          </a:xfrm>
          <a:prstGeom prst="rect">
            <a:avLst/>
          </a:prstGeom>
        </p:spPr>
        <p:txBody>
          <a:bodyPr wrap="square">
            <a:spAutoFit/>
          </a:bodyPr>
          <a:lstStyle/>
          <a:p>
            <a:r>
              <a:rPr lang="en-US" sz="2800" b="1" u="sng" dirty="0">
                <a:solidFill>
                  <a:schemeClr val="bg1"/>
                </a:solidFill>
                <a:latin typeface="UD Digi Kyokasho NK-B" panose="02020700000000000000" pitchFamily="18" charset="-128"/>
                <a:ea typeface="UD Digi Kyokasho NK-B" panose="02020700000000000000" pitchFamily="18" charset="-128"/>
              </a:rPr>
              <a:t>Limitations:</a:t>
            </a:r>
            <a:br>
              <a:rPr lang="en-US" sz="2800" b="1" u="sng" dirty="0">
                <a:solidFill>
                  <a:schemeClr val="bg1"/>
                </a:solidFill>
                <a:latin typeface="UD Digi Kyokasho NK-B" panose="02020700000000000000" pitchFamily="18" charset="-128"/>
                <a:ea typeface="UD Digi Kyokasho NK-B" panose="02020700000000000000" pitchFamily="18" charset="-128"/>
              </a:rPr>
            </a:br>
            <a:br>
              <a:rPr lang="en-US" sz="2800" dirty="0">
                <a:solidFill>
                  <a:schemeClr val="bg1"/>
                </a:solidFill>
                <a:latin typeface="Arial Rounded MT Bold" panose="020F0704030504030204" pitchFamily="34" charset="0"/>
              </a:rPr>
            </a:br>
            <a:r>
              <a:rPr lang="en-US" sz="2800" dirty="0">
                <a:solidFill>
                  <a:schemeClr val="bg1"/>
                </a:solidFill>
                <a:latin typeface="Arial Rounded MT Bold" panose="020F0704030504030204" pitchFamily="34" charset="0"/>
              </a:rPr>
              <a:t>The only location that the app will monitor (for evacuation centers) for now will be </a:t>
            </a:r>
            <a:r>
              <a:rPr lang="en-US" sz="2800" b="1" u="sng" dirty="0">
                <a:solidFill>
                  <a:schemeClr val="bg1"/>
                </a:solidFill>
                <a:latin typeface="Arial Rounded MT Bold" panose="020F0704030504030204" pitchFamily="34" charset="0"/>
              </a:rPr>
              <a:t>Manila</a:t>
            </a:r>
            <a:r>
              <a:rPr lang="en-US" sz="2800" dirty="0">
                <a:solidFill>
                  <a:schemeClr val="bg1"/>
                </a:solidFill>
                <a:latin typeface="Arial Rounded MT Bold" panose="020F0704030504030204" pitchFamily="34" charset="0"/>
              </a:rPr>
              <a:t> due to the amount of data that needs to be gathered.</a:t>
            </a:r>
            <a:br>
              <a:rPr lang="en-US" sz="2800" dirty="0">
                <a:solidFill>
                  <a:schemeClr val="bg1"/>
                </a:solidFill>
                <a:latin typeface="Arial Rounded MT Bold" panose="020F0704030504030204" pitchFamily="34" charset="0"/>
              </a:rPr>
            </a:br>
            <a:br>
              <a:rPr lang="en-US" sz="2800" dirty="0">
                <a:solidFill>
                  <a:schemeClr val="bg1"/>
                </a:solidFill>
                <a:latin typeface="Arial Rounded MT Bold" panose="020F0704030504030204" pitchFamily="34" charset="0"/>
              </a:rPr>
            </a:br>
            <a:r>
              <a:rPr lang="en-US" sz="2800" u="sng" dirty="0">
                <a:solidFill>
                  <a:schemeClr val="bg1"/>
                </a:solidFill>
                <a:latin typeface="Arial Rounded MT Bold" panose="020F0704030504030204" pitchFamily="34" charset="0"/>
              </a:rPr>
              <a:t>Evacuation Centers Near You</a:t>
            </a:r>
            <a:br>
              <a:rPr lang="en-US" sz="2800" dirty="0">
                <a:solidFill>
                  <a:schemeClr val="bg1"/>
                </a:solidFill>
                <a:latin typeface="Arial Rounded MT Bold" panose="020F0704030504030204" pitchFamily="34" charset="0"/>
              </a:rPr>
            </a:br>
            <a:br>
              <a:rPr lang="en-US" sz="2800" dirty="0">
                <a:solidFill>
                  <a:schemeClr val="bg1"/>
                </a:solidFill>
                <a:latin typeface="Arial Rounded MT Bold" panose="020F0704030504030204" pitchFamily="34" charset="0"/>
              </a:rPr>
            </a:br>
            <a:r>
              <a:rPr lang="en-US" sz="2800" dirty="0">
                <a:solidFill>
                  <a:schemeClr val="bg1"/>
                </a:solidFill>
                <a:latin typeface="Arial Rounded MT Bold" panose="020F0704030504030204" pitchFamily="34" charset="0"/>
              </a:rPr>
              <a:t>Provides the Overview of nearby Evacuation centers that will notify you and your phone</a:t>
            </a:r>
          </a:p>
        </p:txBody>
      </p:sp>
      <p:sp>
        <p:nvSpPr>
          <p:cNvPr id="49" name="Rectangle 48">
            <a:extLst>
              <a:ext uri="{FF2B5EF4-FFF2-40B4-BE49-F238E27FC236}">
                <a16:creationId xmlns:a16="http://schemas.microsoft.com/office/drawing/2014/main" id="{D83C81B4-004E-4539-A2D7-1E0B0C31715B}"/>
              </a:ext>
            </a:extLst>
          </p:cNvPr>
          <p:cNvSpPr/>
          <p:nvPr/>
        </p:nvSpPr>
        <p:spPr>
          <a:xfrm>
            <a:off x="-2422" y="-7104"/>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UD Digi Kyokasho NK-B" panose="02020700000000000000" pitchFamily="18" charset="-128"/>
                <a:ea typeface="UD Digi Kyokasho NK-B" panose="02020700000000000000" pitchFamily="18" charset="-128"/>
              </a:rPr>
              <a:t>LIMITATIONS &amp; NEARBY EVACUATION CENTERS</a:t>
            </a:r>
          </a:p>
        </p:txBody>
      </p:sp>
      <p:pic>
        <p:nvPicPr>
          <p:cNvPr id="50" name="Picture 49">
            <a:extLst>
              <a:ext uri="{FF2B5EF4-FFF2-40B4-BE49-F238E27FC236}">
                <a16:creationId xmlns:a16="http://schemas.microsoft.com/office/drawing/2014/main" id="{EC1FFDE2-5D2C-43F2-A890-C21B58A4BC0D}"/>
              </a:ext>
            </a:extLst>
          </p:cNvPr>
          <p:cNvPicPr>
            <a:picLocks noChangeAspect="1"/>
          </p:cNvPicPr>
          <p:nvPr/>
        </p:nvPicPr>
        <p:blipFill>
          <a:blip r:embed="rId8"/>
          <a:stretch>
            <a:fillRect/>
          </a:stretch>
        </p:blipFill>
        <p:spPr>
          <a:xfrm>
            <a:off x="8196763" y="984256"/>
            <a:ext cx="3702135" cy="5416545"/>
          </a:xfrm>
          <a:prstGeom prst="rect">
            <a:avLst/>
          </a:prstGeom>
        </p:spPr>
      </p:pic>
      <p:pic>
        <p:nvPicPr>
          <p:cNvPr id="51" name="Picture 12" descr="google maps icon - Google Search | Quadro nascimento, Coisas para comprar,  Imagens">
            <a:extLst>
              <a:ext uri="{FF2B5EF4-FFF2-40B4-BE49-F238E27FC236}">
                <a16:creationId xmlns:a16="http://schemas.microsoft.com/office/drawing/2014/main" id="{878D4CEC-5231-4854-9B49-578524780885}"/>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9782257" y="2770740"/>
            <a:ext cx="654021" cy="1006186"/>
          </a:xfrm>
          <a:prstGeom prst="rect">
            <a:avLst/>
          </a:prstGeom>
          <a:noFill/>
          <a:effectLst>
            <a:glow rad="101600">
              <a:srgbClr val="EE3226">
                <a:alpha val="60000"/>
              </a:srgbClr>
            </a:glow>
          </a:effectLst>
          <a:extLst>
            <a:ext uri="{909E8E84-426E-40DD-AFC4-6F175D3DCCD1}">
              <a14:hiddenFill xmlns:a14="http://schemas.microsoft.com/office/drawing/2010/main">
                <a:solidFill>
                  <a:srgbClr val="FFFFFF"/>
                </a:solidFill>
              </a14:hiddenFill>
            </a:ext>
          </a:extLst>
        </p:spPr>
      </p:pic>
      <p:pic>
        <p:nvPicPr>
          <p:cNvPr id="53" name="Picture 12" descr="google maps icon - Google Search | Quadro nascimento, Coisas para comprar,  Imagens">
            <a:extLst>
              <a:ext uri="{FF2B5EF4-FFF2-40B4-BE49-F238E27FC236}">
                <a16:creationId xmlns:a16="http://schemas.microsoft.com/office/drawing/2014/main" id="{3A24FE4B-8FEF-430F-A227-6292B223C084}"/>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8926037" y="1608033"/>
            <a:ext cx="446705" cy="687239"/>
          </a:xfrm>
          <a:prstGeom prst="rect">
            <a:avLst/>
          </a:prstGeom>
          <a:noFill/>
          <a:effectLst>
            <a:glow rad="101600">
              <a:srgbClr val="FF0000">
                <a:alpha val="60000"/>
              </a:srgbClr>
            </a:glow>
          </a:effectLst>
          <a:extLst>
            <a:ext uri="{909E8E84-426E-40DD-AFC4-6F175D3DCCD1}">
              <a14:hiddenFill xmlns:a14="http://schemas.microsoft.com/office/drawing/2010/main">
                <a:solidFill>
                  <a:srgbClr val="FFFFFF"/>
                </a:solidFill>
              </a14:hiddenFill>
            </a:ext>
          </a:extLst>
        </p:spPr>
      </p:pic>
      <p:sp>
        <p:nvSpPr>
          <p:cNvPr id="56" name="Oval 55">
            <a:extLst>
              <a:ext uri="{FF2B5EF4-FFF2-40B4-BE49-F238E27FC236}">
                <a16:creationId xmlns:a16="http://schemas.microsoft.com/office/drawing/2014/main" id="{C239AA60-A3B4-4EDE-A227-A089BFD0E294}"/>
              </a:ext>
            </a:extLst>
          </p:cNvPr>
          <p:cNvSpPr/>
          <p:nvPr/>
        </p:nvSpPr>
        <p:spPr>
          <a:xfrm>
            <a:off x="8997287" y="1696598"/>
            <a:ext cx="291356" cy="2913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6" descr="Rain Cloud Icons - Download Free Vector Icons | Noun Project">
            <a:extLst>
              <a:ext uri="{FF2B5EF4-FFF2-40B4-BE49-F238E27FC236}">
                <a16:creationId xmlns:a16="http://schemas.microsoft.com/office/drawing/2014/main" id="{E1D44536-C746-43E9-A943-3461266C4125}"/>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017178" y="1723294"/>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Rain Cloud Icons - Download Free Vector Icons | Noun Project">
            <a:extLst>
              <a:ext uri="{FF2B5EF4-FFF2-40B4-BE49-F238E27FC236}">
                <a16:creationId xmlns:a16="http://schemas.microsoft.com/office/drawing/2014/main" id="{0DC6B657-5D96-4D70-B533-042DCD299BCA}"/>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89637" y="489191"/>
            <a:ext cx="493372" cy="493372"/>
          </a:xfrm>
          <a:prstGeom prst="rect">
            <a:avLst/>
          </a:prstGeom>
          <a:noFill/>
          <a:extLst>
            <a:ext uri="{909E8E84-426E-40DD-AFC4-6F175D3DCCD1}">
              <a14:hiddenFill xmlns:a14="http://schemas.microsoft.com/office/drawing/2010/main">
                <a:solidFill>
                  <a:srgbClr val="FFFFFF"/>
                </a:solidFill>
              </a14:hiddenFill>
            </a:ext>
          </a:extLst>
        </p:spPr>
      </p:pic>
      <p:sp>
        <p:nvSpPr>
          <p:cNvPr id="59" name="Arrow: Right 58">
            <a:extLst>
              <a:ext uri="{FF2B5EF4-FFF2-40B4-BE49-F238E27FC236}">
                <a16:creationId xmlns:a16="http://schemas.microsoft.com/office/drawing/2014/main" id="{39E3C6A6-7D4B-4BD9-BFC0-965BD1CC2CBD}"/>
              </a:ext>
            </a:extLst>
          </p:cNvPr>
          <p:cNvSpPr/>
          <p:nvPr/>
        </p:nvSpPr>
        <p:spPr>
          <a:xfrm rot="16200000">
            <a:off x="9892402" y="2815917"/>
            <a:ext cx="425418" cy="484632"/>
          </a:xfrm>
          <a:prstGeom prst="rightArrow">
            <a:avLst>
              <a:gd name="adj1" fmla="val 50000"/>
              <a:gd name="adj2" fmla="val 42184"/>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E95B6C1F-B28C-42BA-A65E-3A4A50A2DEA2}"/>
              </a:ext>
            </a:extLst>
          </p:cNvPr>
          <p:cNvSpPr/>
          <p:nvPr/>
        </p:nvSpPr>
        <p:spPr>
          <a:xfrm>
            <a:off x="9874869" y="2921924"/>
            <a:ext cx="451486" cy="96996"/>
          </a:xfrm>
          <a:prstGeom prst="triangl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95088DF-805E-4E7A-AFC6-62F72A695214}"/>
              </a:ext>
            </a:extLst>
          </p:cNvPr>
          <p:cNvSpPr/>
          <p:nvPr/>
        </p:nvSpPr>
        <p:spPr>
          <a:xfrm>
            <a:off x="10084754" y="3131820"/>
            <a:ext cx="45719" cy="123408"/>
          </a:xfrm>
          <a:prstGeom prst="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ction Button: Go Forward or Next 61">
            <a:hlinkClick r:id="rId11" action="ppaction://hlinksldjump" highlightClick="1"/>
            <a:extLst>
              <a:ext uri="{FF2B5EF4-FFF2-40B4-BE49-F238E27FC236}">
                <a16:creationId xmlns:a16="http://schemas.microsoft.com/office/drawing/2014/main" id="{02C46313-E9EA-40FE-824A-29793F693300}"/>
              </a:ext>
            </a:extLst>
          </p:cNvPr>
          <p:cNvSpPr/>
          <p:nvPr/>
        </p:nvSpPr>
        <p:spPr>
          <a:xfrm flipH="1">
            <a:off x="8876787" y="648756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9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6E10-3F2A-4217-9575-CC0DE19E0F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EB7413-3E2D-45F7-9EFA-D6ED6276AB1A}"/>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20154F06-A0EB-41D4-B405-9CBA0390D770}"/>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986852-DFF2-4D80-BCE9-A1FD9715DA9B}"/>
              </a:ext>
            </a:extLst>
          </p:cNvPr>
          <p:cNvPicPr>
            <a:picLocks noChangeAspect="1"/>
          </p:cNvPicPr>
          <p:nvPr/>
        </p:nvPicPr>
        <p:blipFill>
          <a:blip r:embed="rId2"/>
          <a:stretch>
            <a:fillRect/>
          </a:stretch>
        </p:blipFill>
        <p:spPr>
          <a:xfrm>
            <a:off x="8165346" y="0"/>
            <a:ext cx="4026654" cy="6858000"/>
          </a:xfrm>
          <a:prstGeom prst="rect">
            <a:avLst/>
          </a:prstGeom>
        </p:spPr>
      </p:pic>
      <p:sp>
        <p:nvSpPr>
          <p:cNvPr id="7" name="Rectangle 6">
            <a:extLst>
              <a:ext uri="{FF2B5EF4-FFF2-40B4-BE49-F238E27FC236}">
                <a16:creationId xmlns:a16="http://schemas.microsoft.com/office/drawing/2014/main" id="{1AE15EE8-96DB-4F94-AE15-E0C3E6D5600E}"/>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585CDC-B104-4F22-9E58-50B8D659DA4D}"/>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78DE58B-CAD3-4ECD-923A-74C64ADD192D}"/>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0F96815-A58C-4352-A2E5-6B87C177C7D3}"/>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701677-60E0-42EE-B5DB-46B8295F7F74}"/>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2" name="Picture 8">
            <a:extLst>
              <a:ext uri="{FF2B5EF4-FFF2-40B4-BE49-F238E27FC236}">
                <a16:creationId xmlns:a16="http://schemas.microsoft.com/office/drawing/2014/main" id="{A60E9D0C-DA68-4D8A-80AF-2277B9ECC5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2D9A4AA-1355-4EC8-9568-28D305799293}"/>
              </a:ext>
            </a:extLst>
          </p:cNvPr>
          <p:cNvGrpSpPr/>
          <p:nvPr/>
        </p:nvGrpSpPr>
        <p:grpSpPr>
          <a:xfrm>
            <a:off x="8025500" y="4022396"/>
            <a:ext cx="3778193" cy="2041056"/>
            <a:chOff x="5651742" y="1477585"/>
            <a:chExt cx="3778193" cy="2041056"/>
          </a:xfrm>
        </p:grpSpPr>
        <p:grpSp>
          <p:nvGrpSpPr>
            <p:cNvPr id="14" name="Group 13">
              <a:extLst>
                <a:ext uri="{FF2B5EF4-FFF2-40B4-BE49-F238E27FC236}">
                  <a16:creationId xmlns:a16="http://schemas.microsoft.com/office/drawing/2014/main" id="{B06A7AD7-8B04-4150-93FC-62E3C86E293A}"/>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7" name="Arrow: Pentagon 36">
                <a:extLst>
                  <a:ext uri="{FF2B5EF4-FFF2-40B4-BE49-F238E27FC236}">
                    <a16:creationId xmlns:a16="http://schemas.microsoft.com/office/drawing/2014/main" id="{E5E6E6FE-230E-4145-8813-2041F0F52E76}"/>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8D95C936-D65D-4A61-AE19-27C889211F73}"/>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5E12675B-1ACC-4321-A72E-401A02165688}"/>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F03F402-AE7D-49BB-8AC1-518B1DEA4B3C}"/>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7" name="Picture 4" descr="Getting Started Icon at Vectorified.com | Collection of Getting Started Icon  free for personal use">
              <a:extLst>
                <a:ext uri="{FF2B5EF4-FFF2-40B4-BE49-F238E27FC236}">
                  <a16:creationId xmlns:a16="http://schemas.microsoft.com/office/drawing/2014/main" id="{B4CBF5F2-5A7F-4D4B-81CD-06FDF1A61D4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732BDD3F-6D98-4565-ADF3-4A43F062123A}"/>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28477D-DFDE-43EF-9641-FE0BA7C392A3}"/>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7BE75B0-BBA1-40B4-8988-3F70F4D0C5E5}"/>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5" name="Arrow: Pentagon 34">
                <a:extLst>
                  <a:ext uri="{FF2B5EF4-FFF2-40B4-BE49-F238E27FC236}">
                    <a16:creationId xmlns:a16="http://schemas.microsoft.com/office/drawing/2014/main" id="{1F0C56E6-1B24-41C0-AF98-2564F1BF4586}"/>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hord 35">
                <a:extLst>
                  <a:ext uri="{FF2B5EF4-FFF2-40B4-BE49-F238E27FC236}">
                    <a16:creationId xmlns:a16="http://schemas.microsoft.com/office/drawing/2014/main" id="{87A626CB-6969-40A1-9E98-5D7AE26CE708}"/>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a:extLst>
                <a:ext uri="{FF2B5EF4-FFF2-40B4-BE49-F238E27FC236}">
                  <a16:creationId xmlns:a16="http://schemas.microsoft.com/office/drawing/2014/main" id="{EF302F81-E6A0-43FD-9613-84D4086A3356}"/>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9AA72FB-F558-4129-B7AB-32D1C7F04C90}"/>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3" name="Picture 6" descr="Rain Cloud Icons - Download Free Vector Icons | Noun Project">
              <a:extLst>
                <a:ext uri="{FF2B5EF4-FFF2-40B4-BE49-F238E27FC236}">
                  <a16:creationId xmlns:a16="http://schemas.microsoft.com/office/drawing/2014/main" id="{917ECBF8-70FA-4387-AE72-AD2CB3E4561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98E0D9A9-B501-4DFA-B640-CCB1437CCDC7}"/>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3" name="Arrow: Pentagon 32">
                <a:extLst>
                  <a:ext uri="{FF2B5EF4-FFF2-40B4-BE49-F238E27FC236}">
                    <a16:creationId xmlns:a16="http://schemas.microsoft.com/office/drawing/2014/main" id="{B873912A-AB58-4683-B1DD-2882AB4C3BA6}"/>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hord 33">
                <a:extLst>
                  <a:ext uri="{FF2B5EF4-FFF2-40B4-BE49-F238E27FC236}">
                    <a16:creationId xmlns:a16="http://schemas.microsoft.com/office/drawing/2014/main" id="{74AF5AF4-9D39-4E0B-A3C7-3D4CF9EBE2D7}"/>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5" name="Straight Connector 24">
              <a:extLst>
                <a:ext uri="{FF2B5EF4-FFF2-40B4-BE49-F238E27FC236}">
                  <a16:creationId xmlns:a16="http://schemas.microsoft.com/office/drawing/2014/main" id="{EA7BDFB0-B66B-494F-9391-B54CF78799BD}"/>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96A2A98-8BB3-4A40-87AD-3DFC8063FE35}"/>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7" name="Picture 10" descr="Warning Svg Png Icon Free Download (#133483) - OnlineWebFonts.COM">
              <a:extLst>
                <a:ext uri="{FF2B5EF4-FFF2-40B4-BE49-F238E27FC236}">
                  <a16:creationId xmlns:a16="http://schemas.microsoft.com/office/drawing/2014/main" id="{E4CBADC0-692D-4F91-94C8-B4F60DDDA4F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8A912B8C-12E6-4310-BE34-9EA6EE52B0C0}"/>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1" name="Arrow: Pentagon 30">
                <a:extLst>
                  <a:ext uri="{FF2B5EF4-FFF2-40B4-BE49-F238E27FC236}">
                    <a16:creationId xmlns:a16="http://schemas.microsoft.com/office/drawing/2014/main" id="{F26F7378-3DA2-4CCE-B4FA-3E28B56B3635}"/>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a:extLst>
                  <a:ext uri="{FF2B5EF4-FFF2-40B4-BE49-F238E27FC236}">
                    <a16:creationId xmlns:a16="http://schemas.microsoft.com/office/drawing/2014/main" id="{94860B2F-05AB-4BB8-B92A-1D2362D94E56}"/>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58ACB32A-E95C-47A3-8302-56149EE06B02}"/>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30" name="Cross 29">
              <a:extLst>
                <a:ext uri="{FF2B5EF4-FFF2-40B4-BE49-F238E27FC236}">
                  <a16:creationId xmlns:a16="http://schemas.microsoft.com/office/drawing/2014/main" id="{0823009F-1908-4ED5-8699-76B8BF2BC5DE}"/>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499620B-9A94-4DC8-AC2D-F629394DB263}"/>
              </a:ext>
            </a:extLst>
          </p:cNvPr>
          <p:cNvGrpSpPr/>
          <p:nvPr/>
        </p:nvGrpSpPr>
        <p:grpSpPr>
          <a:xfrm>
            <a:off x="8412646" y="2770740"/>
            <a:ext cx="3258594" cy="1490938"/>
            <a:chOff x="4399378" y="2776640"/>
            <a:chExt cx="3258594" cy="1490938"/>
          </a:xfrm>
        </p:grpSpPr>
        <p:pic>
          <p:nvPicPr>
            <p:cNvPr id="40" name="Picture 18" descr="Map of flat earth concept flat earth Royalty Free Vector">
              <a:extLst>
                <a:ext uri="{FF2B5EF4-FFF2-40B4-BE49-F238E27FC236}">
                  <a16:creationId xmlns:a16="http://schemas.microsoft.com/office/drawing/2014/main" id="{B866A58A-9AD6-46DF-A6A7-5EF9F0D096F5}"/>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1" name="Circle: Hollow 40">
              <a:extLst>
                <a:ext uri="{FF2B5EF4-FFF2-40B4-BE49-F238E27FC236}">
                  <a16:creationId xmlns:a16="http://schemas.microsoft.com/office/drawing/2014/main" id="{AB0D223D-992C-4AF1-8E42-F53786EFDB62}"/>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2" name="Picture 12" descr="google maps icon - Google Search | Quadro nascimento, Coisas para comprar,  Imagens">
              <a:extLst>
                <a:ext uri="{FF2B5EF4-FFF2-40B4-BE49-F238E27FC236}">
                  <a16:creationId xmlns:a16="http://schemas.microsoft.com/office/drawing/2014/main" id="{13A1F784-868B-42E9-875A-FFDC8B88717D}"/>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BF274533-3640-4FD9-A1D9-72E0BF162D36}"/>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4" name="TextBox 43">
              <a:extLst>
                <a:ext uri="{FF2B5EF4-FFF2-40B4-BE49-F238E27FC236}">
                  <a16:creationId xmlns:a16="http://schemas.microsoft.com/office/drawing/2014/main" id="{423E1D57-05E9-4844-A719-74F8CA17641E}"/>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5" name="Picture 16">
              <a:extLst>
                <a:ext uri="{FF2B5EF4-FFF2-40B4-BE49-F238E27FC236}">
                  <a16:creationId xmlns:a16="http://schemas.microsoft.com/office/drawing/2014/main" id="{0BF3C362-93D8-4D89-97F8-2595BB76D89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ectangle 45">
            <a:extLst>
              <a:ext uri="{FF2B5EF4-FFF2-40B4-BE49-F238E27FC236}">
                <a16:creationId xmlns:a16="http://schemas.microsoft.com/office/drawing/2014/main" id="{81A58223-575E-40C6-8A49-E78D93592F44}"/>
              </a:ext>
            </a:extLst>
          </p:cNvPr>
          <p:cNvSpPr/>
          <p:nvPr/>
        </p:nvSpPr>
        <p:spPr>
          <a:xfrm>
            <a:off x="-2422" y="-7104"/>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UD Digi Kyokasho NK-B" panose="02020700000000000000" pitchFamily="18" charset="-128"/>
                <a:ea typeface="UD Digi Kyokasho NK-B" panose="02020700000000000000" pitchFamily="18" charset="-128"/>
              </a:rPr>
              <a:t>FEATURES</a:t>
            </a:r>
          </a:p>
        </p:txBody>
      </p:sp>
      <p:pic>
        <p:nvPicPr>
          <p:cNvPr id="47" name="Picture 46">
            <a:extLst>
              <a:ext uri="{FF2B5EF4-FFF2-40B4-BE49-F238E27FC236}">
                <a16:creationId xmlns:a16="http://schemas.microsoft.com/office/drawing/2014/main" id="{20409C6C-8218-472B-9D81-FFD9862092F8}"/>
              </a:ext>
            </a:extLst>
          </p:cNvPr>
          <p:cNvPicPr>
            <a:picLocks noChangeAspect="1"/>
          </p:cNvPicPr>
          <p:nvPr/>
        </p:nvPicPr>
        <p:blipFill>
          <a:blip r:embed="rId2"/>
          <a:stretch>
            <a:fillRect/>
          </a:stretch>
        </p:blipFill>
        <p:spPr>
          <a:xfrm>
            <a:off x="8165346" y="0"/>
            <a:ext cx="4026654" cy="6858000"/>
          </a:xfrm>
          <a:prstGeom prst="rect">
            <a:avLst/>
          </a:prstGeom>
        </p:spPr>
      </p:pic>
      <p:sp>
        <p:nvSpPr>
          <p:cNvPr id="48" name="Rectangle 47">
            <a:extLst>
              <a:ext uri="{FF2B5EF4-FFF2-40B4-BE49-F238E27FC236}">
                <a16:creationId xmlns:a16="http://schemas.microsoft.com/office/drawing/2014/main" id="{8A9AF849-BA5A-49CB-96A5-3F39FD587A1E}"/>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02A38BC-6F96-417F-9B69-6BFEF1380978}"/>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D61985B-0869-4C97-97A5-F8788826C3DA}"/>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B4D0BF7-EC7C-46AF-BC00-6CC9D0EE66F7}"/>
              </a:ext>
            </a:extLst>
          </p:cNvPr>
          <p:cNvSpPr/>
          <p:nvPr/>
        </p:nvSpPr>
        <p:spPr>
          <a:xfrm>
            <a:off x="8183276" y="457199"/>
            <a:ext cx="3729318" cy="519953"/>
          </a:xfrm>
          <a:prstGeom prst="rect">
            <a:avLst/>
          </a:prstGeom>
          <a:gradFill>
            <a:gsLst>
              <a:gs pos="100000">
                <a:srgbClr val="3E2B25"/>
              </a:gs>
              <a:gs pos="0">
                <a:schemeClr val="tx1"/>
              </a:gs>
              <a:gs pos="0">
                <a:schemeClr val="tx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C63E5DD-1108-461C-9CDD-2B095B4C25D5}"/>
              </a:ext>
            </a:extLst>
          </p:cNvPr>
          <p:cNvSpPr txBox="1"/>
          <p:nvPr/>
        </p:nvSpPr>
        <p:spPr>
          <a:xfrm>
            <a:off x="8745845" y="508237"/>
            <a:ext cx="2638992" cy="369332"/>
          </a:xfrm>
          <a:prstGeom prst="rect">
            <a:avLst/>
          </a:prstGeom>
          <a:noFill/>
        </p:spPr>
        <p:txBody>
          <a:bodyPr wrap="none" rtlCol="0">
            <a:spAutoFit/>
          </a:bodyPr>
          <a:lstStyle/>
          <a:p>
            <a:r>
              <a:rPr lang="en-US" dirty="0">
                <a:solidFill>
                  <a:schemeClr val="bg1"/>
                </a:solidFill>
              </a:rPr>
              <a:t>Safety Tips and Guidelines</a:t>
            </a:r>
          </a:p>
        </p:txBody>
      </p:sp>
      <p:grpSp>
        <p:nvGrpSpPr>
          <p:cNvPr id="53" name="Group 52">
            <a:extLst>
              <a:ext uri="{FF2B5EF4-FFF2-40B4-BE49-F238E27FC236}">
                <a16:creationId xmlns:a16="http://schemas.microsoft.com/office/drawing/2014/main" id="{CB2F2398-9ED0-47C4-8F7F-A592F9876F13}"/>
              </a:ext>
            </a:extLst>
          </p:cNvPr>
          <p:cNvGrpSpPr/>
          <p:nvPr/>
        </p:nvGrpSpPr>
        <p:grpSpPr>
          <a:xfrm>
            <a:off x="8037423" y="1884262"/>
            <a:ext cx="3766270" cy="704931"/>
            <a:chOff x="5752334" y="2982574"/>
            <a:chExt cx="3766270"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54" name="Arrow: Pentagon 53">
              <a:extLst>
                <a:ext uri="{FF2B5EF4-FFF2-40B4-BE49-F238E27FC236}">
                  <a16:creationId xmlns:a16="http://schemas.microsoft.com/office/drawing/2014/main" id="{3A698D3D-690F-4F14-A49D-456B62AFE655}"/>
                </a:ext>
              </a:extLst>
            </p:cNvPr>
            <p:cNvSpPr/>
            <p:nvPr/>
          </p:nvSpPr>
          <p:spPr>
            <a:xfrm>
              <a:off x="5884830" y="3120040"/>
              <a:ext cx="3633774"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hord 54">
              <a:extLst>
                <a:ext uri="{FF2B5EF4-FFF2-40B4-BE49-F238E27FC236}">
                  <a16:creationId xmlns:a16="http://schemas.microsoft.com/office/drawing/2014/main" id="{43FB20FA-EA42-4467-974A-D2B0C39C80B0}"/>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Connector 55">
            <a:extLst>
              <a:ext uri="{FF2B5EF4-FFF2-40B4-BE49-F238E27FC236}">
                <a16:creationId xmlns:a16="http://schemas.microsoft.com/office/drawing/2014/main" id="{F00A2E9C-DAE9-4231-81CD-851EC4D119D0}"/>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C3D0E63-969D-46D1-B27A-63AB7ED859A1}"/>
              </a:ext>
            </a:extLst>
          </p:cNvPr>
          <p:cNvSpPr txBox="1"/>
          <p:nvPr/>
        </p:nvSpPr>
        <p:spPr>
          <a:xfrm>
            <a:off x="8732224" y="2056399"/>
            <a:ext cx="2456891" cy="369332"/>
          </a:xfrm>
          <a:prstGeom prst="rect">
            <a:avLst/>
          </a:prstGeom>
          <a:noFill/>
        </p:spPr>
        <p:txBody>
          <a:bodyPr wrap="none" rtlCol="0">
            <a:spAutoFit/>
          </a:bodyPr>
          <a:lstStyle/>
          <a:p>
            <a:r>
              <a:rPr lang="en-US" dirty="0">
                <a:solidFill>
                  <a:schemeClr val="bg1"/>
                </a:solidFill>
              </a:rPr>
              <a:t>EARTHQUAKES: DURING</a:t>
            </a:r>
          </a:p>
        </p:txBody>
      </p:sp>
      <p:cxnSp>
        <p:nvCxnSpPr>
          <p:cNvPr id="58" name="Straight Connector 57">
            <a:extLst>
              <a:ext uri="{FF2B5EF4-FFF2-40B4-BE49-F238E27FC236}">
                <a16:creationId xmlns:a16="http://schemas.microsoft.com/office/drawing/2014/main" id="{1146A9A4-95A5-476B-BB3E-C52321691DE3}"/>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7CD2D4-203A-4C75-9AB3-A126A9ED08D9}"/>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5E94225-522E-4698-B02B-C54B555019B1}"/>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9FA84C5-B51A-4AA9-BA08-2BD28BD4123D}"/>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5BF77FE-21EB-4E45-A6AC-6B42B3AF8CD0}"/>
              </a:ext>
            </a:extLst>
          </p:cNvPr>
          <p:cNvSpPr/>
          <p:nvPr/>
        </p:nvSpPr>
        <p:spPr>
          <a:xfrm>
            <a:off x="8025428" y="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9DB8982-F0BC-473A-AF93-1136E9EC44B2}"/>
              </a:ext>
            </a:extLst>
          </p:cNvPr>
          <p:cNvSpPr/>
          <p:nvPr/>
        </p:nvSpPr>
        <p:spPr>
          <a:xfrm>
            <a:off x="902745" y="1719561"/>
            <a:ext cx="6313083" cy="3970318"/>
          </a:xfrm>
          <a:prstGeom prst="rect">
            <a:avLst/>
          </a:prstGeom>
        </p:spPr>
        <p:txBody>
          <a:bodyPr wrap="square">
            <a:spAutoFit/>
          </a:bodyPr>
          <a:lstStyle/>
          <a:p>
            <a:pPr algn="ctr"/>
            <a:r>
              <a:rPr lang="en-US" sz="3600" b="1" u="sng" dirty="0">
                <a:solidFill>
                  <a:schemeClr val="bg1"/>
                </a:solidFill>
                <a:latin typeface="Arial Rounded MT Bold" panose="020F0704030504030204" pitchFamily="34" charset="0"/>
              </a:rPr>
              <a:t>Safety Tips and Guidelines</a:t>
            </a:r>
            <a:br>
              <a:rPr lang="en-US" sz="3600" b="1" u="sng" dirty="0">
                <a:solidFill>
                  <a:schemeClr val="bg1"/>
                </a:solidFill>
                <a:latin typeface="Arial Rounded MT Bold" panose="020F0704030504030204" pitchFamily="34" charset="0"/>
              </a:rPr>
            </a:br>
            <a:endParaRPr lang="en-US" sz="3600" b="1" u="sng" dirty="0">
              <a:solidFill>
                <a:schemeClr val="bg1"/>
              </a:solidFill>
              <a:latin typeface="Arial Rounded MT Bold" panose="020F0704030504030204" pitchFamily="34" charset="0"/>
            </a:endParaRPr>
          </a:p>
          <a:p>
            <a:pPr algn="ctr"/>
            <a:r>
              <a:rPr lang="en-US" sz="3600" dirty="0">
                <a:solidFill>
                  <a:schemeClr val="bg1"/>
                </a:solidFill>
                <a:latin typeface="Arial Rounded MT Bold" panose="020F0704030504030204" pitchFamily="34" charset="0"/>
              </a:rPr>
              <a:t>contains the advices and tips for each calamity, for example here is the calamity which is earthquake.</a:t>
            </a:r>
            <a:endParaRPr lang="en-US" sz="3600" dirty="0"/>
          </a:p>
        </p:txBody>
      </p:sp>
      <p:pic>
        <p:nvPicPr>
          <p:cNvPr id="65" name="Picture 64" descr="Icon&#10;&#10;Description automatically generated">
            <a:extLst>
              <a:ext uri="{FF2B5EF4-FFF2-40B4-BE49-F238E27FC236}">
                <a16:creationId xmlns:a16="http://schemas.microsoft.com/office/drawing/2014/main" id="{45789858-8D1F-486D-9955-C77B2E8B9408}"/>
              </a:ext>
            </a:extLst>
          </p:cNvPr>
          <p:cNvPicPr>
            <a:picLocks noChangeAspect="1"/>
          </p:cNvPicPr>
          <p:nvPr/>
        </p:nvPicPr>
        <p:blipFill rotWithShape="1">
          <a:blip r:embed="rId15">
            <a:extLst>
              <a:ext uri="{28A0092B-C50C-407E-A947-70E740481C1C}">
                <a14:useLocalDpi xmlns:a14="http://schemas.microsoft.com/office/drawing/2010/main" val="0"/>
              </a:ext>
            </a:extLst>
          </a:blip>
          <a:srcRect l="9780"/>
          <a:stretch/>
        </p:blipFill>
        <p:spPr>
          <a:xfrm>
            <a:off x="8171254" y="1984248"/>
            <a:ext cx="472046" cy="523218"/>
          </a:xfrm>
          <a:prstGeom prst="rect">
            <a:avLst/>
          </a:prstGeom>
        </p:spPr>
      </p:pic>
      <p:sp>
        <p:nvSpPr>
          <p:cNvPr id="66" name="Cross 65">
            <a:extLst>
              <a:ext uri="{FF2B5EF4-FFF2-40B4-BE49-F238E27FC236}">
                <a16:creationId xmlns:a16="http://schemas.microsoft.com/office/drawing/2014/main" id="{E484A06F-15FC-4D92-8A86-9B18CA4F8A12}"/>
              </a:ext>
            </a:extLst>
          </p:cNvPr>
          <p:cNvSpPr/>
          <p:nvPr/>
        </p:nvSpPr>
        <p:spPr>
          <a:xfrm>
            <a:off x="8289796" y="556865"/>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8932611-71C7-4399-9DCE-3F143AF0709E}"/>
              </a:ext>
            </a:extLst>
          </p:cNvPr>
          <p:cNvGrpSpPr/>
          <p:nvPr/>
        </p:nvGrpSpPr>
        <p:grpSpPr>
          <a:xfrm>
            <a:off x="8037423" y="1084784"/>
            <a:ext cx="3766270" cy="704931"/>
            <a:chOff x="5752334" y="2982574"/>
            <a:chExt cx="3766270"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69" name="Arrow: Pentagon 68">
              <a:extLst>
                <a:ext uri="{FF2B5EF4-FFF2-40B4-BE49-F238E27FC236}">
                  <a16:creationId xmlns:a16="http://schemas.microsoft.com/office/drawing/2014/main" id="{9361BA4C-487D-47F0-8258-DCCC209BEA31}"/>
                </a:ext>
              </a:extLst>
            </p:cNvPr>
            <p:cNvSpPr/>
            <p:nvPr/>
          </p:nvSpPr>
          <p:spPr>
            <a:xfrm>
              <a:off x="5884830" y="3120040"/>
              <a:ext cx="3633774"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hord 69">
              <a:extLst>
                <a:ext uri="{FF2B5EF4-FFF2-40B4-BE49-F238E27FC236}">
                  <a16:creationId xmlns:a16="http://schemas.microsoft.com/office/drawing/2014/main" id="{4FC6989C-CA80-409C-A089-6798F8E8FD14}"/>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a:extLst>
              <a:ext uri="{FF2B5EF4-FFF2-40B4-BE49-F238E27FC236}">
                <a16:creationId xmlns:a16="http://schemas.microsoft.com/office/drawing/2014/main" id="{A597110B-F7BE-46D3-9141-299289183537}"/>
              </a:ext>
            </a:extLst>
          </p:cNvPr>
          <p:cNvSpPr txBox="1"/>
          <p:nvPr/>
        </p:nvSpPr>
        <p:spPr>
          <a:xfrm>
            <a:off x="8732224" y="1256921"/>
            <a:ext cx="2419573" cy="369332"/>
          </a:xfrm>
          <a:prstGeom prst="rect">
            <a:avLst/>
          </a:prstGeom>
          <a:noFill/>
        </p:spPr>
        <p:txBody>
          <a:bodyPr wrap="none" rtlCol="0">
            <a:spAutoFit/>
          </a:bodyPr>
          <a:lstStyle/>
          <a:p>
            <a:r>
              <a:rPr lang="en-US" dirty="0">
                <a:solidFill>
                  <a:schemeClr val="bg1"/>
                </a:solidFill>
              </a:rPr>
              <a:t>EARTHQUAKES: BEFORE</a:t>
            </a:r>
          </a:p>
        </p:txBody>
      </p:sp>
      <p:pic>
        <p:nvPicPr>
          <p:cNvPr id="72" name="Picture 71" descr="Icon&#10;&#10;Description automatically generated">
            <a:extLst>
              <a:ext uri="{FF2B5EF4-FFF2-40B4-BE49-F238E27FC236}">
                <a16:creationId xmlns:a16="http://schemas.microsoft.com/office/drawing/2014/main" id="{04F9B1DC-AAF4-43DE-A7C9-FD1BA99B255C}"/>
              </a:ext>
            </a:extLst>
          </p:cNvPr>
          <p:cNvPicPr>
            <a:picLocks noChangeAspect="1"/>
          </p:cNvPicPr>
          <p:nvPr/>
        </p:nvPicPr>
        <p:blipFill rotWithShape="1">
          <a:blip r:embed="rId15">
            <a:extLst>
              <a:ext uri="{28A0092B-C50C-407E-A947-70E740481C1C}">
                <a14:useLocalDpi xmlns:a14="http://schemas.microsoft.com/office/drawing/2010/main" val="0"/>
              </a:ext>
            </a:extLst>
          </a:blip>
          <a:srcRect l="9780"/>
          <a:stretch/>
        </p:blipFill>
        <p:spPr>
          <a:xfrm>
            <a:off x="8171254" y="1184770"/>
            <a:ext cx="472046" cy="523218"/>
          </a:xfrm>
          <a:prstGeom prst="rect">
            <a:avLst/>
          </a:prstGeom>
        </p:spPr>
      </p:pic>
      <p:grpSp>
        <p:nvGrpSpPr>
          <p:cNvPr id="73" name="Group 72">
            <a:extLst>
              <a:ext uri="{FF2B5EF4-FFF2-40B4-BE49-F238E27FC236}">
                <a16:creationId xmlns:a16="http://schemas.microsoft.com/office/drawing/2014/main" id="{A32B8068-8B97-4D9C-8DA0-12CCE62441DC}"/>
              </a:ext>
            </a:extLst>
          </p:cNvPr>
          <p:cNvGrpSpPr/>
          <p:nvPr/>
        </p:nvGrpSpPr>
        <p:grpSpPr>
          <a:xfrm>
            <a:off x="8035706" y="2678522"/>
            <a:ext cx="3766270" cy="704931"/>
            <a:chOff x="5752334" y="2982574"/>
            <a:chExt cx="3766270"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74" name="Arrow: Pentagon 73">
              <a:extLst>
                <a:ext uri="{FF2B5EF4-FFF2-40B4-BE49-F238E27FC236}">
                  <a16:creationId xmlns:a16="http://schemas.microsoft.com/office/drawing/2014/main" id="{0A6E4DC3-6ABB-4C1B-B0AF-CF7C48519844}"/>
                </a:ext>
              </a:extLst>
            </p:cNvPr>
            <p:cNvSpPr/>
            <p:nvPr/>
          </p:nvSpPr>
          <p:spPr>
            <a:xfrm>
              <a:off x="5884830" y="3120040"/>
              <a:ext cx="3633774"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hord 74">
              <a:extLst>
                <a:ext uri="{FF2B5EF4-FFF2-40B4-BE49-F238E27FC236}">
                  <a16:creationId xmlns:a16="http://schemas.microsoft.com/office/drawing/2014/main" id="{2FC4019F-55D9-4892-8344-18EC85B1DF81}"/>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1E434E12-3030-4960-954E-8638BDA48EC7}"/>
              </a:ext>
            </a:extLst>
          </p:cNvPr>
          <p:cNvSpPr txBox="1"/>
          <p:nvPr/>
        </p:nvSpPr>
        <p:spPr>
          <a:xfrm>
            <a:off x="8730507" y="2850659"/>
            <a:ext cx="2277355" cy="369332"/>
          </a:xfrm>
          <a:prstGeom prst="rect">
            <a:avLst/>
          </a:prstGeom>
          <a:noFill/>
        </p:spPr>
        <p:txBody>
          <a:bodyPr wrap="none" rtlCol="0">
            <a:spAutoFit/>
          </a:bodyPr>
          <a:lstStyle/>
          <a:p>
            <a:r>
              <a:rPr lang="en-US" dirty="0">
                <a:solidFill>
                  <a:schemeClr val="bg1"/>
                </a:solidFill>
              </a:rPr>
              <a:t>EARTHQUAKES: AFTER</a:t>
            </a:r>
          </a:p>
        </p:txBody>
      </p:sp>
      <p:pic>
        <p:nvPicPr>
          <p:cNvPr id="77" name="Picture 76" descr="Icon&#10;&#10;Description automatically generated">
            <a:extLst>
              <a:ext uri="{FF2B5EF4-FFF2-40B4-BE49-F238E27FC236}">
                <a16:creationId xmlns:a16="http://schemas.microsoft.com/office/drawing/2014/main" id="{A184187B-894A-4055-B8C8-3B7003059AFB}"/>
              </a:ext>
            </a:extLst>
          </p:cNvPr>
          <p:cNvPicPr>
            <a:picLocks noChangeAspect="1"/>
          </p:cNvPicPr>
          <p:nvPr/>
        </p:nvPicPr>
        <p:blipFill rotWithShape="1">
          <a:blip r:embed="rId15">
            <a:extLst>
              <a:ext uri="{28A0092B-C50C-407E-A947-70E740481C1C}">
                <a14:useLocalDpi xmlns:a14="http://schemas.microsoft.com/office/drawing/2010/main" val="0"/>
              </a:ext>
            </a:extLst>
          </a:blip>
          <a:srcRect l="9780"/>
          <a:stretch/>
        </p:blipFill>
        <p:spPr>
          <a:xfrm>
            <a:off x="8169537" y="2778508"/>
            <a:ext cx="472046" cy="523218"/>
          </a:xfrm>
          <a:prstGeom prst="rect">
            <a:avLst/>
          </a:prstGeom>
        </p:spPr>
      </p:pic>
      <p:sp>
        <p:nvSpPr>
          <p:cNvPr id="78" name="Arrow: Pentagon 77">
            <a:hlinkClick r:id="rId16" action="ppaction://hlinksldjump"/>
            <a:extLst>
              <a:ext uri="{FF2B5EF4-FFF2-40B4-BE49-F238E27FC236}">
                <a16:creationId xmlns:a16="http://schemas.microsoft.com/office/drawing/2014/main" id="{24F38F93-B77A-4AFE-A5D9-6D48190F5CC0}"/>
              </a:ext>
            </a:extLst>
          </p:cNvPr>
          <p:cNvSpPr/>
          <p:nvPr/>
        </p:nvSpPr>
        <p:spPr>
          <a:xfrm>
            <a:off x="11147859" y="2117128"/>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ction Button: Go Forward or Next 78">
            <a:hlinkClick r:id="rId17" action="ppaction://hlinksldjump" highlightClick="1"/>
            <a:extLst>
              <a:ext uri="{FF2B5EF4-FFF2-40B4-BE49-F238E27FC236}">
                <a16:creationId xmlns:a16="http://schemas.microsoft.com/office/drawing/2014/main" id="{153B5D5C-291A-4E71-9561-8F1852665F7E}"/>
              </a:ext>
            </a:extLst>
          </p:cNvPr>
          <p:cNvSpPr/>
          <p:nvPr/>
        </p:nvSpPr>
        <p:spPr>
          <a:xfrm flipH="1">
            <a:off x="8876787" y="648756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20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B2A2A9-A62C-41D0-9701-AB486320B59E}"/>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660CE8-98C7-4756-8C2F-EB2F15E4ABA2}"/>
              </a:ext>
            </a:extLst>
          </p:cNvPr>
          <p:cNvPicPr>
            <a:picLocks noChangeAspect="1"/>
          </p:cNvPicPr>
          <p:nvPr/>
        </p:nvPicPr>
        <p:blipFill>
          <a:blip r:embed="rId2"/>
          <a:stretch>
            <a:fillRect/>
          </a:stretch>
        </p:blipFill>
        <p:spPr>
          <a:xfrm>
            <a:off x="8165346" y="0"/>
            <a:ext cx="4026654" cy="6858000"/>
          </a:xfrm>
          <a:prstGeom prst="rect">
            <a:avLst/>
          </a:prstGeom>
        </p:spPr>
      </p:pic>
      <p:sp>
        <p:nvSpPr>
          <p:cNvPr id="7" name="Rectangle 6">
            <a:extLst>
              <a:ext uri="{FF2B5EF4-FFF2-40B4-BE49-F238E27FC236}">
                <a16:creationId xmlns:a16="http://schemas.microsoft.com/office/drawing/2014/main" id="{A0D5F99C-CAE7-4AD1-9B2C-E35D20D8D0C6}"/>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AAC03FA-DA69-47B6-8327-63ED4D2ACD96}"/>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C691005-7BDA-4B43-B33B-7844312A6BF9}"/>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980E620-B5A8-47EE-93B7-7D132A04CD98}"/>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7FBADF-268A-4B17-8B95-918191303BEB}"/>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2" name="Picture 8">
            <a:extLst>
              <a:ext uri="{FF2B5EF4-FFF2-40B4-BE49-F238E27FC236}">
                <a16:creationId xmlns:a16="http://schemas.microsoft.com/office/drawing/2014/main" id="{58D2B402-C3FF-43CE-8B9C-53C71B314E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D7D57C8-4A0C-4D03-81A3-F6629E0E763C}"/>
              </a:ext>
            </a:extLst>
          </p:cNvPr>
          <p:cNvGrpSpPr/>
          <p:nvPr/>
        </p:nvGrpSpPr>
        <p:grpSpPr>
          <a:xfrm>
            <a:off x="8025500" y="4022396"/>
            <a:ext cx="3778193" cy="2041056"/>
            <a:chOff x="5651742" y="1477585"/>
            <a:chExt cx="3778193" cy="2041056"/>
          </a:xfrm>
        </p:grpSpPr>
        <p:grpSp>
          <p:nvGrpSpPr>
            <p:cNvPr id="14" name="Group 13">
              <a:extLst>
                <a:ext uri="{FF2B5EF4-FFF2-40B4-BE49-F238E27FC236}">
                  <a16:creationId xmlns:a16="http://schemas.microsoft.com/office/drawing/2014/main" id="{1E3E4A59-B88E-4AA5-BC95-29E3613B99BA}"/>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7" name="Arrow: Pentagon 36">
                <a:extLst>
                  <a:ext uri="{FF2B5EF4-FFF2-40B4-BE49-F238E27FC236}">
                    <a16:creationId xmlns:a16="http://schemas.microsoft.com/office/drawing/2014/main" id="{D17D6D46-A11B-42C3-A9A5-08F486E7722A}"/>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7B245C02-03D1-44DD-BB8C-7EC297C216A8}"/>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B5F7486A-B6A1-4237-9D01-6EC3246BA5DC}"/>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BF2F0D-4A95-43FB-A0B1-614DA52DE4A3}"/>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7" name="Picture 4" descr="Getting Started Icon at Vectorified.com | Collection of Getting Started Icon  free for personal use">
              <a:extLst>
                <a:ext uri="{FF2B5EF4-FFF2-40B4-BE49-F238E27FC236}">
                  <a16:creationId xmlns:a16="http://schemas.microsoft.com/office/drawing/2014/main" id="{69F38796-7BEE-488A-B714-67AE96B2C3E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A3165E2D-BAC1-4462-A83E-16625F04751E}"/>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D0845A-B34D-4C7E-867A-C978A5EF24EA}"/>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68D9ECCD-7AED-4228-A1C5-CA85F5CF9287}"/>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5" name="Arrow: Pentagon 34">
                <a:extLst>
                  <a:ext uri="{FF2B5EF4-FFF2-40B4-BE49-F238E27FC236}">
                    <a16:creationId xmlns:a16="http://schemas.microsoft.com/office/drawing/2014/main" id="{BF2D8788-C396-40D5-A357-8A5AECFC14A3}"/>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hord 35">
                <a:extLst>
                  <a:ext uri="{FF2B5EF4-FFF2-40B4-BE49-F238E27FC236}">
                    <a16:creationId xmlns:a16="http://schemas.microsoft.com/office/drawing/2014/main" id="{4211E570-AE10-4671-AC21-E82E119DE0F3}"/>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a:extLst>
                <a:ext uri="{FF2B5EF4-FFF2-40B4-BE49-F238E27FC236}">
                  <a16:creationId xmlns:a16="http://schemas.microsoft.com/office/drawing/2014/main" id="{317575BD-DFBB-4BE0-A748-2D1AF5D506D9}"/>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AF862E-8DFC-4851-91E5-F9D01C017D25}"/>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3" name="Picture 6" descr="Rain Cloud Icons - Download Free Vector Icons | Noun Project">
              <a:extLst>
                <a:ext uri="{FF2B5EF4-FFF2-40B4-BE49-F238E27FC236}">
                  <a16:creationId xmlns:a16="http://schemas.microsoft.com/office/drawing/2014/main" id="{3ABBCEB9-0FD5-4D3E-A60A-C3BAB9EB4C5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60E55813-F38D-429F-9553-23D5E30F19BF}"/>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3" name="Arrow: Pentagon 32">
                <a:extLst>
                  <a:ext uri="{FF2B5EF4-FFF2-40B4-BE49-F238E27FC236}">
                    <a16:creationId xmlns:a16="http://schemas.microsoft.com/office/drawing/2014/main" id="{3B205BDC-D8DF-4416-9E55-8F2A8DBCEFD5}"/>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hord 33">
                <a:extLst>
                  <a:ext uri="{FF2B5EF4-FFF2-40B4-BE49-F238E27FC236}">
                    <a16:creationId xmlns:a16="http://schemas.microsoft.com/office/drawing/2014/main" id="{C1227A66-8001-42A9-B476-44DD07DA3E59}"/>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5" name="Straight Connector 24">
              <a:extLst>
                <a:ext uri="{FF2B5EF4-FFF2-40B4-BE49-F238E27FC236}">
                  <a16:creationId xmlns:a16="http://schemas.microsoft.com/office/drawing/2014/main" id="{E2720231-863E-4886-AE1B-1363610B18C3}"/>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A358B5-9FC8-422C-9726-815530664D3F}"/>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7" name="Picture 10" descr="Warning Svg Png Icon Free Download (#133483) - OnlineWebFonts.COM">
              <a:extLst>
                <a:ext uri="{FF2B5EF4-FFF2-40B4-BE49-F238E27FC236}">
                  <a16:creationId xmlns:a16="http://schemas.microsoft.com/office/drawing/2014/main" id="{BA6BF6C3-D4C8-456B-9B2E-FCC24805DD22}"/>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25802BE0-BF0A-4AAE-815A-F656CFB0F2FA}"/>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1" name="Arrow: Pentagon 30">
                <a:extLst>
                  <a:ext uri="{FF2B5EF4-FFF2-40B4-BE49-F238E27FC236}">
                    <a16:creationId xmlns:a16="http://schemas.microsoft.com/office/drawing/2014/main" id="{4EE17D9E-01D3-4873-A0AF-DC7207E87E9F}"/>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a:extLst>
                  <a:ext uri="{FF2B5EF4-FFF2-40B4-BE49-F238E27FC236}">
                    <a16:creationId xmlns:a16="http://schemas.microsoft.com/office/drawing/2014/main" id="{268C51C3-E9AB-4D87-96E5-251529842A2C}"/>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CA390CCA-3F69-4A4B-8955-0127756DDC9B}"/>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30" name="Cross 29">
              <a:extLst>
                <a:ext uri="{FF2B5EF4-FFF2-40B4-BE49-F238E27FC236}">
                  <a16:creationId xmlns:a16="http://schemas.microsoft.com/office/drawing/2014/main" id="{72359920-AF52-4CF6-9DFC-3892BE78F039}"/>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D7825A38-C644-4CB5-95D0-B03B2680CB12}"/>
              </a:ext>
            </a:extLst>
          </p:cNvPr>
          <p:cNvGrpSpPr/>
          <p:nvPr/>
        </p:nvGrpSpPr>
        <p:grpSpPr>
          <a:xfrm>
            <a:off x="8412646" y="2770740"/>
            <a:ext cx="3258594" cy="1490938"/>
            <a:chOff x="4399378" y="2776640"/>
            <a:chExt cx="3258594" cy="1490938"/>
          </a:xfrm>
        </p:grpSpPr>
        <p:pic>
          <p:nvPicPr>
            <p:cNvPr id="40" name="Picture 18" descr="Map of flat earth concept flat earth Royalty Free Vector">
              <a:extLst>
                <a:ext uri="{FF2B5EF4-FFF2-40B4-BE49-F238E27FC236}">
                  <a16:creationId xmlns:a16="http://schemas.microsoft.com/office/drawing/2014/main" id="{AD7F41B5-E5A6-4C7E-8CA9-7BBD80A81787}"/>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1" name="Circle: Hollow 40">
              <a:extLst>
                <a:ext uri="{FF2B5EF4-FFF2-40B4-BE49-F238E27FC236}">
                  <a16:creationId xmlns:a16="http://schemas.microsoft.com/office/drawing/2014/main" id="{5B531F58-434A-4DDF-A568-F3B3EC0F942A}"/>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2" name="Picture 12" descr="google maps icon - Google Search | Quadro nascimento, Coisas para comprar,  Imagens">
              <a:extLst>
                <a:ext uri="{FF2B5EF4-FFF2-40B4-BE49-F238E27FC236}">
                  <a16:creationId xmlns:a16="http://schemas.microsoft.com/office/drawing/2014/main" id="{2BC36570-BF44-4F71-A268-D83F28DCA3D9}"/>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571D698-3655-45A1-A5D8-ADA5F0F87F42}"/>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4" name="TextBox 43">
              <a:extLst>
                <a:ext uri="{FF2B5EF4-FFF2-40B4-BE49-F238E27FC236}">
                  <a16:creationId xmlns:a16="http://schemas.microsoft.com/office/drawing/2014/main" id="{171CD778-B4D5-4632-BC5D-68FEFBFFCF6A}"/>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5" name="Picture 16">
              <a:extLst>
                <a:ext uri="{FF2B5EF4-FFF2-40B4-BE49-F238E27FC236}">
                  <a16:creationId xmlns:a16="http://schemas.microsoft.com/office/drawing/2014/main" id="{5CB0E704-5A5A-416E-8626-FCF39A520A8A}"/>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ectangle 45">
            <a:extLst>
              <a:ext uri="{FF2B5EF4-FFF2-40B4-BE49-F238E27FC236}">
                <a16:creationId xmlns:a16="http://schemas.microsoft.com/office/drawing/2014/main" id="{C6D7D987-0141-4BBC-99C9-FFCE726AC4F8}"/>
              </a:ext>
            </a:extLst>
          </p:cNvPr>
          <p:cNvSpPr/>
          <p:nvPr/>
        </p:nvSpPr>
        <p:spPr>
          <a:xfrm>
            <a:off x="-2422" y="-7104"/>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UD Digi Kyokasho NK-B" panose="02020700000000000000" pitchFamily="18" charset="-128"/>
                <a:ea typeface="UD Digi Kyokasho NK-B" panose="02020700000000000000" pitchFamily="18" charset="-128"/>
              </a:rPr>
              <a:t>FEATURES: TIPS</a:t>
            </a:r>
          </a:p>
        </p:txBody>
      </p:sp>
      <p:pic>
        <p:nvPicPr>
          <p:cNvPr id="47" name="Picture 46">
            <a:extLst>
              <a:ext uri="{FF2B5EF4-FFF2-40B4-BE49-F238E27FC236}">
                <a16:creationId xmlns:a16="http://schemas.microsoft.com/office/drawing/2014/main" id="{B27232B3-782B-4B0E-9E67-B305DBC4A293}"/>
              </a:ext>
            </a:extLst>
          </p:cNvPr>
          <p:cNvPicPr>
            <a:picLocks noChangeAspect="1"/>
          </p:cNvPicPr>
          <p:nvPr/>
        </p:nvPicPr>
        <p:blipFill>
          <a:blip r:embed="rId2"/>
          <a:stretch>
            <a:fillRect/>
          </a:stretch>
        </p:blipFill>
        <p:spPr>
          <a:xfrm>
            <a:off x="8165346" y="0"/>
            <a:ext cx="4026654" cy="6858000"/>
          </a:xfrm>
          <a:prstGeom prst="rect">
            <a:avLst/>
          </a:prstGeom>
        </p:spPr>
      </p:pic>
      <p:sp>
        <p:nvSpPr>
          <p:cNvPr id="48" name="Rectangle 47">
            <a:extLst>
              <a:ext uri="{FF2B5EF4-FFF2-40B4-BE49-F238E27FC236}">
                <a16:creationId xmlns:a16="http://schemas.microsoft.com/office/drawing/2014/main" id="{8BB2187A-A454-45C2-8583-2D424E227F40}"/>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3AAD788-9DB7-4AFE-9FF3-B401426565ED}"/>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A6CCD00-3F22-450D-9559-85AD25AC2EFF}"/>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1F04CF5-DB87-47E1-8CDE-1F082306047B}"/>
              </a:ext>
            </a:extLst>
          </p:cNvPr>
          <p:cNvSpPr/>
          <p:nvPr/>
        </p:nvSpPr>
        <p:spPr>
          <a:xfrm>
            <a:off x="8183276" y="457199"/>
            <a:ext cx="3729318" cy="519953"/>
          </a:xfrm>
          <a:prstGeom prst="rect">
            <a:avLst/>
          </a:prstGeom>
          <a:gradFill>
            <a:gsLst>
              <a:gs pos="100000">
                <a:srgbClr val="3E2B25"/>
              </a:gs>
              <a:gs pos="0">
                <a:schemeClr val="tx1"/>
              </a:gs>
              <a:gs pos="0">
                <a:schemeClr val="tx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2CB3E4A-6A70-45D4-832E-58AB2A3955B8}"/>
              </a:ext>
            </a:extLst>
          </p:cNvPr>
          <p:cNvSpPr txBox="1"/>
          <p:nvPr/>
        </p:nvSpPr>
        <p:spPr>
          <a:xfrm>
            <a:off x="8745845" y="508237"/>
            <a:ext cx="2638992" cy="369332"/>
          </a:xfrm>
          <a:prstGeom prst="rect">
            <a:avLst/>
          </a:prstGeom>
          <a:noFill/>
        </p:spPr>
        <p:txBody>
          <a:bodyPr wrap="none" rtlCol="0">
            <a:spAutoFit/>
          </a:bodyPr>
          <a:lstStyle/>
          <a:p>
            <a:r>
              <a:rPr lang="en-US" dirty="0">
                <a:solidFill>
                  <a:schemeClr val="bg1"/>
                </a:solidFill>
              </a:rPr>
              <a:t>Safety Tips and Guidelines</a:t>
            </a:r>
          </a:p>
        </p:txBody>
      </p:sp>
      <p:grpSp>
        <p:nvGrpSpPr>
          <p:cNvPr id="62" name="Group 61">
            <a:extLst>
              <a:ext uri="{FF2B5EF4-FFF2-40B4-BE49-F238E27FC236}">
                <a16:creationId xmlns:a16="http://schemas.microsoft.com/office/drawing/2014/main" id="{82B171C3-D6E8-4B77-A96A-EFDDB8C5B47F}"/>
              </a:ext>
            </a:extLst>
          </p:cNvPr>
          <p:cNvGrpSpPr/>
          <p:nvPr/>
        </p:nvGrpSpPr>
        <p:grpSpPr>
          <a:xfrm>
            <a:off x="8037423" y="1084784"/>
            <a:ext cx="3766270" cy="704931"/>
            <a:chOff x="5752334" y="2982574"/>
            <a:chExt cx="3766270"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63" name="Arrow: Pentagon 62">
              <a:extLst>
                <a:ext uri="{FF2B5EF4-FFF2-40B4-BE49-F238E27FC236}">
                  <a16:creationId xmlns:a16="http://schemas.microsoft.com/office/drawing/2014/main" id="{40AA8432-91E2-439F-BA56-0D008ECA8FF9}"/>
                </a:ext>
              </a:extLst>
            </p:cNvPr>
            <p:cNvSpPr/>
            <p:nvPr/>
          </p:nvSpPr>
          <p:spPr>
            <a:xfrm>
              <a:off x="5884830" y="3120040"/>
              <a:ext cx="3633774"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hord 63">
              <a:extLst>
                <a:ext uri="{FF2B5EF4-FFF2-40B4-BE49-F238E27FC236}">
                  <a16:creationId xmlns:a16="http://schemas.microsoft.com/office/drawing/2014/main" id="{F890CF72-7FC3-4957-B312-A8C81C7B051F}"/>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5" name="Straight Connector 64">
            <a:extLst>
              <a:ext uri="{FF2B5EF4-FFF2-40B4-BE49-F238E27FC236}">
                <a16:creationId xmlns:a16="http://schemas.microsoft.com/office/drawing/2014/main" id="{E094EB78-CD6E-438F-8B45-C4CA5A4176E0}"/>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F6740B8-8CA3-47F2-8A4A-209FA281E107}"/>
              </a:ext>
            </a:extLst>
          </p:cNvPr>
          <p:cNvSpPr txBox="1"/>
          <p:nvPr/>
        </p:nvSpPr>
        <p:spPr>
          <a:xfrm>
            <a:off x="8732224" y="1256921"/>
            <a:ext cx="2456891" cy="369332"/>
          </a:xfrm>
          <a:prstGeom prst="rect">
            <a:avLst/>
          </a:prstGeom>
          <a:noFill/>
        </p:spPr>
        <p:txBody>
          <a:bodyPr wrap="none" rtlCol="0">
            <a:spAutoFit/>
          </a:bodyPr>
          <a:lstStyle/>
          <a:p>
            <a:r>
              <a:rPr lang="en-US" dirty="0">
                <a:solidFill>
                  <a:schemeClr val="bg1"/>
                </a:solidFill>
              </a:rPr>
              <a:t>EARTHQUAKES: DURING</a:t>
            </a:r>
          </a:p>
        </p:txBody>
      </p:sp>
      <p:cxnSp>
        <p:nvCxnSpPr>
          <p:cNvPr id="68" name="Straight Connector 67">
            <a:extLst>
              <a:ext uri="{FF2B5EF4-FFF2-40B4-BE49-F238E27FC236}">
                <a16:creationId xmlns:a16="http://schemas.microsoft.com/office/drawing/2014/main" id="{862953BD-51D6-447A-B34C-B1DA1D960C9F}"/>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7124C03-6748-458D-84D4-C2952B5A1087}"/>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AC6D40-20A1-4B71-8810-6320DB27EA19}"/>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DC37115-54FA-4210-AA27-8B6EA19C3E1B}"/>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0F937425-6601-4D40-959A-8F822D61D1E2}"/>
              </a:ext>
            </a:extLst>
          </p:cNvPr>
          <p:cNvSpPr/>
          <p:nvPr/>
        </p:nvSpPr>
        <p:spPr>
          <a:xfrm>
            <a:off x="8025428" y="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E551FB2-18C5-4497-812E-3B4AFDC8435B}"/>
              </a:ext>
            </a:extLst>
          </p:cNvPr>
          <p:cNvSpPr/>
          <p:nvPr/>
        </p:nvSpPr>
        <p:spPr>
          <a:xfrm>
            <a:off x="902745" y="1719561"/>
            <a:ext cx="4948037" cy="3970318"/>
          </a:xfrm>
          <a:prstGeom prst="rect">
            <a:avLst/>
          </a:prstGeom>
        </p:spPr>
        <p:txBody>
          <a:bodyPr wrap="square">
            <a:spAutoFit/>
          </a:bodyPr>
          <a:lstStyle/>
          <a:p>
            <a:r>
              <a:rPr lang="en-US" sz="2800" dirty="0">
                <a:solidFill>
                  <a:schemeClr val="bg1"/>
                </a:solidFill>
                <a:latin typeface="Arial Rounded MT Bold" panose="020F0704030504030204" pitchFamily="34" charset="0"/>
              </a:rPr>
              <a:t>-&gt; Tab that contain safety tips detailing what one should do in each phase of a calamity</a:t>
            </a:r>
          </a:p>
          <a:p>
            <a:endParaRPr lang="en-US" sz="2800" b="1" dirty="0">
              <a:solidFill>
                <a:schemeClr val="bg1"/>
              </a:solidFill>
              <a:latin typeface="Arial Rounded MT Bold" panose="020F0704030504030204" pitchFamily="34" charset="0"/>
            </a:endParaRPr>
          </a:p>
          <a:p>
            <a:r>
              <a:rPr lang="en-US" sz="2800" b="1" dirty="0">
                <a:solidFill>
                  <a:schemeClr val="bg1"/>
                </a:solidFill>
                <a:latin typeface="Arial Rounded MT Bold" panose="020F0704030504030204" pitchFamily="34" charset="0"/>
              </a:rPr>
              <a:t>- Before</a:t>
            </a:r>
            <a:br>
              <a:rPr lang="en-US" sz="2800" b="1" dirty="0">
                <a:solidFill>
                  <a:schemeClr val="bg1"/>
                </a:solidFill>
                <a:latin typeface="Arial Rounded MT Bold" panose="020F0704030504030204" pitchFamily="34" charset="0"/>
              </a:rPr>
            </a:br>
            <a:r>
              <a:rPr lang="en-US" sz="2800" b="1" dirty="0">
                <a:solidFill>
                  <a:schemeClr val="bg1"/>
                </a:solidFill>
                <a:latin typeface="Arial Rounded MT Bold" panose="020F0704030504030204" pitchFamily="34" charset="0"/>
              </a:rPr>
              <a:t>- During</a:t>
            </a:r>
            <a:br>
              <a:rPr lang="en-US" sz="2800" b="1" dirty="0">
                <a:solidFill>
                  <a:schemeClr val="bg1"/>
                </a:solidFill>
                <a:latin typeface="Arial Rounded MT Bold" panose="020F0704030504030204" pitchFamily="34" charset="0"/>
              </a:rPr>
            </a:br>
            <a:r>
              <a:rPr lang="en-US" sz="2800" b="1" dirty="0">
                <a:solidFill>
                  <a:schemeClr val="bg1"/>
                </a:solidFill>
                <a:latin typeface="Arial Rounded MT Bold" panose="020F0704030504030204" pitchFamily="34" charset="0"/>
              </a:rPr>
              <a:t>- After</a:t>
            </a:r>
            <a:r>
              <a:rPr lang="en-US" sz="2800" dirty="0">
                <a:solidFill>
                  <a:schemeClr val="bg1"/>
                </a:solidFill>
                <a:latin typeface="Arial Rounded MT Bold" panose="020F0704030504030204" pitchFamily="34" charset="0"/>
              </a:rPr>
              <a:t> </a:t>
            </a:r>
            <a:br>
              <a:rPr lang="en-US" sz="2800" dirty="0">
                <a:solidFill>
                  <a:schemeClr val="bg1"/>
                </a:solidFill>
                <a:latin typeface="Arial Rounded MT Bold" panose="020F0704030504030204" pitchFamily="34" charset="0"/>
              </a:rPr>
            </a:br>
            <a:endParaRPr lang="en-US" sz="2800" dirty="0"/>
          </a:p>
        </p:txBody>
      </p:sp>
      <p:sp>
        <p:nvSpPr>
          <p:cNvPr id="83" name="Rectangle 82">
            <a:extLst>
              <a:ext uri="{FF2B5EF4-FFF2-40B4-BE49-F238E27FC236}">
                <a16:creationId xmlns:a16="http://schemas.microsoft.com/office/drawing/2014/main" id="{DE7D992B-C62D-4C2D-B596-BAA4A9466BD6}"/>
              </a:ext>
            </a:extLst>
          </p:cNvPr>
          <p:cNvSpPr/>
          <p:nvPr/>
        </p:nvSpPr>
        <p:spPr>
          <a:xfrm>
            <a:off x="8142811" y="1783080"/>
            <a:ext cx="3945845" cy="4616648"/>
          </a:xfrm>
          <a:prstGeom prst="rect">
            <a:avLst/>
          </a:prstGeom>
        </p:spPr>
        <p:txBody>
          <a:bodyPr wrap="square">
            <a:spAutoFit/>
          </a:bodyPr>
          <a:lstStyle/>
          <a:p>
            <a:pPr>
              <a:buFont typeface="Arial" panose="020B0604020202020204" pitchFamily="34" charset="0"/>
              <a:buChar char="•"/>
            </a:pPr>
            <a:r>
              <a:rPr lang="en-US" sz="1400" b="0" i="0" dirty="0">
                <a:solidFill>
                  <a:srgbClr val="333333"/>
                </a:solidFill>
                <a:effectLst/>
                <a:latin typeface="Abadi" panose="020B0604020104020204" pitchFamily="34" charset="0"/>
              </a:rPr>
              <a:t> </a:t>
            </a:r>
            <a:r>
              <a:rPr lang="en-US" sz="1400" b="1" i="0" dirty="0">
                <a:solidFill>
                  <a:srgbClr val="333333"/>
                </a:solidFill>
                <a:effectLst/>
                <a:latin typeface="Abadi" panose="020B0604020104020204" pitchFamily="34" charset="0"/>
              </a:rPr>
              <a:t>If you are INDOORS </a:t>
            </a:r>
            <a:r>
              <a:rPr lang="en-US" sz="1400" b="0" i="0" dirty="0">
                <a:solidFill>
                  <a:srgbClr val="333333"/>
                </a:solidFill>
                <a:effectLst/>
                <a:latin typeface="Abadi" panose="020B0604020104020204" pitchFamily="34" charset="0"/>
              </a:rPr>
              <a:t>-- STAY THERE! Get under a desk or table and hang on to it (</a:t>
            </a:r>
            <a:r>
              <a:rPr lang="en-US" sz="1400" b="0" i="0" u="sng" dirty="0">
                <a:solidFill>
                  <a:srgbClr val="1D5AAB"/>
                </a:solidFill>
                <a:effectLst/>
                <a:latin typeface="Abadi" panose="020B0604020104020204" pitchFamily="34" charset="0"/>
                <a:hlinkClick r:id="rId15"/>
              </a:rPr>
              <a:t>Drop, Cover, and Hold on!</a:t>
            </a:r>
            <a:r>
              <a:rPr lang="en-US" sz="1400" b="0" i="0" dirty="0">
                <a:solidFill>
                  <a:srgbClr val="333333"/>
                </a:solidFill>
                <a:effectLst/>
                <a:latin typeface="Abadi" panose="020B0604020104020204" pitchFamily="34" charset="0"/>
              </a:rPr>
              <a:t>) or move into a hallway or against an inside wall. STAY CLEAR of windows, fireplaces, and heavy furniture or appliances. GET OUT of the kitchen, which is a dangerous place (things can fall on you). DON'T run downstairs or rush outside while the building is shaking or while there is danger of falling and hurting yourself or being hit by falling glass or debris.</a:t>
            </a:r>
          </a:p>
          <a:p>
            <a:pPr>
              <a:buFont typeface="Arial" panose="020B0604020202020204" pitchFamily="34" charset="0"/>
              <a:buChar char="•"/>
            </a:pPr>
            <a:r>
              <a:rPr lang="en-US" sz="1400" b="1" i="0" dirty="0">
                <a:solidFill>
                  <a:srgbClr val="333333"/>
                </a:solidFill>
                <a:effectLst/>
                <a:latin typeface="Abadi" panose="020B0604020104020204" pitchFamily="34" charset="0"/>
              </a:rPr>
              <a:t>If you are OUTSIDE </a:t>
            </a:r>
            <a:r>
              <a:rPr lang="en-US" sz="1400" b="0" i="0" dirty="0">
                <a:solidFill>
                  <a:srgbClr val="333333"/>
                </a:solidFill>
                <a:effectLst/>
                <a:latin typeface="Abadi" panose="020B0604020104020204" pitchFamily="34" charset="0"/>
              </a:rPr>
              <a:t>-- get into the OPEN, away from buildings, power lines, chimneys, and anything else that might fall on you.</a:t>
            </a:r>
          </a:p>
          <a:p>
            <a:pPr>
              <a:buFont typeface="Arial" panose="020B0604020202020204" pitchFamily="34" charset="0"/>
              <a:buChar char="•"/>
            </a:pPr>
            <a:r>
              <a:rPr lang="en-US" sz="1400" b="1" i="0" dirty="0">
                <a:solidFill>
                  <a:srgbClr val="333333"/>
                </a:solidFill>
                <a:effectLst/>
                <a:latin typeface="Abadi" panose="020B0604020104020204" pitchFamily="34" charset="0"/>
              </a:rPr>
              <a:t>If you are DRIVING </a:t>
            </a:r>
            <a:r>
              <a:rPr lang="en-US" sz="1400" b="0" i="0" dirty="0">
                <a:solidFill>
                  <a:srgbClr val="333333"/>
                </a:solidFill>
                <a:effectLst/>
                <a:latin typeface="Abadi" panose="020B0604020104020204" pitchFamily="34" charset="0"/>
              </a:rPr>
              <a:t>-- stop, but carefully. Move your car as far out of traffic as possible. DO NOT stop on or under a bridge or overpass or under trees, light posts, power lines, or signs. STAY INSIDE your car until the shaking stops. When you RESUME driving, watch for breaks in the pavement, fallen rocks, and bumps in the road at bridge approaches.</a:t>
            </a:r>
          </a:p>
        </p:txBody>
      </p:sp>
      <p:pic>
        <p:nvPicPr>
          <p:cNvPr id="89" name="Picture 88" descr="Icon&#10;&#10;Description automatically generated">
            <a:extLst>
              <a:ext uri="{FF2B5EF4-FFF2-40B4-BE49-F238E27FC236}">
                <a16:creationId xmlns:a16="http://schemas.microsoft.com/office/drawing/2014/main" id="{5199F9DE-A292-4FA7-A7E9-43998D658EBB}"/>
              </a:ext>
            </a:extLst>
          </p:cNvPr>
          <p:cNvPicPr>
            <a:picLocks noChangeAspect="1"/>
          </p:cNvPicPr>
          <p:nvPr/>
        </p:nvPicPr>
        <p:blipFill rotWithShape="1">
          <a:blip r:embed="rId16">
            <a:extLst>
              <a:ext uri="{28A0092B-C50C-407E-A947-70E740481C1C}">
                <a14:useLocalDpi xmlns:a14="http://schemas.microsoft.com/office/drawing/2010/main" val="0"/>
              </a:ext>
            </a:extLst>
          </a:blip>
          <a:srcRect l="9780"/>
          <a:stretch/>
        </p:blipFill>
        <p:spPr>
          <a:xfrm>
            <a:off x="8171254" y="1184770"/>
            <a:ext cx="472046" cy="523218"/>
          </a:xfrm>
          <a:prstGeom prst="rect">
            <a:avLst/>
          </a:prstGeom>
        </p:spPr>
      </p:pic>
      <p:sp>
        <p:nvSpPr>
          <p:cNvPr id="93" name="Cross 92">
            <a:extLst>
              <a:ext uri="{FF2B5EF4-FFF2-40B4-BE49-F238E27FC236}">
                <a16:creationId xmlns:a16="http://schemas.microsoft.com/office/drawing/2014/main" id="{C244116B-7E08-43C7-B684-B41A18325728}"/>
              </a:ext>
            </a:extLst>
          </p:cNvPr>
          <p:cNvSpPr/>
          <p:nvPr/>
        </p:nvSpPr>
        <p:spPr>
          <a:xfrm>
            <a:off x="8289796" y="556865"/>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ction Button: Go Forward or Next 96">
            <a:hlinkClick r:id="rId17" action="ppaction://hlinksldjump" highlightClick="1"/>
            <a:extLst>
              <a:ext uri="{FF2B5EF4-FFF2-40B4-BE49-F238E27FC236}">
                <a16:creationId xmlns:a16="http://schemas.microsoft.com/office/drawing/2014/main" id="{CBCBA79E-0975-4821-A8A9-CF147BB5B664}"/>
              </a:ext>
            </a:extLst>
          </p:cNvPr>
          <p:cNvSpPr/>
          <p:nvPr/>
        </p:nvSpPr>
        <p:spPr>
          <a:xfrm flipH="1">
            <a:off x="8876787" y="648756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2">
            <a:hlinkClick r:id="" action="ppaction://hlinkshowjump?jump=lastslide"/>
            <a:extLst>
              <a:ext uri="{FF2B5EF4-FFF2-40B4-BE49-F238E27FC236}">
                <a16:creationId xmlns:a16="http://schemas.microsoft.com/office/drawing/2014/main" id="{428E555B-681B-42A3-B366-E1F1D6F3633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344" y="6399728"/>
            <a:ext cx="393022" cy="393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67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789</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UD Digi Kyokasho NK-B</vt:lpstr>
      <vt:lpstr>Abadi</vt: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Mariano</dc:creator>
  <cp:lastModifiedBy>Joshua Mariano</cp:lastModifiedBy>
  <cp:revision>28</cp:revision>
  <dcterms:created xsi:type="dcterms:W3CDTF">2020-10-24T04:41:13Z</dcterms:created>
  <dcterms:modified xsi:type="dcterms:W3CDTF">2020-12-04T13:08:07Z</dcterms:modified>
</cp:coreProperties>
</file>