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>
        <p:scale>
          <a:sx n="66" d="100"/>
          <a:sy n="66" d="100"/>
        </p:scale>
        <p:origin x="1827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B4F2-C93B-4F3A-8637-F519B9F62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2726-E944-4E1B-A832-1DD02B63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AC1A-1D0E-4C0A-8729-C27B60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1C81-0301-4EF2-A26D-B2CDFF3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8CE8-EA93-49A9-A935-5717BA19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821-BBA5-4131-9C96-50DA1C5E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8D73-A842-467D-99D9-B6EFFD6F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43AE-48C7-45BA-981B-563FAA3B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DD34-B6B5-48D7-8F9F-28E4AA25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6BE1-E4E7-401A-8E3F-E8F82E92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2ED87-E63B-4393-8F28-F587F69BC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500F0-252A-46AD-9526-CDD60D2C5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06C8-16F9-4ADF-90FE-4D10B1CF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58E1-CA48-4440-A03E-B3B75964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B4D6-F801-40D9-BADD-68E8C57E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809-A8EA-4767-86E7-CAEDB08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1FDE-44A6-4268-9AFC-E9262239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147D-6886-4660-8BF6-1CD1EB1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01FE-17C4-415F-AC40-7FE8C91E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81B1-0C95-459D-9061-0D6F39FA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7991-C90E-463D-BA41-504E69F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C581-FFD6-41C1-9DB6-EBC95616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05AD-C22F-4928-89A5-363FB501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02AE-A751-4E61-90F6-427045A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024E2-C26D-45C1-9FF8-CD16D44D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FCC5-9375-426A-A5CB-88BBF3DC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656C-E4B8-4A0B-AC04-FF9C57DF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E8F81-DC7F-4208-9B12-CBC4C01F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82D7-EBDB-4BD9-B841-485A0A3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AE15-208E-463A-A063-C726B270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5752-DD4A-4FA6-AE82-8B175F1D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A10A-A3B3-4263-A47C-60D4210B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DB0B-8461-4995-854D-A9C44087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ABA0-9A01-4DBE-8301-A3CBD977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EA09A-2123-43FD-922A-EE09E4C7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EAE2B-74DA-452A-A892-F6D4D6EB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1B972-191B-4073-8F5D-9756CF9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0ECC6-8660-45B4-9E0E-AA33A6A9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867F4-C518-42B1-9BFB-0434EE9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0933-2D40-4370-BC34-945B00E1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85487-20AA-4F6A-8B54-AE0F7D42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0DB2-A175-444D-9C4F-D450C969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EB07-A9CD-4C4E-8698-91E996F7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59F07-1CAE-47B0-A2EC-E1DB8AD8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8BF84-C155-4F4E-8802-387EFE58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6E9A-0254-47AD-9B6C-8B2C8BE9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97DA-BD25-4C2A-971F-999D7B29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F7E3-1D65-4FAB-9B35-512FF6C5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60D8E-FB09-41D3-9CFC-2515432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4025-C101-49E9-8842-8246FC36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AEAF-DAC3-4A2A-892C-3F40EC4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6B0B-AEC6-4E1A-AF90-FDBFC536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A9AF-E5AB-4C8B-A9CD-0C394487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004A-5ED1-4112-9213-CB35DEB43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3275-BC43-44E1-B646-CBF97C3E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6E11-0BCC-41A2-B703-86CA711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1012-B29F-4782-BEF9-E40FB28C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CCDF8-5D1C-41F7-924C-9D5DDB48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CAC13-4C29-4208-A190-5FB0D2B6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F9216-A933-4DB0-8B51-3C7766BF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DD4C-2654-412B-9BFE-F54A051CD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E8B1-4CC9-493A-AD96-D95B237A43F0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FFA3-C467-46B3-B318-031C0F8E9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8851-1886-4B0D-B6B9-3A7D6659B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F32-02DD-4176-8C3D-FAA7CAB0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530B-7582-4DA0-88F6-6FD60AACA7AE}"/>
              </a:ext>
            </a:extLst>
          </p:cNvPr>
          <p:cNvSpPr txBox="1"/>
          <p:nvPr/>
        </p:nvSpPr>
        <p:spPr>
          <a:xfrm>
            <a:off x="1351716" y="776614"/>
            <a:ext cx="9188734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ICS 26011 Project</a:t>
            </a:r>
            <a:b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11500" dirty="0" err="1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Delubyocation</a:t>
            </a:r>
            <a:b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8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Mock-up 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1DE24-C76D-48F3-9680-55D96FB09801}"/>
              </a:ext>
            </a:extLst>
          </p:cNvPr>
          <p:cNvSpPr txBox="1"/>
          <p:nvPr/>
        </p:nvSpPr>
        <p:spPr>
          <a:xfrm>
            <a:off x="490960" y="5100875"/>
            <a:ext cx="2762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Ava Julia L.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Mariano, Joshua Rene 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Rabelas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Ryu L.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Aaron R.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Wong, Richard M.</a:t>
            </a:r>
          </a:p>
        </p:txBody>
      </p:sp>
    </p:spTree>
    <p:extLst>
      <p:ext uri="{BB962C8B-B14F-4D97-AF65-F5344CB8AC3E}">
        <p14:creationId xmlns:p14="http://schemas.microsoft.com/office/powerpoint/2010/main" val="27926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FC765-631E-4AD0-BF2D-38D572DA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" y="306928"/>
            <a:ext cx="6125153" cy="59139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3F0ABD-597F-471C-8E18-D1E0DA82FD9A}"/>
              </a:ext>
            </a:extLst>
          </p:cNvPr>
          <p:cNvSpPr/>
          <p:nvPr/>
        </p:nvSpPr>
        <p:spPr>
          <a:xfrm>
            <a:off x="165100" y="5600700"/>
            <a:ext cx="2844800" cy="8255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9E278-2B18-46DD-B1C7-E339D58B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24" y="812381"/>
            <a:ext cx="5983576" cy="49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AE164-31D7-412B-867C-2042E942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51" y="0"/>
            <a:ext cx="7825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C9091A-ADAC-48F0-9935-2F0090C06D76}"/>
              </a:ext>
            </a:extLst>
          </p:cNvPr>
          <p:cNvSpPr/>
          <p:nvPr/>
        </p:nvSpPr>
        <p:spPr>
          <a:xfrm>
            <a:off x="520700" y="5765800"/>
            <a:ext cx="2692400" cy="80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AD152-72B7-42CB-9730-5AA16415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03" y="104133"/>
            <a:ext cx="3823597" cy="66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1135D-EA72-4095-A510-A7A64C25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78" y="-62342"/>
            <a:ext cx="3308243" cy="67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6783C2-4F3B-4BFB-BDE5-5466D866FEFA}"/>
              </a:ext>
            </a:extLst>
          </p:cNvPr>
          <p:cNvSpPr/>
          <p:nvPr/>
        </p:nvSpPr>
        <p:spPr>
          <a:xfrm>
            <a:off x="0" y="0"/>
            <a:ext cx="12186314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C7E46-B96C-4813-8020-621CDB78C7AE}"/>
              </a:ext>
            </a:extLst>
          </p:cNvPr>
          <p:cNvSpPr/>
          <p:nvPr/>
        </p:nvSpPr>
        <p:spPr>
          <a:xfrm>
            <a:off x="6090314" y="32480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"Good UI design but it doesn't stand out from the rest.“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- Robbie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 also liked the design although it missed some of the functionality. However, since it's still a mockup, it's fairly simple to read and easy to use." </a:t>
            </a:r>
            <a:r>
              <a:rPr lang="en-US" b="1" dirty="0"/>
              <a:t>- </a:t>
            </a:r>
            <a:r>
              <a:rPr lang="en-US" b="1" dirty="0" err="1"/>
              <a:t>Viany</a:t>
            </a:r>
            <a:r>
              <a:rPr lang="en-US" b="1" dirty="0"/>
              <a:t> Manuel Jr.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nagandahan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kasi</a:t>
            </a:r>
            <a:r>
              <a:rPr lang="en-US" dirty="0"/>
              <a:t> simple </a:t>
            </a:r>
            <a:r>
              <a:rPr lang="en-US" dirty="0" err="1"/>
              <a:t>lang</a:t>
            </a:r>
            <a:r>
              <a:rPr lang="en-US" dirty="0"/>
              <a:t> and gusto ko </a:t>
            </a:r>
            <a:r>
              <a:rPr lang="en-US" dirty="0" err="1"/>
              <a:t>yung</a:t>
            </a:r>
            <a:r>
              <a:rPr lang="en-US" dirty="0"/>
              <a:t> color </a:t>
            </a:r>
            <a:r>
              <a:rPr lang="en-US" dirty="0" err="1"/>
              <a:t>haha</a:t>
            </a:r>
            <a:r>
              <a:rPr lang="en-US" dirty="0"/>
              <a:t>, </a:t>
            </a:r>
            <a:r>
              <a:rPr lang="en-US" dirty="0" err="1"/>
              <a:t>tapos</a:t>
            </a:r>
            <a:r>
              <a:rPr lang="en-US" dirty="0"/>
              <a:t> </a:t>
            </a:r>
            <a:r>
              <a:rPr lang="en-US" dirty="0" err="1"/>
              <a:t>madali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-navigate </a:t>
            </a:r>
            <a:r>
              <a:rPr lang="en-US" dirty="0" err="1"/>
              <a:t>kasi</a:t>
            </a:r>
            <a:r>
              <a:rPr lang="en-US" dirty="0"/>
              <a:t> common </a:t>
            </a:r>
            <a:r>
              <a:rPr lang="en-US" dirty="0" err="1"/>
              <a:t>yung</a:t>
            </a:r>
            <a:r>
              <a:rPr lang="en-US" dirty="0"/>
              <a:t> layout ng UI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ganun</a:t>
            </a:r>
            <a:r>
              <a:rPr lang="en-US" dirty="0"/>
              <a:t>" - </a:t>
            </a:r>
            <a:r>
              <a:rPr lang="en-US" b="1" dirty="0"/>
              <a:t>Kyle Nicole </a:t>
            </a:r>
            <a:r>
              <a:rPr lang="en-US" b="1" dirty="0" err="1"/>
              <a:t>Sacriz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6FD08-0046-4B11-830C-AE03CEE0DAE5}"/>
              </a:ext>
            </a:extLst>
          </p:cNvPr>
          <p:cNvSpPr/>
          <p:nvPr/>
        </p:nvSpPr>
        <p:spPr>
          <a:xfrm>
            <a:off x="98613" y="241933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latin typeface="Whitney"/>
              </a:rPr>
              <a:t>Karla Marie </a:t>
            </a:r>
            <a:r>
              <a:rPr lang="en-US" b="1" dirty="0" err="1">
                <a:latin typeface="Whitney"/>
              </a:rPr>
              <a:t>Suelto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do not use all caps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app title or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mga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nakalagay</a:t>
            </a:r>
            <a:r>
              <a:rPr lang="en-US" dirty="0">
                <a:latin typeface="Whitney"/>
              </a:rPr>
              <a:t> dun </a:t>
            </a:r>
            <a:r>
              <a:rPr lang="en-US" dirty="0" err="1">
                <a:latin typeface="Whitney"/>
              </a:rPr>
              <a:t>sa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appbar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kasi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mukhang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hindi</a:t>
            </a:r>
            <a:r>
              <a:rPr lang="en-US" dirty="0">
                <a:latin typeface="Whitney"/>
              </a:rPr>
              <a:t> formal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'Settings' </a:t>
            </a:r>
            <a:r>
              <a:rPr lang="en-US" dirty="0" err="1">
                <a:latin typeface="Whitney"/>
              </a:rPr>
              <a:t>dapat</a:t>
            </a:r>
            <a:r>
              <a:rPr lang="en-US" dirty="0">
                <a:latin typeface="Whitney"/>
              </a:rPr>
              <a:t> not Setting </a:t>
            </a:r>
          </a:p>
          <a:p>
            <a:pPr lvl="0"/>
            <a:r>
              <a:rPr lang="en-US" dirty="0">
                <a:latin typeface="Whitney"/>
              </a:rPr>
              <a:t>*uh, </a:t>
            </a:r>
            <a:r>
              <a:rPr lang="en-US" dirty="0" err="1">
                <a:latin typeface="Whitney"/>
              </a:rPr>
              <a:t>lagyan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nyo</a:t>
            </a:r>
            <a:r>
              <a:rPr lang="en-US" dirty="0">
                <a:latin typeface="Whitney"/>
              </a:rPr>
              <a:t> ng parang description (or parang pop-up to verify)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dun </a:t>
            </a:r>
            <a:r>
              <a:rPr lang="en-US" dirty="0" err="1">
                <a:latin typeface="Whitney"/>
              </a:rPr>
              <a:t>sa</a:t>
            </a:r>
            <a:r>
              <a:rPr lang="en-US" dirty="0">
                <a:latin typeface="Whitney"/>
              </a:rPr>
              <a:t> notification like, </a:t>
            </a:r>
            <a:r>
              <a:rPr lang="en-US" dirty="0" err="1">
                <a:latin typeface="Whitney"/>
              </a:rPr>
              <a:t>anong</a:t>
            </a:r>
            <a:r>
              <a:rPr lang="en-US" dirty="0">
                <a:latin typeface="Whitney"/>
              </a:rPr>
              <a:t> meaning ng 'secured' or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'minimal' </a:t>
            </a:r>
            <a:r>
              <a:rPr lang="en-US" dirty="0" err="1">
                <a:latin typeface="Whitney"/>
              </a:rPr>
              <a:t>kasi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bka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hindi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kaagad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magets</a:t>
            </a:r>
            <a:r>
              <a:rPr lang="en-US" dirty="0">
                <a:latin typeface="Whitney"/>
              </a:rPr>
              <a:t> ng user </a:t>
            </a:r>
          </a:p>
          <a:p>
            <a:pPr lvl="0"/>
            <a:r>
              <a:rPr lang="en-US" dirty="0">
                <a:latin typeface="Whitney"/>
              </a:rPr>
              <a:t>* </a:t>
            </a:r>
            <a:r>
              <a:rPr lang="en-US" dirty="0" err="1">
                <a:latin typeface="Whitney"/>
              </a:rPr>
              <a:t>liitan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font size ng </a:t>
            </a:r>
            <a:r>
              <a:rPr lang="en-US" dirty="0" err="1">
                <a:latin typeface="Whitney"/>
              </a:rPr>
              <a:t>mga</a:t>
            </a:r>
            <a:r>
              <a:rPr lang="en-US" dirty="0">
                <a:latin typeface="Whitney"/>
              </a:rPr>
              <a:t> cities ng weather report </a:t>
            </a:r>
            <a:r>
              <a:rPr lang="en-US" dirty="0" err="1">
                <a:latin typeface="Whitney"/>
              </a:rPr>
              <a:t>na</a:t>
            </a:r>
            <a:r>
              <a:rPr lang="en-US" dirty="0">
                <a:latin typeface="Whitney"/>
              </a:rPr>
              <a:t> part </a:t>
            </a:r>
            <a:r>
              <a:rPr lang="en-US" dirty="0" err="1">
                <a:latin typeface="Whitney"/>
              </a:rPr>
              <a:t>kasi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mukhang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hnd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sya</a:t>
            </a:r>
            <a:r>
              <a:rPr lang="en-US" dirty="0">
                <a:latin typeface="Whitney"/>
              </a:rPr>
              <a:t> proportional 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kung kaya, </a:t>
            </a:r>
            <a:r>
              <a:rPr lang="en-US" dirty="0" err="1">
                <a:latin typeface="Whitney"/>
              </a:rPr>
              <a:t>lagay</a:t>
            </a:r>
            <a:r>
              <a:rPr lang="en-US" dirty="0">
                <a:latin typeface="Whitney"/>
              </a:rPr>
              <a:t> kayo pics para dun </a:t>
            </a:r>
            <a:r>
              <a:rPr lang="en-US" dirty="0" err="1">
                <a:latin typeface="Whitney"/>
              </a:rPr>
              <a:t>sa</a:t>
            </a:r>
            <a:r>
              <a:rPr lang="en-US" dirty="0">
                <a:latin typeface="Whitney"/>
              </a:rPr>
              <a:t> tips para </a:t>
            </a:r>
            <a:r>
              <a:rPr lang="en-US" dirty="0" err="1">
                <a:latin typeface="Whitney"/>
              </a:rPr>
              <a:t>hindi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masyadong</a:t>
            </a:r>
            <a:r>
              <a:rPr lang="en-US" dirty="0">
                <a:latin typeface="Whitney"/>
              </a:rPr>
              <a:t> stoic </a:t>
            </a:r>
            <a:r>
              <a:rPr lang="en-US" dirty="0" err="1">
                <a:latin typeface="Whitney"/>
              </a:rPr>
              <a:t>ung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itsura</a:t>
            </a:r>
            <a:r>
              <a:rPr lang="en-US" dirty="0">
                <a:latin typeface="Whitney"/>
              </a:rPr>
              <a:t> </a:t>
            </a:r>
            <a:br>
              <a:rPr lang="en-US" dirty="0">
                <a:latin typeface="Whitney"/>
              </a:rPr>
            </a:br>
            <a:r>
              <a:rPr lang="en-US" dirty="0">
                <a:latin typeface="Whitney"/>
              </a:rPr>
              <a:t>* kung kaya </a:t>
            </a:r>
            <a:r>
              <a:rPr lang="en-US" dirty="0" err="1">
                <a:latin typeface="Whitney"/>
              </a:rPr>
              <a:t>lagay</a:t>
            </a:r>
            <a:r>
              <a:rPr lang="en-US" dirty="0">
                <a:latin typeface="Whitney"/>
              </a:rPr>
              <a:t> kayo ng additional features para </a:t>
            </a:r>
            <a:r>
              <a:rPr lang="en-US" dirty="0" err="1">
                <a:latin typeface="Whitney"/>
              </a:rPr>
              <a:t>matrack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mo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yung</a:t>
            </a:r>
            <a:r>
              <a:rPr lang="en-US" dirty="0">
                <a:latin typeface="Whitney"/>
              </a:rPr>
              <a:t> relatives or other people para </a:t>
            </a:r>
            <a:r>
              <a:rPr lang="en-US" dirty="0" err="1">
                <a:latin typeface="Whitney"/>
              </a:rPr>
              <a:t>malaman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mo</a:t>
            </a:r>
            <a:r>
              <a:rPr lang="en-US" dirty="0">
                <a:latin typeface="Whitney"/>
              </a:rPr>
              <a:t> kung </a:t>
            </a:r>
            <a:r>
              <a:rPr lang="en-US" dirty="0" err="1">
                <a:latin typeface="Whitney"/>
              </a:rPr>
              <a:t>nasan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sila</a:t>
            </a:r>
            <a:r>
              <a:rPr lang="en-US" dirty="0">
                <a:latin typeface="Whitney"/>
              </a:rPr>
              <a:t> in case </a:t>
            </a:r>
            <a:r>
              <a:rPr lang="en-US" dirty="0" err="1">
                <a:latin typeface="Whitney"/>
              </a:rPr>
              <a:t>na</a:t>
            </a:r>
            <a:r>
              <a:rPr lang="en-US" dirty="0">
                <a:latin typeface="Whitney"/>
              </a:rPr>
              <a:t> </a:t>
            </a:r>
            <a:r>
              <a:rPr lang="en-US" dirty="0" err="1">
                <a:latin typeface="Whitney"/>
              </a:rPr>
              <a:t>magkahiwahiwalay</a:t>
            </a:r>
            <a:r>
              <a:rPr lang="en-US" dirty="0">
                <a:latin typeface="Whitney"/>
              </a:rPr>
              <a:t> kayo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EE9EF-3F7B-4206-AF7A-1348BA532D51}"/>
              </a:ext>
            </a:extLst>
          </p:cNvPr>
          <p:cNvGrpSpPr/>
          <p:nvPr/>
        </p:nvGrpSpPr>
        <p:grpSpPr>
          <a:xfrm>
            <a:off x="6090314" y="191352"/>
            <a:ext cx="2933345" cy="2860264"/>
            <a:chOff x="6454588" y="242047"/>
            <a:chExt cx="2933345" cy="28602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45DC242-1ED5-4619-91A0-EBD7C7979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0"/>
            <a:stretch/>
          </p:blipFill>
          <p:spPr bwMode="auto">
            <a:xfrm>
              <a:off x="6553201" y="757090"/>
              <a:ext cx="2834732" cy="2345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719B24-41E6-4106-9B6A-349C4A093492}"/>
                </a:ext>
              </a:extLst>
            </p:cNvPr>
            <p:cNvSpPr txBox="1"/>
            <p:nvPr/>
          </p:nvSpPr>
          <p:spPr>
            <a:xfrm>
              <a:off x="6454588" y="242047"/>
              <a:ext cx="1998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Sharlene Danica Sy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176D7C-30E8-4A67-8637-FB35D3423F0E}"/>
              </a:ext>
            </a:extLst>
          </p:cNvPr>
          <p:cNvSpPr txBox="1"/>
          <p:nvPr/>
        </p:nvSpPr>
        <p:spPr>
          <a:xfrm>
            <a:off x="846027" y="821445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Comments by Respondents</a:t>
            </a:r>
          </a:p>
        </p:txBody>
      </p:sp>
    </p:spTree>
    <p:extLst>
      <p:ext uri="{BB962C8B-B14F-4D97-AF65-F5344CB8AC3E}">
        <p14:creationId xmlns:p14="http://schemas.microsoft.com/office/powerpoint/2010/main" val="2559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8386A-3C49-4291-9B50-AD075CDB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89" y="1107163"/>
            <a:ext cx="9438222" cy="483643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6F19-13D0-4C08-9996-734024CE1246}"/>
              </a:ext>
            </a:extLst>
          </p:cNvPr>
          <p:cNvSpPr txBox="1"/>
          <p:nvPr/>
        </p:nvSpPr>
        <p:spPr>
          <a:xfrm>
            <a:off x="433431" y="219280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Approval by Respondents</a:t>
            </a:r>
          </a:p>
        </p:txBody>
      </p:sp>
    </p:spTree>
    <p:extLst>
      <p:ext uri="{BB962C8B-B14F-4D97-AF65-F5344CB8AC3E}">
        <p14:creationId xmlns:p14="http://schemas.microsoft.com/office/powerpoint/2010/main" val="230703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0B745-A8E9-4D43-A2F6-513ECE40DA51}"/>
              </a:ext>
            </a:extLst>
          </p:cNvPr>
          <p:cNvSpPr txBox="1"/>
          <p:nvPr/>
        </p:nvSpPr>
        <p:spPr>
          <a:xfrm>
            <a:off x="229315" y="2552700"/>
            <a:ext cx="12070933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Link to our Framer Mockup Prototype</a:t>
            </a:r>
            <a:br>
              <a:rPr lang="en-US" sz="54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</a:br>
            <a:r>
              <a:rPr lang="en-US" sz="200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</a:rPr>
              <a:t>- https://framer.com/projects/Mock-Up-Prototype--t5uRe7anaZncKumDrelW-93Ubn?node=qnLNS7_Z_-page</a:t>
            </a:r>
          </a:p>
        </p:txBody>
      </p:sp>
    </p:spTree>
    <p:extLst>
      <p:ext uri="{BB962C8B-B14F-4D97-AF65-F5344CB8AC3E}">
        <p14:creationId xmlns:p14="http://schemas.microsoft.com/office/powerpoint/2010/main" val="38540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892B50-4BB8-4987-A587-2B78CA13F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32D2C-8D36-4D51-940A-39EC561F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23" y="503117"/>
            <a:ext cx="9941353" cy="58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3B41A-6698-4264-A2AA-9C9B3FFE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7" y="1038005"/>
            <a:ext cx="11356084" cy="47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509A0-B424-45E6-9B94-5E948EDF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0" y="1220872"/>
            <a:ext cx="11292081" cy="44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4CB984-2F2E-4DF0-9D1C-66DE9644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4" y="299468"/>
            <a:ext cx="5718772" cy="6259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F17CB5-F532-4AAE-B241-2CEA9A68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86" y="220502"/>
            <a:ext cx="5918264" cy="64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7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24FC1-8D29-4E81-A1DF-14F537571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" t="2087" r="60507" b="-2087"/>
          <a:stretch/>
        </p:blipFill>
        <p:spPr>
          <a:xfrm>
            <a:off x="0" y="404081"/>
            <a:ext cx="2942200" cy="6583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EF9AF-F8A0-4350-A408-AB98DE08D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90" t="1964" r="-14083" b="-1964"/>
          <a:stretch/>
        </p:blipFill>
        <p:spPr>
          <a:xfrm>
            <a:off x="2722100" y="404081"/>
            <a:ext cx="4538100" cy="658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4499E-55E3-4D0A-8322-6447083A8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12"/>
          <a:stretch/>
        </p:blipFill>
        <p:spPr>
          <a:xfrm>
            <a:off x="5664300" y="819190"/>
            <a:ext cx="3238400" cy="5753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5E4BA-DDD5-451C-B09E-3290A4560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12"/>
          <a:stretch/>
        </p:blipFill>
        <p:spPr>
          <a:xfrm>
            <a:off x="5641000" y="777101"/>
            <a:ext cx="3238400" cy="5753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DC9BF-2272-469A-919E-897CDC7D2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6" r="-54"/>
          <a:stretch/>
        </p:blipFill>
        <p:spPr>
          <a:xfrm>
            <a:off x="8953600" y="777101"/>
            <a:ext cx="3238400" cy="57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7882E-8F97-45E6-9A64-7BC4BDB6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5" y="487116"/>
            <a:ext cx="11616670" cy="58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FD9E4-0736-481B-BD15-D215DACB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7" y="0"/>
            <a:ext cx="8145925" cy="6674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83475E-6CA3-4549-9049-68ED147B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000" y="0"/>
            <a:ext cx="2615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A3DC4-A1AB-404E-BB58-18AD4078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86" y="561302"/>
            <a:ext cx="10880628" cy="57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297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Whitney</vt:lpstr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Mariano</dc:creator>
  <cp:lastModifiedBy>Joshua Mariano</cp:lastModifiedBy>
  <cp:revision>13</cp:revision>
  <dcterms:created xsi:type="dcterms:W3CDTF">2020-10-30T10:59:28Z</dcterms:created>
  <dcterms:modified xsi:type="dcterms:W3CDTF">2020-12-04T13:36:41Z</dcterms:modified>
</cp:coreProperties>
</file>