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2" r:id="rId3"/>
    <p:sldId id="262" r:id="rId4"/>
    <p:sldId id="317" r:id="rId5"/>
    <p:sldId id="264" r:id="rId6"/>
    <p:sldId id="318" r:id="rId7"/>
    <p:sldId id="265" r:id="rId8"/>
    <p:sldId id="320" r:id="rId9"/>
    <p:sldId id="279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3595" autoAdjust="0"/>
  </p:normalViewPr>
  <p:slideViewPr>
    <p:cSldViewPr snapToGrid="0" showGuides="1">
      <p:cViewPr varScale="1">
        <p:scale>
          <a:sx n="80" d="100"/>
          <a:sy n="80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CBCEDA-001A-433E-B15B-183008CF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6CE2D-ECB2-42A3-B37C-36216453F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362A-9037-401A-9CC9-435D8C9AA161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A2821-0090-4CEA-8871-D59512A7DA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A3A9D-F3A8-46BD-897C-3721C4D3F2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652A-E488-465F-A511-944AD56876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7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52A4C-B3A8-433B-AFE4-5EB4F063BA28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AA180-2B9E-4350-9183-FF133584C4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8" name="Group 7">
            <a:extLst>
              <a:ext uri="{FF2B5EF4-FFF2-40B4-BE49-F238E27FC236}">
                <a16:creationId xmlns:a16="http://schemas.microsoft.com/office/drawing/2014/main" id="{C608A88F-59B5-477D-A0EC-99E7E1A58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7039" y="159543"/>
            <a:ext cx="8084208" cy="6543041"/>
            <a:chOff x="77039" y="159543"/>
            <a:chExt cx="8084208" cy="6543041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65C6CD4B-5565-4187-9FD8-340396C1B2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608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3F1EC93D-7128-4FDA-85B2-A990BFA357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196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3B5A3DDF-B615-4845-9225-7110704650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1696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EA8B151F-4B16-4A83-B042-4D27932B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379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4E30A3BF-CDE1-4181-8BF8-5F9BC415BE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279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4B42DB5-BE5C-4A2D-9531-59D96B04F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329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90B2F7F-D0CC-42E9-ACD9-13225DDF96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608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0430267A-DA6C-45CB-B333-EAF4FCEA97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196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1C977E3C-BBA3-42DF-B351-12EB7F6B83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1696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D514BB6A-DB31-4014-869E-9F34161AE2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379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0B3FC0BF-895F-4F11-B5F6-613EC92EB2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279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B900D5CB-9DC8-47A7-A0DC-8E8F7B6D32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329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B678F0F1-402A-4A76-ACBC-CE2717381D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2100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A3402A6A-6B73-4C25-9F96-014A60FAF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2688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F0DA1437-10D7-4F78-8269-C8B390691E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3188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A66E2962-AA0C-42F7-A668-711CE0C2ED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528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D514203F-F790-4A18-827A-7D13491B04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428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4D425A3D-9AD0-45FA-A327-1DF984BE22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478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406C5108-8A46-4815-BEB6-1E4D3C4D6B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2100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091E6797-E9F0-469B-9400-3BF2D3950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2688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ADA3F9DB-819A-4819-9A24-0D00FF4686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3188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675E2A95-5EC5-4EC6-8B96-824B79798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528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1F27FDFF-7244-4FB4-88CC-01D96D2491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428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58FA8055-7CED-4F78-945B-EA03232F33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478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0DB37B96-5C5D-4BB3-8F5A-61F6A55941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3592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9560B5CE-B433-428D-B633-58BD656A86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4180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74D63DA3-ED78-4F6E-96A0-D1BD8E3703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4680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AE2C342E-CE52-49FF-BDA7-B3D3141D00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678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FE577C36-869C-48ED-87E7-F35C2EF01E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78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1B961150-A35F-4E2D-94A8-446F53D652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628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87727654-47B2-43D8-AA0B-D905753222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3592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9A98742-3BBB-4B7B-A0BE-EBA6DC21E5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4180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Oval 13">
              <a:extLst>
                <a:ext uri="{FF2B5EF4-FFF2-40B4-BE49-F238E27FC236}">
                  <a16:creationId xmlns:a16="http://schemas.microsoft.com/office/drawing/2014/main" id="{BA58AC8A-EDD1-4A4C-AA32-E13EE6750B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4680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E401649E-21C6-4880-95A2-BA04DF8F1F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678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BF63BF68-2B79-475A-B5B5-5206F06B15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78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7F965DEA-0603-4142-97A6-0C31D2756F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628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447EBBB3-0F9B-4565-9E07-35ABCE6677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5084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27A3EEEF-D2CF-4008-8AB9-E1C8E35C28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5672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8AB2F48A-5034-43FD-9415-8592D61932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6172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id="{C541547B-81B9-4269-9530-A4F65F4033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8272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7CF08ADE-E4F7-4D89-89AB-123589D9F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7272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Oval 10">
              <a:extLst>
                <a:ext uri="{FF2B5EF4-FFF2-40B4-BE49-F238E27FC236}">
                  <a16:creationId xmlns:a16="http://schemas.microsoft.com/office/drawing/2014/main" id="{56F55592-11BF-40E3-9A17-3EB80C7BA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7772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Oval 11">
              <a:extLst>
                <a:ext uri="{FF2B5EF4-FFF2-40B4-BE49-F238E27FC236}">
                  <a16:creationId xmlns:a16="http://schemas.microsoft.com/office/drawing/2014/main" id="{58C44975-BFEB-4142-8C97-B569FD4765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5084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5A4429AD-B57F-43EF-B728-78197A3324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5672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Oval 13">
              <a:extLst>
                <a:ext uri="{FF2B5EF4-FFF2-40B4-BE49-F238E27FC236}">
                  <a16:creationId xmlns:a16="http://schemas.microsoft.com/office/drawing/2014/main" id="{35106DCC-46DE-4070-AA14-3DD727CB6E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6172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Oval 14">
              <a:extLst>
                <a:ext uri="{FF2B5EF4-FFF2-40B4-BE49-F238E27FC236}">
                  <a16:creationId xmlns:a16="http://schemas.microsoft.com/office/drawing/2014/main" id="{F878E553-99DC-44FA-8C67-BD23768CF5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8272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54E4718A-60F8-4F90-B7F1-705341798B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7272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Oval 16">
              <a:extLst>
                <a:ext uri="{FF2B5EF4-FFF2-40B4-BE49-F238E27FC236}">
                  <a16:creationId xmlns:a16="http://schemas.microsoft.com/office/drawing/2014/main" id="{AF05824C-F6DE-4DAA-9095-F58CE3D38E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7772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Oval 5">
              <a:extLst>
                <a:ext uri="{FF2B5EF4-FFF2-40B4-BE49-F238E27FC236}">
                  <a16:creationId xmlns:a16="http://schemas.microsoft.com/office/drawing/2014/main" id="{035D7773-47FD-4759-ACC8-498CBB87CB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6576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94484359-CEBA-4DE0-9064-121BEF2D4D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7164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1EA11236-807E-469E-B73B-AF3B250B0F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7664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F4976717-7F83-4216-AAE7-ABD9E27CCC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976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7E36A7E6-656C-445C-99FF-BCFC24B6B3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876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6DD3FBD2-A797-4FED-B7A9-F479AD2A15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926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03CF786C-47DB-494C-9E29-FFA6C0D877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6576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12109311-AA03-4A88-9B6E-F4AD3C019A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7164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" name="Oval 13">
              <a:extLst>
                <a:ext uri="{FF2B5EF4-FFF2-40B4-BE49-F238E27FC236}">
                  <a16:creationId xmlns:a16="http://schemas.microsoft.com/office/drawing/2014/main" id="{419E9DAA-1C59-4B00-AABC-088FA74F15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7664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" name="Oval 14">
              <a:extLst>
                <a:ext uri="{FF2B5EF4-FFF2-40B4-BE49-F238E27FC236}">
                  <a16:creationId xmlns:a16="http://schemas.microsoft.com/office/drawing/2014/main" id="{94A96AFF-2C58-4AD8-BA0F-2A5185DC24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976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Oval 15">
              <a:extLst>
                <a:ext uri="{FF2B5EF4-FFF2-40B4-BE49-F238E27FC236}">
                  <a16:creationId xmlns:a16="http://schemas.microsoft.com/office/drawing/2014/main" id="{C0DCE9E7-A85F-4C14-B268-5F8E21F8F8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876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" name="Oval 16">
              <a:extLst>
                <a:ext uri="{FF2B5EF4-FFF2-40B4-BE49-F238E27FC236}">
                  <a16:creationId xmlns:a16="http://schemas.microsoft.com/office/drawing/2014/main" id="{1A4F159B-DF7E-40EF-AF04-D08BD86746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926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C4198CC2-3530-4A53-90A7-CC9D6D911F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8068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Oval 6">
              <a:extLst>
                <a:ext uri="{FF2B5EF4-FFF2-40B4-BE49-F238E27FC236}">
                  <a16:creationId xmlns:a16="http://schemas.microsoft.com/office/drawing/2014/main" id="{88AD97E5-4169-40E1-B4C6-96FE9DD9C8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8656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Oval 7">
              <a:extLst>
                <a:ext uri="{FF2B5EF4-FFF2-40B4-BE49-F238E27FC236}">
                  <a16:creationId xmlns:a16="http://schemas.microsoft.com/office/drawing/2014/main" id="{41485160-F6EA-4815-98B0-D1E0A485D1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9156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" name="Oval 8">
              <a:extLst>
                <a:ext uri="{FF2B5EF4-FFF2-40B4-BE49-F238E27FC236}">
                  <a16:creationId xmlns:a16="http://schemas.microsoft.com/office/drawing/2014/main" id="{870C589B-8242-4C00-83E1-DA07EA4A4D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125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9">
              <a:extLst>
                <a:ext uri="{FF2B5EF4-FFF2-40B4-BE49-F238E27FC236}">
                  <a16:creationId xmlns:a16="http://schemas.microsoft.com/office/drawing/2014/main" id="{3745D25F-1A16-4D7E-A370-6398047F62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025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Oval 10">
              <a:extLst>
                <a:ext uri="{FF2B5EF4-FFF2-40B4-BE49-F238E27FC236}">
                  <a16:creationId xmlns:a16="http://schemas.microsoft.com/office/drawing/2014/main" id="{4A417D52-AB8A-4396-B901-2A1E5EC07E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0075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Oval 11">
              <a:extLst>
                <a:ext uri="{FF2B5EF4-FFF2-40B4-BE49-F238E27FC236}">
                  <a16:creationId xmlns:a16="http://schemas.microsoft.com/office/drawing/2014/main" id="{07D84877-0BB1-4BFC-AAEE-35FFD5F57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8068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Oval 12">
              <a:extLst>
                <a:ext uri="{FF2B5EF4-FFF2-40B4-BE49-F238E27FC236}">
                  <a16:creationId xmlns:a16="http://schemas.microsoft.com/office/drawing/2014/main" id="{5D9C3B0C-5989-4166-A0F6-C096481C1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8656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Oval 13">
              <a:extLst>
                <a:ext uri="{FF2B5EF4-FFF2-40B4-BE49-F238E27FC236}">
                  <a16:creationId xmlns:a16="http://schemas.microsoft.com/office/drawing/2014/main" id="{4BA099AF-D0A6-42C0-9F32-2D29D5A6AC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9156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Oval 14">
              <a:extLst>
                <a:ext uri="{FF2B5EF4-FFF2-40B4-BE49-F238E27FC236}">
                  <a16:creationId xmlns:a16="http://schemas.microsoft.com/office/drawing/2014/main" id="{B65FBA25-0E2B-4573-96F9-A51A682866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125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Oval 15">
              <a:extLst>
                <a:ext uri="{FF2B5EF4-FFF2-40B4-BE49-F238E27FC236}">
                  <a16:creationId xmlns:a16="http://schemas.microsoft.com/office/drawing/2014/main" id="{CBDC03F0-B6CD-45C7-9217-92592DB09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025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Oval 16">
              <a:extLst>
                <a:ext uri="{FF2B5EF4-FFF2-40B4-BE49-F238E27FC236}">
                  <a16:creationId xmlns:a16="http://schemas.microsoft.com/office/drawing/2014/main" id="{50382E2D-B44B-4319-9C37-59635197F1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0075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CF94669B-1697-472E-B33D-EB67FF7E51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9560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Oval 6">
              <a:extLst>
                <a:ext uri="{FF2B5EF4-FFF2-40B4-BE49-F238E27FC236}">
                  <a16:creationId xmlns:a16="http://schemas.microsoft.com/office/drawing/2014/main" id="{B1C0C432-6880-4849-8DBA-7CFC894B4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148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Oval 7">
              <a:extLst>
                <a:ext uri="{FF2B5EF4-FFF2-40B4-BE49-F238E27FC236}">
                  <a16:creationId xmlns:a16="http://schemas.microsoft.com/office/drawing/2014/main" id="{BBA0A51D-BBD1-415A-91D4-5FA2C0704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0648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Oval 8">
              <a:extLst>
                <a:ext uri="{FF2B5EF4-FFF2-40B4-BE49-F238E27FC236}">
                  <a16:creationId xmlns:a16="http://schemas.microsoft.com/office/drawing/2014/main" id="{89B90D05-4A97-49F8-85EA-803A1EFDB2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74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A6874CB2-089B-4D89-81B7-C8495DEED7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174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003B91FD-FB4F-41AF-9BA5-93E24FA099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224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Oval 11">
              <a:extLst>
                <a:ext uri="{FF2B5EF4-FFF2-40B4-BE49-F238E27FC236}">
                  <a16:creationId xmlns:a16="http://schemas.microsoft.com/office/drawing/2014/main" id="{09160C04-C8EC-45D5-9FAF-0DF0D345DE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9560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Oval 12">
              <a:extLst>
                <a:ext uri="{FF2B5EF4-FFF2-40B4-BE49-F238E27FC236}">
                  <a16:creationId xmlns:a16="http://schemas.microsoft.com/office/drawing/2014/main" id="{4A092381-8FBC-4669-9459-FE02EFAA6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148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Oval 13">
              <a:extLst>
                <a:ext uri="{FF2B5EF4-FFF2-40B4-BE49-F238E27FC236}">
                  <a16:creationId xmlns:a16="http://schemas.microsoft.com/office/drawing/2014/main" id="{098261C6-08E9-45AE-A8BA-792377F09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0648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E36EFEAB-FD76-41C9-8636-F5FF56F441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74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AE1956B9-2714-4FC8-9C47-86A4CFABF1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174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Oval 16">
              <a:extLst>
                <a:ext uri="{FF2B5EF4-FFF2-40B4-BE49-F238E27FC236}">
                  <a16:creationId xmlns:a16="http://schemas.microsoft.com/office/drawing/2014/main" id="{30058C88-4C65-4C29-9024-6D2B062AFB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224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Oval 5">
              <a:extLst>
                <a:ext uri="{FF2B5EF4-FFF2-40B4-BE49-F238E27FC236}">
                  <a16:creationId xmlns:a16="http://schemas.microsoft.com/office/drawing/2014/main" id="{7A0BCD41-75F8-43CE-8D9D-127F91D187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1052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92094325-7DEE-48BB-93B4-F39EEDBEF7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1640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7">
              <a:extLst>
                <a:ext uri="{FF2B5EF4-FFF2-40B4-BE49-F238E27FC236}">
                  <a16:creationId xmlns:a16="http://schemas.microsoft.com/office/drawing/2014/main" id="{0C7D2634-6C8A-4545-9101-EF0C29DBBB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2140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" name="Oval 8">
              <a:extLst>
                <a:ext uri="{FF2B5EF4-FFF2-40B4-BE49-F238E27FC236}">
                  <a16:creationId xmlns:a16="http://schemas.microsoft.com/office/drawing/2014/main" id="{3F711F45-5947-4973-B772-DDA7CBDB3E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424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" name="Oval 9">
              <a:extLst>
                <a:ext uri="{FF2B5EF4-FFF2-40B4-BE49-F238E27FC236}">
                  <a16:creationId xmlns:a16="http://schemas.microsoft.com/office/drawing/2014/main" id="{6253B037-50C4-425F-8B38-234777B81E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324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293E28D6-F811-41BB-864E-8AF2A12728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374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Oval 11">
              <a:extLst>
                <a:ext uri="{FF2B5EF4-FFF2-40B4-BE49-F238E27FC236}">
                  <a16:creationId xmlns:a16="http://schemas.microsoft.com/office/drawing/2014/main" id="{0F5FED92-146F-4DD7-81BB-BC77050EA9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1052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Oval 12">
              <a:extLst>
                <a:ext uri="{FF2B5EF4-FFF2-40B4-BE49-F238E27FC236}">
                  <a16:creationId xmlns:a16="http://schemas.microsoft.com/office/drawing/2014/main" id="{0D0D25CA-D207-4F13-930C-A89A3D4E4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1640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Oval 13">
              <a:extLst>
                <a:ext uri="{FF2B5EF4-FFF2-40B4-BE49-F238E27FC236}">
                  <a16:creationId xmlns:a16="http://schemas.microsoft.com/office/drawing/2014/main" id="{30481B62-6377-4BBB-BAFD-CDB7C26265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2140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Oval 14">
              <a:extLst>
                <a:ext uri="{FF2B5EF4-FFF2-40B4-BE49-F238E27FC236}">
                  <a16:creationId xmlns:a16="http://schemas.microsoft.com/office/drawing/2014/main" id="{4702C056-063B-40F7-A7D7-686D583C5A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424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AB3A7477-17CD-46D0-A7B5-0BE177B484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324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C4E93AD2-B45C-464F-B31B-BFBB198F7E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374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Oval 5">
              <a:extLst>
                <a:ext uri="{FF2B5EF4-FFF2-40B4-BE49-F238E27FC236}">
                  <a16:creationId xmlns:a16="http://schemas.microsoft.com/office/drawing/2014/main" id="{BF28637F-C1D3-4268-9518-C400EEC35D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2544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6">
              <a:extLst>
                <a:ext uri="{FF2B5EF4-FFF2-40B4-BE49-F238E27FC236}">
                  <a16:creationId xmlns:a16="http://schemas.microsoft.com/office/drawing/2014/main" id="{1CA5FE9E-B83A-40E6-B102-595C3A2AD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3132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Oval 7">
              <a:extLst>
                <a:ext uri="{FF2B5EF4-FFF2-40B4-BE49-F238E27FC236}">
                  <a16:creationId xmlns:a16="http://schemas.microsoft.com/office/drawing/2014/main" id="{811E35B2-A1F7-4DC7-BF7C-B5CFEE5456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3632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Oval 8">
              <a:extLst>
                <a:ext uri="{FF2B5EF4-FFF2-40B4-BE49-F238E27FC236}">
                  <a16:creationId xmlns:a16="http://schemas.microsoft.com/office/drawing/2014/main" id="{BC15F182-CCDF-41F4-8DCA-1C29C4F9FC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5732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99E1875F-399D-4649-B65B-EFF6C1AAFA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4732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Oval 10">
              <a:extLst>
                <a:ext uri="{FF2B5EF4-FFF2-40B4-BE49-F238E27FC236}">
                  <a16:creationId xmlns:a16="http://schemas.microsoft.com/office/drawing/2014/main" id="{9953AF6C-06A7-41D4-A081-2F05841D6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5232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Oval 11">
              <a:extLst>
                <a:ext uri="{FF2B5EF4-FFF2-40B4-BE49-F238E27FC236}">
                  <a16:creationId xmlns:a16="http://schemas.microsoft.com/office/drawing/2014/main" id="{F1E1766B-E734-440E-9F49-1A223D442B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2544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" name="Oval 12">
              <a:extLst>
                <a:ext uri="{FF2B5EF4-FFF2-40B4-BE49-F238E27FC236}">
                  <a16:creationId xmlns:a16="http://schemas.microsoft.com/office/drawing/2014/main" id="{BC1C399F-16E5-4396-B230-FEA3AEE55B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3132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Oval 13">
              <a:extLst>
                <a:ext uri="{FF2B5EF4-FFF2-40B4-BE49-F238E27FC236}">
                  <a16:creationId xmlns:a16="http://schemas.microsoft.com/office/drawing/2014/main" id="{2C045C37-A7BA-4FD9-84CB-618CD13FF7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3632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Oval 14">
              <a:extLst>
                <a:ext uri="{FF2B5EF4-FFF2-40B4-BE49-F238E27FC236}">
                  <a16:creationId xmlns:a16="http://schemas.microsoft.com/office/drawing/2014/main" id="{7E1821DB-1EDD-4F84-87AE-18DD03046B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5732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Oval 15">
              <a:extLst>
                <a:ext uri="{FF2B5EF4-FFF2-40B4-BE49-F238E27FC236}">
                  <a16:creationId xmlns:a16="http://schemas.microsoft.com/office/drawing/2014/main" id="{6A96C4A8-E7D8-4B73-9A90-B463261FA1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4732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Oval 16">
              <a:extLst>
                <a:ext uri="{FF2B5EF4-FFF2-40B4-BE49-F238E27FC236}">
                  <a16:creationId xmlns:a16="http://schemas.microsoft.com/office/drawing/2014/main" id="{1965654B-5214-4066-8052-2F36561A92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5232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" name="Oval 5">
              <a:extLst>
                <a:ext uri="{FF2B5EF4-FFF2-40B4-BE49-F238E27FC236}">
                  <a16:creationId xmlns:a16="http://schemas.microsoft.com/office/drawing/2014/main" id="{D3D39545-2F1E-4586-B13E-0DAE90D1C3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4036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" name="Oval 6">
              <a:extLst>
                <a:ext uri="{FF2B5EF4-FFF2-40B4-BE49-F238E27FC236}">
                  <a16:creationId xmlns:a16="http://schemas.microsoft.com/office/drawing/2014/main" id="{3B26ECB3-D18C-475B-AE9D-781D0F5322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4624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" name="Oval 7">
              <a:extLst>
                <a:ext uri="{FF2B5EF4-FFF2-40B4-BE49-F238E27FC236}">
                  <a16:creationId xmlns:a16="http://schemas.microsoft.com/office/drawing/2014/main" id="{773E7EE4-9ABE-4403-926F-7959CF8FE0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5124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" name="Oval 8">
              <a:extLst>
                <a:ext uri="{FF2B5EF4-FFF2-40B4-BE49-F238E27FC236}">
                  <a16:creationId xmlns:a16="http://schemas.microsoft.com/office/drawing/2014/main" id="{6E0FF49B-6CF1-4950-AB26-68842DD2F9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722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" name="Oval 9">
              <a:extLst>
                <a:ext uri="{FF2B5EF4-FFF2-40B4-BE49-F238E27FC236}">
                  <a16:creationId xmlns:a16="http://schemas.microsoft.com/office/drawing/2014/main" id="{F3A6C524-71E7-461B-9AE0-3E10862857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622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C30A0D60-66C8-471E-95DB-D482F3609D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672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" name="Oval 11">
              <a:extLst>
                <a:ext uri="{FF2B5EF4-FFF2-40B4-BE49-F238E27FC236}">
                  <a16:creationId xmlns:a16="http://schemas.microsoft.com/office/drawing/2014/main" id="{E32A296C-5842-4BBC-80C0-28EE59EC2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4036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" name="Oval 12">
              <a:extLst>
                <a:ext uri="{FF2B5EF4-FFF2-40B4-BE49-F238E27FC236}">
                  <a16:creationId xmlns:a16="http://schemas.microsoft.com/office/drawing/2014/main" id="{D7864899-4FEF-40F9-A99B-0B47AAC83E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4624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" name="Oval 13">
              <a:extLst>
                <a:ext uri="{FF2B5EF4-FFF2-40B4-BE49-F238E27FC236}">
                  <a16:creationId xmlns:a16="http://schemas.microsoft.com/office/drawing/2014/main" id="{C0AC096C-4307-4072-902B-8F457E6EED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5124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" name="Oval 14">
              <a:extLst>
                <a:ext uri="{FF2B5EF4-FFF2-40B4-BE49-F238E27FC236}">
                  <a16:creationId xmlns:a16="http://schemas.microsoft.com/office/drawing/2014/main" id="{7F6A89B4-2BCE-480B-AF7E-C96E9C07C8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722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" name="Oval 15">
              <a:extLst>
                <a:ext uri="{FF2B5EF4-FFF2-40B4-BE49-F238E27FC236}">
                  <a16:creationId xmlns:a16="http://schemas.microsoft.com/office/drawing/2014/main" id="{0FE13549-A809-461C-AB97-18F610307F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622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" name="Oval 16">
              <a:extLst>
                <a:ext uri="{FF2B5EF4-FFF2-40B4-BE49-F238E27FC236}">
                  <a16:creationId xmlns:a16="http://schemas.microsoft.com/office/drawing/2014/main" id="{68F33B9A-4001-4C61-9A99-38C09D41C1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672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" name="Oval 5">
              <a:extLst>
                <a:ext uri="{FF2B5EF4-FFF2-40B4-BE49-F238E27FC236}">
                  <a16:creationId xmlns:a16="http://schemas.microsoft.com/office/drawing/2014/main" id="{61CC5263-E776-4138-8ED9-E82E805ACD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5528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" name="Oval 6">
              <a:extLst>
                <a:ext uri="{FF2B5EF4-FFF2-40B4-BE49-F238E27FC236}">
                  <a16:creationId xmlns:a16="http://schemas.microsoft.com/office/drawing/2014/main" id="{5CB7545B-0C24-4FFB-94CA-D07170FA7B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6116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" name="Oval 7">
              <a:extLst>
                <a:ext uri="{FF2B5EF4-FFF2-40B4-BE49-F238E27FC236}">
                  <a16:creationId xmlns:a16="http://schemas.microsoft.com/office/drawing/2014/main" id="{48A7A50A-AA82-4CA5-8ED7-D95F996AB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616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" name="Oval 8">
              <a:extLst>
                <a:ext uri="{FF2B5EF4-FFF2-40B4-BE49-F238E27FC236}">
                  <a16:creationId xmlns:a16="http://schemas.microsoft.com/office/drawing/2014/main" id="{E1058679-A93A-42FC-9CB2-EA3CD916B6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871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" name="Oval 9">
              <a:extLst>
                <a:ext uri="{FF2B5EF4-FFF2-40B4-BE49-F238E27FC236}">
                  <a16:creationId xmlns:a16="http://schemas.microsoft.com/office/drawing/2014/main" id="{9BEFD509-4A95-4B88-9C81-808124CA1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771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Oval 10">
              <a:extLst>
                <a:ext uri="{FF2B5EF4-FFF2-40B4-BE49-F238E27FC236}">
                  <a16:creationId xmlns:a16="http://schemas.microsoft.com/office/drawing/2014/main" id="{4A812A22-BCF1-4490-A876-A15A0E036D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8216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Oval 11">
              <a:extLst>
                <a:ext uri="{FF2B5EF4-FFF2-40B4-BE49-F238E27FC236}">
                  <a16:creationId xmlns:a16="http://schemas.microsoft.com/office/drawing/2014/main" id="{7C6BFEB7-3089-4C37-8341-97B3862B1F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5528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Oval 12">
              <a:extLst>
                <a:ext uri="{FF2B5EF4-FFF2-40B4-BE49-F238E27FC236}">
                  <a16:creationId xmlns:a16="http://schemas.microsoft.com/office/drawing/2014/main" id="{13ED42DB-ADAD-48B0-A1AA-5066F2FD6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6116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Oval 13">
              <a:extLst>
                <a:ext uri="{FF2B5EF4-FFF2-40B4-BE49-F238E27FC236}">
                  <a16:creationId xmlns:a16="http://schemas.microsoft.com/office/drawing/2014/main" id="{06BFEBD9-8F2F-4228-95F6-6889EFA316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616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Oval 14">
              <a:extLst>
                <a:ext uri="{FF2B5EF4-FFF2-40B4-BE49-F238E27FC236}">
                  <a16:creationId xmlns:a16="http://schemas.microsoft.com/office/drawing/2014/main" id="{B65E70C1-09D6-4104-BFDA-6FD0FA1918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871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" name="Oval 15">
              <a:extLst>
                <a:ext uri="{FF2B5EF4-FFF2-40B4-BE49-F238E27FC236}">
                  <a16:creationId xmlns:a16="http://schemas.microsoft.com/office/drawing/2014/main" id="{86F42C53-3973-45F5-A2D2-263E02FA4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771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" name="Oval 16">
              <a:extLst>
                <a:ext uri="{FF2B5EF4-FFF2-40B4-BE49-F238E27FC236}">
                  <a16:creationId xmlns:a16="http://schemas.microsoft.com/office/drawing/2014/main" id="{9513271A-8B53-46EB-AC9D-0B158A16EE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8216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Oval 5">
              <a:extLst>
                <a:ext uri="{FF2B5EF4-FFF2-40B4-BE49-F238E27FC236}">
                  <a16:creationId xmlns:a16="http://schemas.microsoft.com/office/drawing/2014/main" id="{6583733C-B33C-48E6-9E34-1657EB2575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7020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" name="Oval 6">
              <a:extLst>
                <a:ext uri="{FF2B5EF4-FFF2-40B4-BE49-F238E27FC236}">
                  <a16:creationId xmlns:a16="http://schemas.microsoft.com/office/drawing/2014/main" id="{BCC83FAF-30F2-4711-8C6A-BC85AE035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7608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" name="Oval 7">
              <a:extLst>
                <a:ext uri="{FF2B5EF4-FFF2-40B4-BE49-F238E27FC236}">
                  <a16:creationId xmlns:a16="http://schemas.microsoft.com/office/drawing/2014/main" id="{51EC2435-19CC-44C0-85E0-E533765EEB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8108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" name="Oval 8">
              <a:extLst>
                <a:ext uri="{FF2B5EF4-FFF2-40B4-BE49-F238E27FC236}">
                  <a16:creationId xmlns:a16="http://schemas.microsoft.com/office/drawing/2014/main" id="{FD39BE13-8962-4AA4-9C97-138B4CF6DA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020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" name="Oval 9">
              <a:extLst>
                <a:ext uri="{FF2B5EF4-FFF2-40B4-BE49-F238E27FC236}">
                  <a16:creationId xmlns:a16="http://schemas.microsoft.com/office/drawing/2014/main" id="{57400483-B6EE-48DC-AAD7-A8C5B2DF9B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920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CB1430F9-8A62-4F63-BAD7-A0253F7CFB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9708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AB1A3ADC-4A1F-4FDF-A095-74BF7C8D37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7020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E6C2D4D1-8F4B-45A1-8879-812A7729A7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7608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7014731F-5893-4783-A4F0-42C85B9ECE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8108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9665C66B-A596-4A91-A457-5DFACD9AE2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020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2BA60B71-652E-4B5F-94E2-2B02E92BE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920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" name="Oval 16">
              <a:extLst>
                <a:ext uri="{FF2B5EF4-FFF2-40B4-BE49-F238E27FC236}">
                  <a16:creationId xmlns:a16="http://schemas.microsoft.com/office/drawing/2014/main" id="{B9C15D05-1BB0-411D-AE03-970A88C60B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9708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Oval 5">
              <a:extLst>
                <a:ext uri="{FF2B5EF4-FFF2-40B4-BE49-F238E27FC236}">
                  <a16:creationId xmlns:a16="http://schemas.microsoft.com/office/drawing/2014/main" id="{057D7F21-C343-496F-A3BA-F25B5439C5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8512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Oval 6">
              <a:extLst>
                <a:ext uri="{FF2B5EF4-FFF2-40B4-BE49-F238E27FC236}">
                  <a16:creationId xmlns:a16="http://schemas.microsoft.com/office/drawing/2014/main" id="{E0556AB8-93F6-4719-ABF2-363365B933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9100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" name="Oval 7">
              <a:extLst>
                <a:ext uri="{FF2B5EF4-FFF2-40B4-BE49-F238E27FC236}">
                  <a16:creationId xmlns:a16="http://schemas.microsoft.com/office/drawing/2014/main" id="{87D70EB3-D9AF-470C-A250-C8CE7F4A4E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9600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" name="Oval 8">
              <a:extLst>
                <a:ext uri="{FF2B5EF4-FFF2-40B4-BE49-F238E27FC236}">
                  <a16:creationId xmlns:a16="http://schemas.microsoft.com/office/drawing/2014/main" id="{4E08E79B-7856-4604-9B55-9680DA094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170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Oval 9">
              <a:extLst>
                <a:ext uri="{FF2B5EF4-FFF2-40B4-BE49-F238E27FC236}">
                  <a16:creationId xmlns:a16="http://schemas.microsoft.com/office/drawing/2014/main" id="{74D952C2-7E5A-4EBB-88D7-D373B9D99B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070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" name="Oval 10">
              <a:extLst>
                <a:ext uri="{FF2B5EF4-FFF2-40B4-BE49-F238E27FC236}">
                  <a16:creationId xmlns:a16="http://schemas.microsoft.com/office/drawing/2014/main" id="{86D51C3C-E7C7-409E-8C62-607C0CE363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1200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" name="Oval 11">
              <a:extLst>
                <a:ext uri="{FF2B5EF4-FFF2-40B4-BE49-F238E27FC236}">
                  <a16:creationId xmlns:a16="http://schemas.microsoft.com/office/drawing/2014/main" id="{1DBEAC33-99C4-47B7-9480-A03BD97A37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8512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" name="Oval 12">
              <a:extLst>
                <a:ext uri="{FF2B5EF4-FFF2-40B4-BE49-F238E27FC236}">
                  <a16:creationId xmlns:a16="http://schemas.microsoft.com/office/drawing/2014/main" id="{BF02ABB1-2CA1-40D4-978D-91B15DD134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9100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" name="Oval 13">
              <a:extLst>
                <a:ext uri="{FF2B5EF4-FFF2-40B4-BE49-F238E27FC236}">
                  <a16:creationId xmlns:a16="http://schemas.microsoft.com/office/drawing/2014/main" id="{BDC1172D-8109-4D4D-9A84-83E58D2B6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9600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" name="Oval 14">
              <a:extLst>
                <a:ext uri="{FF2B5EF4-FFF2-40B4-BE49-F238E27FC236}">
                  <a16:creationId xmlns:a16="http://schemas.microsoft.com/office/drawing/2014/main" id="{42C9A466-46FF-42DB-98DB-E2EB164EDB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170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" name="Oval 15">
              <a:extLst>
                <a:ext uri="{FF2B5EF4-FFF2-40B4-BE49-F238E27FC236}">
                  <a16:creationId xmlns:a16="http://schemas.microsoft.com/office/drawing/2014/main" id="{EC4C2273-9FB2-4A68-B6DF-D11F004527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070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" name="Oval 16">
              <a:extLst>
                <a:ext uri="{FF2B5EF4-FFF2-40B4-BE49-F238E27FC236}">
                  <a16:creationId xmlns:a16="http://schemas.microsoft.com/office/drawing/2014/main" id="{9B262037-46B2-4110-8431-659C1259FE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1200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" name="Oval 6">
              <a:extLst>
                <a:ext uri="{FF2B5EF4-FFF2-40B4-BE49-F238E27FC236}">
                  <a16:creationId xmlns:a16="http://schemas.microsoft.com/office/drawing/2014/main" id="{284A1435-4543-406B-A222-94F64E90BB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0592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" name="Oval 12">
              <a:extLst>
                <a:ext uri="{FF2B5EF4-FFF2-40B4-BE49-F238E27FC236}">
                  <a16:creationId xmlns:a16="http://schemas.microsoft.com/office/drawing/2014/main" id="{0EBDAB6B-A4BA-4105-B44D-4BE3815BF7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0592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Oval 5">
              <a:extLst>
                <a:ext uri="{FF2B5EF4-FFF2-40B4-BE49-F238E27FC236}">
                  <a16:creationId xmlns:a16="http://schemas.microsoft.com/office/drawing/2014/main" id="{68F87D78-D287-4C01-9470-CEFCF86C23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9116" y="532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8" name="Oval 6">
              <a:extLst>
                <a:ext uri="{FF2B5EF4-FFF2-40B4-BE49-F238E27FC236}">
                  <a16:creationId xmlns:a16="http://schemas.microsoft.com/office/drawing/2014/main" id="{13E08B82-DA52-44B9-86B1-08FBF0CCE7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704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9" name="Oval 7">
              <a:extLst>
                <a:ext uri="{FF2B5EF4-FFF2-40B4-BE49-F238E27FC236}">
                  <a16:creationId xmlns:a16="http://schemas.microsoft.com/office/drawing/2014/main" id="{4E1821C9-20D4-499E-BCA0-1A8482434C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0204" y="532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0" name="Oval 8">
              <a:extLst>
                <a:ext uri="{FF2B5EF4-FFF2-40B4-BE49-F238E27FC236}">
                  <a16:creationId xmlns:a16="http://schemas.microsoft.com/office/drawing/2014/main" id="{47F34824-134A-4980-8AB2-B7C6E0549D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230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1" name="Oval 9">
              <a:extLst>
                <a:ext uri="{FF2B5EF4-FFF2-40B4-BE49-F238E27FC236}">
                  <a16:creationId xmlns:a16="http://schemas.microsoft.com/office/drawing/2014/main" id="{18811351-4ACD-4895-9D72-92313A0D39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30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2" name="Oval 10">
              <a:extLst>
                <a:ext uri="{FF2B5EF4-FFF2-40B4-BE49-F238E27FC236}">
                  <a16:creationId xmlns:a16="http://schemas.microsoft.com/office/drawing/2014/main" id="{71B3A4C0-A496-43B5-BFEA-DCE341ED96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1804" y="34052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3" name="Oval 11">
              <a:extLst>
                <a:ext uri="{FF2B5EF4-FFF2-40B4-BE49-F238E27FC236}">
                  <a16:creationId xmlns:a16="http://schemas.microsoft.com/office/drawing/2014/main" id="{CA5CFF4C-DFC0-4C48-B2D1-26946F5773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9116" y="91360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4" name="Oval 12">
              <a:extLst>
                <a:ext uri="{FF2B5EF4-FFF2-40B4-BE49-F238E27FC236}">
                  <a16:creationId xmlns:a16="http://schemas.microsoft.com/office/drawing/2014/main" id="{9733C47E-0D97-4353-B9BB-6BCFE6823E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704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5" name="Oval 13">
              <a:extLst>
                <a:ext uri="{FF2B5EF4-FFF2-40B4-BE49-F238E27FC236}">
                  <a16:creationId xmlns:a16="http://schemas.microsoft.com/office/drawing/2014/main" id="{21E94517-F8C5-405B-B077-F7C338A687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0204" y="9136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6" name="Oval 14">
              <a:extLst>
                <a:ext uri="{FF2B5EF4-FFF2-40B4-BE49-F238E27FC236}">
                  <a16:creationId xmlns:a16="http://schemas.microsoft.com/office/drawing/2014/main" id="{5F93E03B-5621-4428-8410-5DDA1E625E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230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7" name="Oval 15">
              <a:extLst>
                <a:ext uri="{FF2B5EF4-FFF2-40B4-BE49-F238E27FC236}">
                  <a16:creationId xmlns:a16="http://schemas.microsoft.com/office/drawing/2014/main" id="{A514B35A-8B62-47B2-AE3A-6603DAFECE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30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8" name="Oval 16">
              <a:extLst>
                <a:ext uri="{FF2B5EF4-FFF2-40B4-BE49-F238E27FC236}">
                  <a16:creationId xmlns:a16="http://schemas.microsoft.com/office/drawing/2014/main" id="{1C333407-20B2-48A1-B003-1ED6FAF469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1804" y="72310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51" name="Oval 5">
              <a:extLst>
                <a:ext uri="{FF2B5EF4-FFF2-40B4-BE49-F238E27FC236}">
                  <a16:creationId xmlns:a16="http://schemas.microsoft.com/office/drawing/2014/main" id="{CDD205B8-5A3C-4DD1-8D16-B4396A25CD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7943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2" name="Oval 6">
              <a:extLst>
                <a:ext uri="{FF2B5EF4-FFF2-40B4-BE49-F238E27FC236}">
                  <a16:creationId xmlns:a16="http://schemas.microsoft.com/office/drawing/2014/main" id="{6BDAB46E-BF9A-4C60-B202-8B4F390BC4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531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3" name="Oval 7">
              <a:extLst>
                <a:ext uri="{FF2B5EF4-FFF2-40B4-BE49-F238E27FC236}">
                  <a16:creationId xmlns:a16="http://schemas.microsoft.com/office/drawing/2014/main" id="{BA682572-A4C6-4B53-8C1A-D8B1C83F97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031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4" name="Oval 8">
              <a:extLst>
                <a:ext uri="{FF2B5EF4-FFF2-40B4-BE49-F238E27FC236}">
                  <a16:creationId xmlns:a16="http://schemas.microsoft.com/office/drawing/2014/main" id="{79C569F2-8A30-44E6-8291-BF4FC73A47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13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5" name="Oval 9">
              <a:extLst>
                <a:ext uri="{FF2B5EF4-FFF2-40B4-BE49-F238E27FC236}">
                  <a16:creationId xmlns:a16="http://schemas.microsoft.com/office/drawing/2014/main" id="{68922AEF-D71A-4B18-9DA1-8FF63AEE1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13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6" name="Oval 10">
              <a:extLst>
                <a:ext uri="{FF2B5EF4-FFF2-40B4-BE49-F238E27FC236}">
                  <a16:creationId xmlns:a16="http://schemas.microsoft.com/office/drawing/2014/main" id="{DD8C6C7A-0F8C-47F1-831E-7924A5B79B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063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7" name="Oval 11">
              <a:extLst>
                <a:ext uri="{FF2B5EF4-FFF2-40B4-BE49-F238E27FC236}">
                  <a16:creationId xmlns:a16="http://schemas.microsoft.com/office/drawing/2014/main" id="{1C26847B-E273-457E-AA5B-1A3CAC2190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7943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8" name="Oval 12">
              <a:extLst>
                <a:ext uri="{FF2B5EF4-FFF2-40B4-BE49-F238E27FC236}">
                  <a16:creationId xmlns:a16="http://schemas.microsoft.com/office/drawing/2014/main" id="{1E9A1BE2-D78F-4322-A575-220E9452FD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531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9" name="Oval 13">
              <a:extLst>
                <a:ext uri="{FF2B5EF4-FFF2-40B4-BE49-F238E27FC236}">
                  <a16:creationId xmlns:a16="http://schemas.microsoft.com/office/drawing/2014/main" id="{94602FA0-F56E-4C08-B6BB-9442CD9529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031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0" name="Oval 14">
              <a:extLst>
                <a:ext uri="{FF2B5EF4-FFF2-40B4-BE49-F238E27FC236}">
                  <a16:creationId xmlns:a16="http://schemas.microsoft.com/office/drawing/2014/main" id="{21C2CAC3-4519-4BCF-B249-885B783FCE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13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1" name="Oval 15">
              <a:extLst>
                <a:ext uri="{FF2B5EF4-FFF2-40B4-BE49-F238E27FC236}">
                  <a16:creationId xmlns:a16="http://schemas.microsoft.com/office/drawing/2014/main" id="{B7D0DB05-7BA8-4D21-91F0-F717B46E0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13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2" name="Oval 16">
              <a:extLst>
                <a:ext uri="{FF2B5EF4-FFF2-40B4-BE49-F238E27FC236}">
                  <a16:creationId xmlns:a16="http://schemas.microsoft.com/office/drawing/2014/main" id="{E89326F8-B940-43C1-9C6E-5057C5E82A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063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9" name="Oval 5">
              <a:extLst>
                <a:ext uri="{FF2B5EF4-FFF2-40B4-BE49-F238E27FC236}">
                  <a16:creationId xmlns:a16="http://schemas.microsoft.com/office/drawing/2014/main" id="{65A7BA27-5352-4E44-B92E-9E36401A08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9435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0" name="Oval 6">
              <a:extLst>
                <a:ext uri="{FF2B5EF4-FFF2-40B4-BE49-F238E27FC236}">
                  <a16:creationId xmlns:a16="http://schemas.microsoft.com/office/drawing/2014/main" id="{5DEA1184-F151-4EC9-A4B4-A4F810C479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0023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1" name="Oval 7">
              <a:extLst>
                <a:ext uri="{FF2B5EF4-FFF2-40B4-BE49-F238E27FC236}">
                  <a16:creationId xmlns:a16="http://schemas.microsoft.com/office/drawing/2014/main" id="{F9F4F445-F3DE-4B98-B136-B495E81078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0523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2" name="Oval 8">
              <a:extLst>
                <a:ext uri="{FF2B5EF4-FFF2-40B4-BE49-F238E27FC236}">
                  <a16:creationId xmlns:a16="http://schemas.microsoft.com/office/drawing/2014/main" id="{F52AB672-33BE-4046-BF54-211F5BC885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262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3" name="Oval 9">
              <a:extLst>
                <a:ext uri="{FF2B5EF4-FFF2-40B4-BE49-F238E27FC236}">
                  <a16:creationId xmlns:a16="http://schemas.microsoft.com/office/drawing/2014/main" id="{B4269473-4E8C-47A7-9ED4-4841B42561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162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4" name="Oval 10">
              <a:extLst>
                <a:ext uri="{FF2B5EF4-FFF2-40B4-BE49-F238E27FC236}">
                  <a16:creationId xmlns:a16="http://schemas.microsoft.com/office/drawing/2014/main" id="{8E003126-5A95-43F7-849A-D98C676153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212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5" name="Oval 11">
              <a:extLst>
                <a:ext uri="{FF2B5EF4-FFF2-40B4-BE49-F238E27FC236}">
                  <a16:creationId xmlns:a16="http://schemas.microsoft.com/office/drawing/2014/main" id="{97793930-B47C-4EC4-B68C-28AD103E71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9435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6" name="Oval 12">
              <a:extLst>
                <a:ext uri="{FF2B5EF4-FFF2-40B4-BE49-F238E27FC236}">
                  <a16:creationId xmlns:a16="http://schemas.microsoft.com/office/drawing/2014/main" id="{C951AB64-2DC8-43D1-BF75-925EBB3678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0023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7" name="Oval 13">
              <a:extLst>
                <a:ext uri="{FF2B5EF4-FFF2-40B4-BE49-F238E27FC236}">
                  <a16:creationId xmlns:a16="http://schemas.microsoft.com/office/drawing/2014/main" id="{20FFD13A-FBE0-4B77-AD97-00B5234F35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0523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8" name="Oval 14">
              <a:extLst>
                <a:ext uri="{FF2B5EF4-FFF2-40B4-BE49-F238E27FC236}">
                  <a16:creationId xmlns:a16="http://schemas.microsoft.com/office/drawing/2014/main" id="{F63A737B-D071-425F-BC9E-362FEF5946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262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9" name="Oval 15">
              <a:extLst>
                <a:ext uri="{FF2B5EF4-FFF2-40B4-BE49-F238E27FC236}">
                  <a16:creationId xmlns:a16="http://schemas.microsoft.com/office/drawing/2014/main" id="{2CA942BC-C46D-4915-BB4D-BE12D4E950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162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0" name="Oval 16">
              <a:extLst>
                <a:ext uri="{FF2B5EF4-FFF2-40B4-BE49-F238E27FC236}">
                  <a16:creationId xmlns:a16="http://schemas.microsoft.com/office/drawing/2014/main" id="{48868985-B239-4BD3-A528-8FAC3D1813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212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7" name="Oval 5">
              <a:extLst>
                <a:ext uri="{FF2B5EF4-FFF2-40B4-BE49-F238E27FC236}">
                  <a16:creationId xmlns:a16="http://schemas.microsoft.com/office/drawing/2014/main" id="{D0865C30-A286-41FD-9D10-665C3B83B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0927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8" name="Oval 6">
              <a:extLst>
                <a:ext uri="{FF2B5EF4-FFF2-40B4-BE49-F238E27FC236}">
                  <a16:creationId xmlns:a16="http://schemas.microsoft.com/office/drawing/2014/main" id="{EEBC0FFC-694B-4637-80DB-6D1E4E5DD1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515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9" name="Oval 7">
              <a:extLst>
                <a:ext uri="{FF2B5EF4-FFF2-40B4-BE49-F238E27FC236}">
                  <a16:creationId xmlns:a16="http://schemas.microsoft.com/office/drawing/2014/main" id="{D80AAC2C-BE8F-46D4-8C55-B815DF0807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2015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0" name="Oval 8">
              <a:extLst>
                <a:ext uri="{FF2B5EF4-FFF2-40B4-BE49-F238E27FC236}">
                  <a16:creationId xmlns:a16="http://schemas.microsoft.com/office/drawing/2014/main" id="{E56FA384-07BB-44B3-A77A-D6131801CC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411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1" name="Oval 9">
              <a:extLst>
                <a:ext uri="{FF2B5EF4-FFF2-40B4-BE49-F238E27FC236}">
                  <a16:creationId xmlns:a16="http://schemas.microsoft.com/office/drawing/2014/main" id="{9E31EEB6-7363-4DA8-BE56-4A985D7268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311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2" name="Oval 10">
              <a:extLst>
                <a:ext uri="{FF2B5EF4-FFF2-40B4-BE49-F238E27FC236}">
                  <a16:creationId xmlns:a16="http://schemas.microsoft.com/office/drawing/2014/main" id="{5179F7B9-6114-49A0-9211-40573604C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361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3" name="Oval 11">
              <a:extLst>
                <a:ext uri="{FF2B5EF4-FFF2-40B4-BE49-F238E27FC236}">
                  <a16:creationId xmlns:a16="http://schemas.microsoft.com/office/drawing/2014/main" id="{550A1024-597B-4057-87A1-B5F4A30FB1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0927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4" name="Oval 12">
              <a:extLst>
                <a:ext uri="{FF2B5EF4-FFF2-40B4-BE49-F238E27FC236}">
                  <a16:creationId xmlns:a16="http://schemas.microsoft.com/office/drawing/2014/main" id="{4BD4ED50-8085-4DB2-A498-E50F823CDA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515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5" name="Oval 13">
              <a:extLst>
                <a:ext uri="{FF2B5EF4-FFF2-40B4-BE49-F238E27FC236}">
                  <a16:creationId xmlns:a16="http://schemas.microsoft.com/office/drawing/2014/main" id="{09641D41-C5C6-47EA-8CE0-EF9918E57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2015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6" name="Oval 14">
              <a:extLst>
                <a:ext uri="{FF2B5EF4-FFF2-40B4-BE49-F238E27FC236}">
                  <a16:creationId xmlns:a16="http://schemas.microsoft.com/office/drawing/2014/main" id="{7EC78B87-BF76-4BE6-A4A6-D309ABA805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411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7" name="Oval 15">
              <a:extLst>
                <a:ext uri="{FF2B5EF4-FFF2-40B4-BE49-F238E27FC236}">
                  <a16:creationId xmlns:a16="http://schemas.microsoft.com/office/drawing/2014/main" id="{43A260BD-9FAC-409D-BA23-C614A87319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311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8" name="Oval 16">
              <a:extLst>
                <a:ext uri="{FF2B5EF4-FFF2-40B4-BE49-F238E27FC236}">
                  <a16:creationId xmlns:a16="http://schemas.microsoft.com/office/drawing/2014/main" id="{C574E362-1763-4535-B1F0-4B11E6B535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361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5" name="Oval 5">
              <a:extLst>
                <a:ext uri="{FF2B5EF4-FFF2-40B4-BE49-F238E27FC236}">
                  <a16:creationId xmlns:a16="http://schemas.microsoft.com/office/drawing/2014/main" id="{7C6B6310-30B0-4166-B80A-6B4DDBB17D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2419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6" name="Oval 6">
              <a:extLst>
                <a:ext uri="{FF2B5EF4-FFF2-40B4-BE49-F238E27FC236}">
                  <a16:creationId xmlns:a16="http://schemas.microsoft.com/office/drawing/2014/main" id="{99A709D1-3FF6-48F0-BF93-98AD437215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3007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7" name="Oval 7">
              <a:extLst>
                <a:ext uri="{FF2B5EF4-FFF2-40B4-BE49-F238E27FC236}">
                  <a16:creationId xmlns:a16="http://schemas.microsoft.com/office/drawing/2014/main" id="{ADD00ED2-7172-4677-BF98-E664576354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3507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8" name="Oval 8">
              <a:extLst>
                <a:ext uri="{FF2B5EF4-FFF2-40B4-BE49-F238E27FC236}">
                  <a16:creationId xmlns:a16="http://schemas.microsoft.com/office/drawing/2014/main" id="{BCBDF0D3-CF91-455E-8320-C243FAD89B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5607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9" name="Oval 9">
              <a:extLst>
                <a:ext uri="{FF2B5EF4-FFF2-40B4-BE49-F238E27FC236}">
                  <a16:creationId xmlns:a16="http://schemas.microsoft.com/office/drawing/2014/main" id="{2822A9DB-E4CD-4212-AC5B-832060E93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4607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0" name="Oval 10">
              <a:extLst>
                <a:ext uri="{FF2B5EF4-FFF2-40B4-BE49-F238E27FC236}">
                  <a16:creationId xmlns:a16="http://schemas.microsoft.com/office/drawing/2014/main" id="{85A44837-BA3C-4485-B80C-840AD73CBE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5107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1" name="Oval 11">
              <a:extLst>
                <a:ext uri="{FF2B5EF4-FFF2-40B4-BE49-F238E27FC236}">
                  <a16:creationId xmlns:a16="http://schemas.microsoft.com/office/drawing/2014/main" id="{60C3DD4C-DFEB-4AAE-A119-FEEB92832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2419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2" name="Oval 12">
              <a:extLst>
                <a:ext uri="{FF2B5EF4-FFF2-40B4-BE49-F238E27FC236}">
                  <a16:creationId xmlns:a16="http://schemas.microsoft.com/office/drawing/2014/main" id="{EC6FDA2B-5C8E-4AB1-938A-5DF5FFD786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3007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3" name="Oval 13">
              <a:extLst>
                <a:ext uri="{FF2B5EF4-FFF2-40B4-BE49-F238E27FC236}">
                  <a16:creationId xmlns:a16="http://schemas.microsoft.com/office/drawing/2014/main" id="{7F623E9C-8528-463C-9F4C-755D308BA2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3507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4" name="Oval 14">
              <a:extLst>
                <a:ext uri="{FF2B5EF4-FFF2-40B4-BE49-F238E27FC236}">
                  <a16:creationId xmlns:a16="http://schemas.microsoft.com/office/drawing/2014/main" id="{CDF47969-D2C4-42A2-80EE-0B9C29C58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5607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5" name="Oval 15">
              <a:extLst>
                <a:ext uri="{FF2B5EF4-FFF2-40B4-BE49-F238E27FC236}">
                  <a16:creationId xmlns:a16="http://schemas.microsoft.com/office/drawing/2014/main" id="{C463C0FC-748D-4097-BA94-93792023EF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4607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6" name="Oval 16">
              <a:extLst>
                <a:ext uri="{FF2B5EF4-FFF2-40B4-BE49-F238E27FC236}">
                  <a16:creationId xmlns:a16="http://schemas.microsoft.com/office/drawing/2014/main" id="{34ED399F-A18C-4117-8B32-B1C589C587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5107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3" name="Oval 5">
              <a:extLst>
                <a:ext uri="{FF2B5EF4-FFF2-40B4-BE49-F238E27FC236}">
                  <a16:creationId xmlns:a16="http://schemas.microsoft.com/office/drawing/2014/main" id="{F8A4FA63-D217-4847-8321-D95E37D3AF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3911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4" name="Oval 6">
              <a:extLst>
                <a:ext uri="{FF2B5EF4-FFF2-40B4-BE49-F238E27FC236}">
                  <a16:creationId xmlns:a16="http://schemas.microsoft.com/office/drawing/2014/main" id="{5779E5EF-B7C0-4A76-876E-E109171F1B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4499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5" name="Oval 7">
              <a:extLst>
                <a:ext uri="{FF2B5EF4-FFF2-40B4-BE49-F238E27FC236}">
                  <a16:creationId xmlns:a16="http://schemas.microsoft.com/office/drawing/2014/main" id="{3EF86BE3-1E22-4092-8947-BC8B8FE9E7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4999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6" name="Oval 8">
              <a:extLst>
                <a:ext uri="{FF2B5EF4-FFF2-40B4-BE49-F238E27FC236}">
                  <a16:creationId xmlns:a16="http://schemas.microsoft.com/office/drawing/2014/main" id="{EBB35F40-B780-49EB-842B-CDB4E5E60E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709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7" name="Oval 9">
              <a:extLst>
                <a:ext uri="{FF2B5EF4-FFF2-40B4-BE49-F238E27FC236}">
                  <a16:creationId xmlns:a16="http://schemas.microsoft.com/office/drawing/2014/main" id="{E55C62A8-F18B-4DCE-A017-B8073DC12E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609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8" name="Oval 10">
              <a:extLst>
                <a:ext uri="{FF2B5EF4-FFF2-40B4-BE49-F238E27FC236}">
                  <a16:creationId xmlns:a16="http://schemas.microsoft.com/office/drawing/2014/main" id="{52AD8FC3-B174-4606-A363-F1B51B439A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659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9" name="Oval 11">
              <a:extLst>
                <a:ext uri="{FF2B5EF4-FFF2-40B4-BE49-F238E27FC236}">
                  <a16:creationId xmlns:a16="http://schemas.microsoft.com/office/drawing/2014/main" id="{AFC997B1-736C-4BAA-A943-6D6B0F4700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3911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0" name="Oval 12">
              <a:extLst>
                <a:ext uri="{FF2B5EF4-FFF2-40B4-BE49-F238E27FC236}">
                  <a16:creationId xmlns:a16="http://schemas.microsoft.com/office/drawing/2014/main" id="{39F9852A-09C0-4B3D-86AC-6B3B43E027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4499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1" name="Oval 13">
              <a:extLst>
                <a:ext uri="{FF2B5EF4-FFF2-40B4-BE49-F238E27FC236}">
                  <a16:creationId xmlns:a16="http://schemas.microsoft.com/office/drawing/2014/main" id="{1F63797D-28CC-4616-8E0A-A38F467649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4999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2" name="Oval 14">
              <a:extLst>
                <a:ext uri="{FF2B5EF4-FFF2-40B4-BE49-F238E27FC236}">
                  <a16:creationId xmlns:a16="http://schemas.microsoft.com/office/drawing/2014/main" id="{327BFA81-45C4-4D5C-876B-19F19185A0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709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3" name="Oval 15">
              <a:extLst>
                <a:ext uri="{FF2B5EF4-FFF2-40B4-BE49-F238E27FC236}">
                  <a16:creationId xmlns:a16="http://schemas.microsoft.com/office/drawing/2014/main" id="{1483BA44-45DC-44EB-ADD7-BFB6E54966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609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4" name="Oval 16">
              <a:extLst>
                <a:ext uri="{FF2B5EF4-FFF2-40B4-BE49-F238E27FC236}">
                  <a16:creationId xmlns:a16="http://schemas.microsoft.com/office/drawing/2014/main" id="{66C5C927-DDC7-4486-B0D6-767EB2A72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659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1" name="Oval 5">
              <a:extLst>
                <a:ext uri="{FF2B5EF4-FFF2-40B4-BE49-F238E27FC236}">
                  <a16:creationId xmlns:a16="http://schemas.microsoft.com/office/drawing/2014/main" id="{8C239054-1D90-4343-8615-41FA33F2B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5403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2" name="Oval 6">
              <a:extLst>
                <a:ext uri="{FF2B5EF4-FFF2-40B4-BE49-F238E27FC236}">
                  <a16:creationId xmlns:a16="http://schemas.microsoft.com/office/drawing/2014/main" id="{699AD8F6-9694-4B57-AE85-D96AFE75DF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5991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3" name="Oval 7">
              <a:extLst>
                <a:ext uri="{FF2B5EF4-FFF2-40B4-BE49-F238E27FC236}">
                  <a16:creationId xmlns:a16="http://schemas.microsoft.com/office/drawing/2014/main" id="{78F9CA19-C492-41F1-837F-1AB374E118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6491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4" name="Oval 8">
              <a:extLst>
                <a:ext uri="{FF2B5EF4-FFF2-40B4-BE49-F238E27FC236}">
                  <a16:creationId xmlns:a16="http://schemas.microsoft.com/office/drawing/2014/main" id="{944700C3-40FD-4BE1-853B-F76DEE7B36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859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5" name="Oval 9">
              <a:extLst>
                <a:ext uri="{FF2B5EF4-FFF2-40B4-BE49-F238E27FC236}">
                  <a16:creationId xmlns:a16="http://schemas.microsoft.com/office/drawing/2014/main" id="{3F102C07-A6B2-4134-97C9-39A0495A0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759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6" name="Oval 10">
              <a:extLst>
                <a:ext uri="{FF2B5EF4-FFF2-40B4-BE49-F238E27FC236}">
                  <a16:creationId xmlns:a16="http://schemas.microsoft.com/office/drawing/2014/main" id="{6523E4A7-C920-4D92-8310-44AF6AB6CF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809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7" name="Oval 11">
              <a:extLst>
                <a:ext uri="{FF2B5EF4-FFF2-40B4-BE49-F238E27FC236}">
                  <a16:creationId xmlns:a16="http://schemas.microsoft.com/office/drawing/2014/main" id="{D4DE28AD-E7A5-49CD-926C-2A7262842B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5403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8" name="Oval 12">
              <a:extLst>
                <a:ext uri="{FF2B5EF4-FFF2-40B4-BE49-F238E27FC236}">
                  <a16:creationId xmlns:a16="http://schemas.microsoft.com/office/drawing/2014/main" id="{EAFF853B-7B36-4A48-9C26-B80093FB2D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5991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9" name="Oval 13">
              <a:extLst>
                <a:ext uri="{FF2B5EF4-FFF2-40B4-BE49-F238E27FC236}">
                  <a16:creationId xmlns:a16="http://schemas.microsoft.com/office/drawing/2014/main" id="{FDE4A2DF-3204-41D9-BC80-C838EEDD10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6491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0" name="Oval 14">
              <a:extLst>
                <a:ext uri="{FF2B5EF4-FFF2-40B4-BE49-F238E27FC236}">
                  <a16:creationId xmlns:a16="http://schemas.microsoft.com/office/drawing/2014/main" id="{765E1EC0-7745-4986-BB6E-B2096A697F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859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1" name="Oval 15">
              <a:extLst>
                <a:ext uri="{FF2B5EF4-FFF2-40B4-BE49-F238E27FC236}">
                  <a16:creationId xmlns:a16="http://schemas.microsoft.com/office/drawing/2014/main" id="{5F65FB54-6A67-47B6-A773-C7E834963C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759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2" name="Oval 16">
              <a:extLst>
                <a:ext uri="{FF2B5EF4-FFF2-40B4-BE49-F238E27FC236}">
                  <a16:creationId xmlns:a16="http://schemas.microsoft.com/office/drawing/2014/main" id="{38DA9153-7032-4A74-9457-1A43DF1596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809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9" name="Oval 5">
              <a:extLst>
                <a:ext uri="{FF2B5EF4-FFF2-40B4-BE49-F238E27FC236}">
                  <a16:creationId xmlns:a16="http://schemas.microsoft.com/office/drawing/2014/main" id="{CE2B95E4-4CEE-4C7C-BCD7-E65E5F0BED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6895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0" name="Oval 6">
              <a:extLst>
                <a:ext uri="{FF2B5EF4-FFF2-40B4-BE49-F238E27FC236}">
                  <a16:creationId xmlns:a16="http://schemas.microsoft.com/office/drawing/2014/main" id="{9AA4CF28-CE39-4285-9E1A-2E6FF9F72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7483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" name="Oval 7">
              <a:extLst>
                <a:ext uri="{FF2B5EF4-FFF2-40B4-BE49-F238E27FC236}">
                  <a16:creationId xmlns:a16="http://schemas.microsoft.com/office/drawing/2014/main" id="{CEF1B9A1-0C42-41C0-881B-9D167BEF26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983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" name="Oval 8">
              <a:extLst>
                <a:ext uri="{FF2B5EF4-FFF2-40B4-BE49-F238E27FC236}">
                  <a16:creationId xmlns:a16="http://schemas.microsoft.com/office/drawing/2014/main" id="{3E166994-30F9-4CC9-9428-D7E4B8DBD1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008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3" name="Oval 9">
              <a:extLst>
                <a:ext uri="{FF2B5EF4-FFF2-40B4-BE49-F238E27FC236}">
                  <a16:creationId xmlns:a16="http://schemas.microsoft.com/office/drawing/2014/main" id="{19D8FA0F-67E6-41EA-91A6-825A804696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7908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4" name="Oval 10">
              <a:extLst>
                <a:ext uri="{FF2B5EF4-FFF2-40B4-BE49-F238E27FC236}">
                  <a16:creationId xmlns:a16="http://schemas.microsoft.com/office/drawing/2014/main" id="{4F073742-C8FF-41F2-9C68-D28EB6866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958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5" name="Oval 11">
              <a:extLst>
                <a:ext uri="{FF2B5EF4-FFF2-40B4-BE49-F238E27FC236}">
                  <a16:creationId xmlns:a16="http://schemas.microsoft.com/office/drawing/2014/main" id="{0640761B-5991-4C8E-B3FB-A18F6F6BC8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6895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6" name="Oval 12">
              <a:extLst>
                <a:ext uri="{FF2B5EF4-FFF2-40B4-BE49-F238E27FC236}">
                  <a16:creationId xmlns:a16="http://schemas.microsoft.com/office/drawing/2014/main" id="{3F4CF9E4-8D7C-47DB-B08C-DC416F7B27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7483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7" name="Oval 13">
              <a:extLst>
                <a:ext uri="{FF2B5EF4-FFF2-40B4-BE49-F238E27FC236}">
                  <a16:creationId xmlns:a16="http://schemas.microsoft.com/office/drawing/2014/main" id="{49129928-AB7E-4E56-96C7-9DC3EFA3A8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983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8" name="Oval 14">
              <a:extLst>
                <a:ext uri="{FF2B5EF4-FFF2-40B4-BE49-F238E27FC236}">
                  <a16:creationId xmlns:a16="http://schemas.microsoft.com/office/drawing/2014/main" id="{E1F7C797-E65B-4170-A97F-A03AA0BC25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008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9" name="Oval 15">
              <a:extLst>
                <a:ext uri="{FF2B5EF4-FFF2-40B4-BE49-F238E27FC236}">
                  <a16:creationId xmlns:a16="http://schemas.microsoft.com/office/drawing/2014/main" id="{51455284-333A-4463-B074-39CDBD1F71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7908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0" name="Oval 16">
              <a:extLst>
                <a:ext uri="{FF2B5EF4-FFF2-40B4-BE49-F238E27FC236}">
                  <a16:creationId xmlns:a16="http://schemas.microsoft.com/office/drawing/2014/main" id="{DE7F03AD-CA66-45EE-B7AF-BE233CE3AA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958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7" name="Oval 5">
              <a:extLst>
                <a:ext uri="{FF2B5EF4-FFF2-40B4-BE49-F238E27FC236}">
                  <a16:creationId xmlns:a16="http://schemas.microsoft.com/office/drawing/2014/main" id="{E586EAC6-D1F3-4CA3-BF91-546C674352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8387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8" name="Oval 6">
              <a:extLst>
                <a:ext uri="{FF2B5EF4-FFF2-40B4-BE49-F238E27FC236}">
                  <a16:creationId xmlns:a16="http://schemas.microsoft.com/office/drawing/2014/main" id="{A7841CAB-7F03-490A-9974-A6A7F37954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48975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9" name="Oval 7">
              <a:extLst>
                <a:ext uri="{FF2B5EF4-FFF2-40B4-BE49-F238E27FC236}">
                  <a16:creationId xmlns:a16="http://schemas.microsoft.com/office/drawing/2014/main" id="{6B99329B-2EF2-4D81-B45F-3F3D1119F8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9475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0" name="Oval 8">
              <a:extLst>
                <a:ext uri="{FF2B5EF4-FFF2-40B4-BE49-F238E27FC236}">
                  <a16:creationId xmlns:a16="http://schemas.microsoft.com/office/drawing/2014/main" id="{4986C15A-6251-4FD3-9BF8-AC3227DD4E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157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1" name="Oval 9">
              <a:extLst>
                <a:ext uri="{FF2B5EF4-FFF2-40B4-BE49-F238E27FC236}">
                  <a16:creationId xmlns:a16="http://schemas.microsoft.com/office/drawing/2014/main" id="{C94DF84A-C529-49F9-AF6C-9F796BAE5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057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2" name="Oval 10">
              <a:extLst>
                <a:ext uri="{FF2B5EF4-FFF2-40B4-BE49-F238E27FC236}">
                  <a16:creationId xmlns:a16="http://schemas.microsoft.com/office/drawing/2014/main" id="{52DC8216-4C44-4BD0-9653-E03726CCE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107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3" name="Oval 11">
              <a:extLst>
                <a:ext uri="{FF2B5EF4-FFF2-40B4-BE49-F238E27FC236}">
                  <a16:creationId xmlns:a16="http://schemas.microsoft.com/office/drawing/2014/main" id="{7EFF1C99-50AA-4196-B886-85375FD983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8387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4" name="Oval 12">
              <a:extLst>
                <a:ext uri="{FF2B5EF4-FFF2-40B4-BE49-F238E27FC236}">
                  <a16:creationId xmlns:a16="http://schemas.microsoft.com/office/drawing/2014/main" id="{75F474A1-D9F6-4634-A8B9-7C95EDC499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48975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5" name="Oval 13">
              <a:extLst>
                <a:ext uri="{FF2B5EF4-FFF2-40B4-BE49-F238E27FC236}">
                  <a16:creationId xmlns:a16="http://schemas.microsoft.com/office/drawing/2014/main" id="{56115102-9D76-4ACA-AE72-FEC95FCF7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9475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6" name="Oval 14">
              <a:extLst>
                <a:ext uri="{FF2B5EF4-FFF2-40B4-BE49-F238E27FC236}">
                  <a16:creationId xmlns:a16="http://schemas.microsoft.com/office/drawing/2014/main" id="{CDA3D68C-1548-4523-829C-A1E118D1B4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157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7" name="Oval 15">
              <a:extLst>
                <a:ext uri="{FF2B5EF4-FFF2-40B4-BE49-F238E27FC236}">
                  <a16:creationId xmlns:a16="http://schemas.microsoft.com/office/drawing/2014/main" id="{75607D39-9DD3-41F2-A435-E5B5370853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057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8" name="Oval 16">
              <a:extLst>
                <a:ext uri="{FF2B5EF4-FFF2-40B4-BE49-F238E27FC236}">
                  <a16:creationId xmlns:a16="http://schemas.microsoft.com/office/drawing/2014/main" id="{6B846E5B-CF85-443E-A767-BA2E38F3D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107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5" name="Oval 5">
              <a:extLst>
                <a:ext uri="{FF2B5EF4-FFF2-40B4-BE49-F238E27FC236}">
                  <a16:creationId xmlns:a16="http://schemas.microsoft.com/office/drawing/2014/main" id="{E1F6CAC3-C5CF-4B45-9949-26F0F7F14E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9879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6" name="Oval 6">
              <a:extLst>
                <a:ext uri="{FF2B5EF4-FFF2-40B4-BE49-F238E27FC236}">
                  <a16:creationId xmlns:a16="http://schemas.microsoft.com/office/drawing/2014/main" id="{15AC9B40-A535-4082-AC5E-AE166A95CE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0467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7" name="Oval 7">
              <a:extLst>
                <a:ext uri="{FF2B5EF4-FFF2-40B4-BE49-F238E27FC236}">
                  <a16:creationId xmlns:a16="http://schemas.microsoft.com/office/drawing/2014/main" id="{D304960D-834D-4EE5-AE66-3301EC1F50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0967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8" name="Oval 8">
              <a:extLst>
                <a:ext uri="{FF2B5EF4-FFF2-40B4-BE49-F238E27FC236}">
                  <a16:creationId xmlns:a16="http://schemas.microsoft.com/office/drawing/2014/main" id="{42438968-A4A2-4CE5-89EA-D75E6B4578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3067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9" name="Oval 9">
              <a:extLst>
                <a:ext uri="{FF2B5EF4-FFF2-40B4-BE49-F238E27FC236}">
                  <a16:creationId xmlns:a16="http://schemas.microsoft.com/office/drawing/2014/main" id="{721C2C20-0747-40C5-8B9C-B07D4E612B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067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0" name="Oval 10">
              <a:extLst>
                <a:ext uri="{FF2B5EF4-FFF2-40B4-BE49-F238E27FC236}">
                  <a16:creationId xmlns:a16="http://schemas.microsoft.com/office/drawing/2014/main" id="{37B69184-6557-4635-9274-48ED5D4690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2567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1" name="Oval 11">
              <a:extLst>
                <a:ext uri="{FF2B5EF4-FFF2-40B4-BE49-F238E27FC236}">
                  <a16:creationId xmlns:a16="http://schemas.microsoft.com/office/drawing/2014/main" id="{68424046-417D-4E64-A921-37B1932345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9879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2" name="Oval 12">
              <a:extLst>
                <a:ext uri="{FF2B5EF4-FFF2-40B4-BE49-F238E27FC236}">
                  <a16:creationId xmlns:a16="http://schemas.microsoft.com/office/drawing/2014/main" id="{19F5B026-2A7A-48BF-9B37-98C989048D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0467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3" name="Oval 13">
              <a:extLst>
                <a:ext uri="{FF2B5EF4-FFF2-40B4-BE49-F238E27FC236}">
                  <a16:creationId xmlns:a16="http://schemas.microsoft.com/office/drawing/2014/main" id="{2EECE9C7-CECD-4B27-A7D1-1708E8CEC7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0967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4" name="Oval 14">
              <a:extLst>
                <a:ext uri="{FF2B5EF4-FFF2-40B4-BE49-F238E27FC236}">
                  <a16:creationId xmlns:a16="http://schemas.microsoft.com/office/drawing/2014/main" id="{46B4A84D-53EE-438A-98D3-2D5AAB6FA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3067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5" name="Oval 15">
              <a:extLst>
                <a:ext uri="{FF2B5EF4-FFF2-40B4-BE49-F238E27FC236}">
                  <a16:creationId xmlns:a16="http://schemas.microsoft.com/office/drawing/2014/main" id="{E36FECFD-B526-4F09-86EB-44BA5C5F78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067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6" name="Oval 16">
              <a:extLst>
                <a:ext uri="{FF2B5EF4-FFF2-40B4-BE49-F238E27FC236}">
                  <a16:creationId xmlns:a16="http://schemas.microsoft.com/office/drawing/2014/main" id="{801986A1-1F3D-45AC-87BF-98CED280E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2567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3" name="Oval 5">
              <a:extLst>
                <a:ext uri="{FF2B5EF4-FFF2-40B4-BE49-F238E27FC236}">
                  <a16:creationId xmlns:a16="http://schemas.microsoft.com/office/drawing/2014/main" id="{944AF1F7-6373-4ABB-A6A2-F3090C729B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1371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4" name="Oval 6">
              <a:extLst>
                <a:ext uri="{FF2B5EF4-FFF2-40B4-BE49-F238E27FC236}">
                  <a16:creationId xmlns:a16="http://schemas.microsoft.com/office/drawing/2014/main" id="{68BDA648-7ED9-48FD-9BED-44E64694B1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1959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5" name="Oval 7">
              <a:extLst>
                <a:ext uri="{FF2B5EF4-FFF2-40B4-BE49-F238E27FC236}">
                  <a16:creationId xmlns:a16="http://schemas.microsoft.com/office/drawing/2014/main" id="{28B64DEA-F834-4DFB-AC23-8E193B0CBE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2459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6" name="Oval 8">
              <a:extLst>
                <a:ext uri="{FF2B5EF4-FFF2-40B4-BE49-F238E27FC236}">
                  <a16:creationId xmlns:a16="http://schemas.microsoft.com/office/drawing/2014/main" id="{3CA26DB5-A6DD-4391-B993-AA5AE5E917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455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7" name="Oval 9">
              <a:extLst>
                <a:ext uri="{FF2B5EF4-FFF2-40B4-BE49-F238E27FC236}">
                  <a16:creationId xmlns:a16="http://schemas.microsoft.com/office/drawing/2014/main" id="{D0911682-AEFF-4F7D-B4CC-828827DB06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355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8" name="Oval 10">
              <a:extLst>
                <a:ext uri="{FF2B5EF4-FFF2-40B4-BE49-F238E27FC236}">
                  <a16:creationId xmlns:a16="http://schemas.microsoft.com/office/drawing/2014/main" id="{C572A7EE-82A1-44F4-B8C3-895B9B7941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05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9" name="Oval 11">
              <a:extLst>
                <a:ext uri="{FF2B5EF4-FFF2-40B4-BE49-F238E27FC236}">
                  <a16:creationId xmlns:a16="http://schemas.microsoft.com/office/drawing/2014/main" id="{172DD18F-9B64-4787-9EF2-F5054A4BB5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1371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0" name="Oval 12">
              <a:extLst>
                <a:ext uri="{FF2B5EF4-FFF2-40B4-BE49-F238E27FC236}">
                  <a16:creationId xmlns:a16="http://schemas.microsoft.com/office/drawing/2014/main" id="{33A86AAE-7B54-45FE-BDFA-079C8683B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1959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1" name="Oval 13">
              <a:extLst>
                <a:ext uri="{FF2B5EF4-FFF2-40B4-BE49-F238E27FC236}">
                  <a16:creationId xmlns:a16="http://schemas.microsoft.com/office/drawing/2014/main" id="{5E18B433-B515-41BC-B81B-79302CEF0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2459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2" name="Oval 14">
              <a:extLst>
                <a:ext uri="{FF2B5EF4-FFF2-40B4-BE49-F238E27FC236}">
                  <a16:creationId xmlns:a16="http://schemas.microsoft.com/office/drawing/2014/main" id="{2F96B156-493D-4DE7-B857-72C7174B1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455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3" name="Oval 15">
              <a:extLst>
                <a:ext uri="{FF2B5EF4-FFF2-40B4-BE49-F238E27FC236}">
                  <a16:creationId xmlns:a16="http://schemas.microsoft.com/office/drawing/2014/main" id="{0FB240CE-85E7-46C1-A0D6-5161B3946F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355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4" name="Oval 16">
              <a:extLst>
                <a:ext uri="{FF2B5EF4-FFF2-40B4-BE49-F238E27FC236}">
                  <a16:creationId xmlns:a16="http://schemas.microsoft.com/office/drawing/2014/main" id="{B7F95EC1-1D71-4A56-866A-35CCDA5D57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05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1" name="Oval 5">
              <a:extLst>
                <a:ext uri="{FF2B5EF4-FFF2-40B4-BE49-F238E27FC236}">
                  <a16:creationId xmlns:a16="http://schemas.microsoft.com/office/drawing/2014/main" id="{95C5201B-21B2-4B73-8D00-5687297EF0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2863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2" name="Oval 6">
              <a:extLst>
                <a:ext uri="{FF2B5EF4-FFF2-40B4-BE49-F238E27FC236}">
                  <a16:creationId xmlns:a16="http://schemas.microsoft.com/office/drawing/2014/main" id="{703A46EE-EB3D-4BA3-995D-AF9F736210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3451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3" name="Oval 7">
              <a:extLst>
                <a:ext uri="{FF2B5EF4-FFF2-40B4-BE49-F238E27FC236}">
                  <a16:creationId xmlns:a16="http://schemas.microsoft.com/office/drawing/2014/main" id="{D9088E4A-A286-46A9-A7EC-AE5BE5764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3951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4" name="Oval 8">
              <a:extLst>
                <a:ext uri="{FF2B5EF4-FFF2-40B4-BE49-F238E27FC236}">
                  <a16:creationId xmlns:a16="http://schemas.microsoft.com/office/drawing/2014/main" id="{2A6603B6-5F2D-42C8-8C52-5B762FAF28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605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5" name="Oval 9">
              <a:extLst>
                <a:ext uri="{FF2B5EF4-FFF2-40B4-BE49-F238E27FC236}">
                  <a16:creationId xmlns:a16="http://schemas.microsoft.com/office/drawing/2014/main" id="{040CF2F7-1021-4724-8116-2211BE264B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505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6" name="Oval 10">
              <a:extLst>
                <a:ext uri="{FF2B5EF4-FFF2-40B4-BE49-F238E27FC236}">
                  <a16:creationId xmlns:a16="http://schemas.microsoft.com/office/drawing/2014/main" id="{AFDFF919-1724-428D-817F-7128C129FC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5551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7" name="Oval 11">
              <a:extLst>
                <a:ext uri="{FF2B5EF4-FFF2-40B4-BE49-F238E27FC236}">
                  <a16:creationId xmlns:a16="http://schemas.microsoft.com/office/drawing/2014/main" id="{301D7A1B-7A72-4A30-B628-0D1D75B0E5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2863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8" name="Oval 12">
              <a:extLst>
                <a:ext uri="{FF2B5EF4-FFF2-40B4-BE49-F238E27FC236}">
                  <a16:creationId xmlns:a16="http://schemas.microsoft.com/office/drawing/2014/main" id="{6D0685CF-43B1-4B21-88BD-43728E24EA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3451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9" name="Oval 13">
              <a:extLst>
                <a:ext uri="{FF2B5EF4-FFF2-40B4-BE49-F238E27FC236}">
                  <a16:creationId xmlns:a16="http://schemas.microsoft.com/office/drawing/2014/main" id="{A76E9BB9-3099-4A07-82FB-1DD90ECC3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3951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0" name="Oval 14">
              <a:extLst>
                <a:ext uri="{FF2B5EF4-FFF2-40B4-BE49-F238E27FC236}">
                  <a16:creationId xmlns:a16="http://schemas.microsoft.com/office/drawing/2014/main" id="{7EC88527-E160-470C-87F0-509709E38F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605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1" name="Oval 15">
              <a:extLst>
                <a:ext uri="{FF2B5EF4-FFF2-40B4-BE49-F238E27FC236}">
                  <a16:creationId xmlns:a16="http://schemas.microsoft.com/office/drawing/2014/main" id="{BD75D43C-7242-4596-B554-AB7802B99F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505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2" name="Oval 16">
              <a:extLst>
                <a:ext uri="{FF2B5EF4-FFF2-40B4-BE49-F238E27FC236}">
                  <a16:creationId xmlns:a16="http://schemas.microsoft.com/office/drawing/2014/main" id="{91116476-3D4F-41F2-B3B7-45AC0E7436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5551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9" name="Oval 5">
              <a:extLst>
                <a:ext uri="{FF2B5EF4-FFF2-40B4-BE49-F238E27FC236}">
                  <a16:creationId xmlns:a16="http://schemas.microsoft.com/office/drawing/2014/main" id="{72DA3249-6D02-4DFA-99CF-4F473A0910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4355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0" name="Oval 6">
              <a:extLst>
                <a:ext uri="{FF2B5EF4-FFF2-40B4-BE49-F238E27FC236}">
                  <a16:creationId xmlns:a16="http://schemas.microsoft.com/office/drawing/2014/main" id="{1DCF6D4D-0811-4B35-9339-9FF4DDA4B0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943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1" name="Oval 7">
              <a:extLst>
                <a:ext uri="{FF2B5EF4-FFF2-40B4-BE49-F238E27FC236}">
                  <a16:creationId xmlns:a16="http://schemas.microsoft.com/office/drawing/2014/main" id="{6BBA9090-7151-4117-8B61-786D5D12A8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5443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2" name="Oval 8">
              <a:extLst>
                <a:ext uri="{FF2B5EF4-FFF2-40B4-BE49-F238E27FC236}">
                  <a16:creationId xmlns:a16="http://schemas.microsoft.com/office/drawing/2014/main" id="{C8B81D4F-2D96-46E0-8FC2-B64E8201D0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754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3" name="Oval 9">
              <a:extLst>
                <a:ext uri="{FF2B5EF4-FFF2-40B4-BE49-F238E27FC236}">
                  <a16:creationId xmlns:a16="http://schemas.microsoft.com/office/drawing/2014/main" id="{68573564-67B7-4E40-B19F-F01E6B8971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654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4" name="Oval 10">
              <a:extLst>
                <a:ext uri="{FF2B5EF4-FFF2-40B4-BE49-F238E27FC236}">
                  <a16:creationId xmlns:a16="http://schemas.microsoft.com/office/drawing/2014/main" id="{09032E41-AC6B-4C11-90A0-1E43C779D2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7043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5" name="Oval 11">
              <a:extLst>
                <a:ext uri="{FF2B5EF4-FFF2-40B4-BE49-F238E27FC236}">
                  <a16:creationId xmlns:a16="http://schemas.microsoft.com/office/drawing/2014/main" id="{FB93DA79-54D1-4021-A00F-062E36EDD8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4355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6" name="Oval 12">
              <a:extLst>
                <a:ext uri="{FF2B5EF4-FFF2-40B4-BE49-F238E27FC236}">
                  <a16:creationId xmlns:a16="http://schemas.microsoft.com/office/drawing/2014/main" id="{471AD006-E74F-42A7-83F8-6CF85FD7B1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943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7" name="Oval 13">
              <a:extLst>
                <a:ext uri="{FF2B5EF4-FFF2-40B4-BE49-F238E27FC236}">
                  <a16:creationId xmlns:a16="http://schemas.microsoft.com/office/drawing/2014/main" id="{4E588C9A-4A77-4661-BAE1-3C66FFDD3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5443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8" name="Oval 14">
              <a:extLst>
                <a:ext uri="{FF2B5EF4-FFF2-40B4-BE49-F238E27FC236}">
                  <a16:creationId xmlns:a16="http://schemas.microsoft.com/office/drawing/2014/main" id="{4E932156-78DE-4176-A402-780D7DC95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754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9" name="Oval 15">
              <a:extLst>
                <a:ext uri="{FF2B5EF4-FFF2-40B4-BE49-F238E27FC236}">
                  <a16:creationId xmlns:a16="http://schemas.microsoft.com/office/drawing/2014/main" id="{A211741A-FFDB-4B69-8327-C76FBF9B38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654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0" name="Oval 16">
              <a:extLst>
                <a:ext uri="{FF2B5EF4-FFF2-40B4-BE49-F238E27FC236}">
                  <a16:creationId xmlns:a16="http://schemas.microsoft.com/office/drawing/2014/main" id="{24B4DBD4-5894-4ECC-B9F7-AF4EA5DF32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7043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7" name="Oval 5">
              <a:extLst>
                <a:ext uri="{FF2B5EF4-FFF2-40B4-BE49-F238E27FC236}">
                  <a16:creationId xmlns:a16="http://schemas.microsoft.com/office/drawing/2014/main" id="{ECC220BB-D3D1-4475-9E67-C257FC1304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5847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8" name="Oval 6">
              <a:extLst>
                <a:ext uri="{FF2B5EF4-FFF2-40B4-BE49-F238E27FC236}">
                  <a16:creationId xmlns:a16="http://schemas.microsoft.com/office/drawing/2014/main" id="{8C7C663D-BC44-4859-9260-198682885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435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9" name="Oval 7">
              <a:extLst>
                <a:ext uri="{FF2B5EF4-FFF2-40B4-BE49-F238E27FC236}">
                  <a16:creationId xmlns:a16="http://schemas.microsoft.com/office/drawing/2014/main" id="{CBC5E3D5-0E3F-4EE1-955F-2E3A467D74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935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0" name="Oval 8">
              <a:extLst>
                <a:ext uri="{FF2B5EF4-FFF2-40B4-BE49-F238E27FC236}">
                  <a16:creationId xmlns:a16="http://schemas.microsoft.com/office/drawing/2014/main" id="{CF6B36EE-983D-4984-A044-68C805C868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8903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1" name="Oval 9">
              <a:extLst>
                <a:ext uri="{FF2B5EF4-FFF2-40B4-BE49-F238E27FC236}">
                  <a16:creationId xmlns:a16="http://schemas.microsoft.com/office/drawing/2014/main" id="{CE99138C-1DED-488B-BFDF-E4758A6C2D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803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2" name="Oval 10">
              <a:extLst>
                <a:ext uri="{FF2B5EF4-FFF2-40B4-BE49-F238E27FC236}">
                  <a16:creationId xmlns:a16="http://schemas.microsoft.com/office/drawing/2014/main" id="{93F1ADAA-EFD7-47CB-8EFF-CC2736643C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8535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3" name="Oval 11">
              <a:extLst>
                <a:ext uri="{FF2B5EF4-FFF2-40B4-BE49-F238E27FC236}">
                  <a16:creationId xmlns:a16="http://schemas.microsoft.com/office/drawing/2014/main" id="{5A77B895-F324-4A19-A926-578D9E1429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5847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4" name="Oval 12">
              <a:extLst>
                <a:ext uri="{FF2B5EF4-FFF2-40B4-BE49-F238E27FC236}">
                  <a16:creationId xmlns:a16="http://schemas.microsoft.com/office/drawing/2014/main" id="{196C628A-CCB3-4D95-8107-F26F74BEA3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435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5" name="Oval 13">
              <a:extLst>
                <a:ext uri="{FF2B5EF4-FFF2-40B4-BE49-F238E27FC236}">
                  <a16:creationId xmlns:a16="http://schemas.microsoft.com/office/drawing/2014/main" id="{F61080AA-F9B0-4962-BE83-22B6347BB6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935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6" name="Oval 14">
              <a:extLst>
                <a:ext uri="{FF2B5EF4-FFF2-40B4-BE49-F238E27FC236}">
                  <a16:creationId xmlns:a16="http://schemas.microsoft.com/office/drawing/2014/main" id="{B4F053EF-0DBE-4F39-91AF-88DCCC0EA4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8903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7" name="Oval 15">
              <a:extLst>
                <a:ext uri="{FF2B5EF4-FFF2-40B4-BE49-F238E27FC236}">
                  <a16:creationId xmlns:a16="http://schemas.microsoft.com/office/drawing/2014/main" id="{C735F14D-49CE-479D-8D06-4F14DDD64D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803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8" name="Oval 16">
              <a:extLst>
                <a:ext uri="{FF2B5EF4-FFF2-40B4-BE49-F238E27FC236}">
                  <a16:creationId xmlns:a16="http://schemas.microsoft.com/office/drawing/2014/main" id="{34E666AC-77D0-41CF-B5ED-FDEA207A9F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8535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6" name="Oval 6">
              <a:extLst>
                <a:ext uri="{FF2B5EF4-FFF2-40B4-BE49-F238E27FC236}">
                  <a16:creationId xmlns:a16="http://schemas.microsoft.com/office/drawing/2014/main" id="{A03E61D4-B7B6-48DD-B856-B658482788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7927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2" name="Oval 12">
              <a:extLst>
                <a:ext uri="{FF2B5EF4-FFF2-40B4-BE49-F238E27FC236}">
                  <a16:creationId xmlns:a16="http://schemas.microsoft.com/office/drawing/2014/main" id="{C356DF24-624F-426E-8721-08A4958E7F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7927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1" name="Oval 5">
              <a:extLst>
                <a:ext uri="{FF2B5EF4-FFF2-40B4-BE49-F238E27FC236}">
                  <a16:creationId xmlns:a16="http://schemas.microsoft.com/office/drawing/2014/main" id="{11AEE130-0B30-4B5E-94A8-71D2D81178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451" y="1293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2" name="Oval 6">
              <a:extLst>
                <a:ext uri="{FF2B5EF4-FFF2-40B4-BE49-F238E27FC236}">
                  <a16:creationId xmlns:a16="http://schemas.microsoft.com/office/drawing/2014/main" id="{1B4BC736-A142-4298-B6BF-FE795EA1F6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39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3" name="Oval 7">
              <a:extLst>
                <a:ext uri="{FF2B5EF4-FFF2-40B4-BE49-F238E27FC236}">
                  <a16:creationId xmlns:a16="http://schemas.microsoft.com/office/drawing/2014/main" id="{0BD16011-DEE1-4F5C-A9ED-19A36054E6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539" y="1293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4" name="Oval 8">
              <a:extLst>
                <a:ext uri="{FF2B5EF4-FFF2-40B4-BE49-F238E27FC236}">
                  <a16:creationId xmlns:a16="http://schemas.microsoft.com/office/drawing/2014/main" id="{3DA3971D-FF47-4749-8DA3-207C734B34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63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5" name="Oval 9">
              <a:extLst>
                <a:ext uri="{FF2B5EF4-FFF2-40B4-BE49-F238E27FC236}">
                  <a16:creationId xmlns:a16="http://schemas.microsoft.com/office/drawing/2014/main" id="{9FEC59C1-57E7-4D45-BB5D-3B16A0FE88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863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6" name="Oval 10">
              <a:extLst>
                <a:ext uri="{FF2B5EF4-FFF2-40B4-BE49-F238E27FC236}">
                  <a16:creationId xmlns:a16="http://schemas.microsoft.com/office/drawing/2014/main" id="{54A62F08-1048-4591-BBD1-810A17218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139" y="110172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7" name="Oval 11">
              <a:extLst>
                <a:ext uri="{FF2B5EF4-FFF2-40B4-BE49-F238E27FC236}">
                  <a16:creationId xmlns:a16="http://schemas.microsoft.com/office/drawing/2014/main" id="{172DB422-8F92-4ED1-9AC1-06F16A3CC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451" y="167481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8" name="Oval 12">
              <a:extLst>
                <a:ext uri="{FF2B5EF4-FFF2-40B4-BE49-F238E27FC236}">
                  <a16:creationId xmlns:a16="http://schemas.microsoft.com/office/drawing/2014/main" id="{7ABD32C0-C40A-4802-9329-123DFE7D4A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39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9" name="Oval 13">
              <a:extLst>
                <a:ext uri="{FF2B5EF4-FFF2-40B4-BE49-F238E27FC236}">
                  <a16:creationId xmlns:a16="http://schemas.microsoft.com/office/drawing/2014/main" id="{18776FD2-A9EF-417F-AA22-6959E1355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539" y="16748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20" name="Oval 14">
              <a:extLst>
                <a:ext uri="{FF2B5EF4-FFF2-40B4-BE49-F238E27FC236}">
                  <a16:creationId xmlns:a16="http://schemas.microsoft.com/office/drawing/2014/main" id="{F17789CE-C706-42BC-924F-1EA5E17172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63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21" name="Oval 15">
              <a:extLst>
                <a:ext uri="{FF2B5EF4-FFF2-40B4-BE49-F238E27FC236}">
                  <a16:creationId xmlns:a16="http://schemas.microsoft.com/office/drawing/2014/main" id="{56F830E7-F0CE-47D7-880C-77B4548869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863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22" name="Oval 16">
              <a:extLst>
                <a:ext uri="{FF2B5EF4-FFF2-40B4-BE49-F238E27FC236}">
                  <a16:creationId xmlns:a16="http://schemas.microsoft.com/office/drawing/2014/main" id="{05666ACB-A827-4669-98B9-7FA889E2BE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139" y="148431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5" name="Oval 5">
              <a:extLst>
                <a:ext uri="{FF2B5EF4-FFF2-40B4-BE49-F238E27FC236}">
                  <a16:creationId xmlns:a16="http://schemas.microsoft.com/office/drawing/2014/main" id="{F30AA16E-6F76-4FA4-B327-DD9651F511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16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6" name="Oval 6">
              <a:extLst>
                <a:ext uri="{FF2B5EF4-FFF2-40B4-BE49-F238E27FC236}">
                  <a16:creationId xmlns:a16="http://schemas.microsoft.com/office/drawing/2014/main" id="{0EF17D24-9559-4561-B6FA-62B1E18FC4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0504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7" name="Oval 7">
              <a:extLst>
                <a:ext uri="{FF2B5EF4-FFF2-40B4-BE49-F238E27FC236}">
                  <a16:creationId xmlns:a16="http://schemas.microsoft.com/office/drawing/2014/main" id="{4533B342-F408-44F9-9745-A606589E21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1004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8" name="Oval 8">
              <a:extLst>
                <a:ext uri="{FF2B5EF4-FFF2-40B4-BE49-F238E27FC236}">
                  <a16:creationId xmlns:a16="http://schemas.microsoft.com/office/drawing/2014/main" id="{F2C1D7A0-0BCE-4551-9AEF-830D0B3BED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310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9" name="Oval 9">
              <a:extLst>
                <a:ext uri="{FF2B5EF4-FFF2-40B4-BE49-F238E27FC236}">
                  <a16:creationId xmlns:a16="http://schemas.microsoft.com/office/drawing/2014/main" id="{B637060E-BCF9-48E1-B601-216C85A7D4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210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0" name="Oval 10">
              <a:extLst>
                <a:ext uri="{FF2B5EF4-FFF2-40B4-BE49-F238E27FC236}">
                  <a16:creationId xmlns:a16="http://schemas.microsoft.com/office/drawing/2014/main" id="{AE66ED6B-5EBE-4BC2-918C-4F40D65FE8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260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1" name="Oval 11">
              <a:extLst>
                <a:ext uri="{FF2B5EF4-FFF2-40B4-BE49-F238E27FC236}">
                  <a16:creationId xmlns:a16="http://schemas.microsoft.com/office/drawing/2014/main" id="{F7AABB95-327F-4A98-88AA-ED233A571C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16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2" name="Oval 12">
              <a:extLst>
                <a:ext uri="{FF2B5EF4-FFF2-40B4-BE49-F238E27FC236}">
                  <a16:creationId xmlns:a16="http://schemas.microsoft.com/office/drawing/2014/main" id="{88CEA8F7-5280-4CC9-87C8-4D46B926FE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0504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3" name="Oval 13">
              <a:extLst>
                <a:ext uri="{FF2B5EF4-FFF2-40B4-BE49-F238E27FC236}">
                  <a16:creationId xmlns:a16="http://schemas.microsoft.com/office/drawing/2014/main" id="{46E4DA4F-6A76-4694-BBDA-FAE0D7C623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1004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4" name="Oval 14">
              <a:extLst>
                <a:ext uri="{FF2B5EF4-FFF2-40B4-BE49-F238E27FC236}">
                  <a16:creationId xmlns:a16="http://schemas.microsoft.com/office/drawing/2014/main" id="{35B2C1B7-4735-4C06-9117-145F080500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310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5" name="Oval 15">
              <a:extLst>
                <a:ext uri="{FF2B5EF4-FFF2-40B4-BE49-F238E27FC236}">
                  <a16:creationId xmlns:a16="http://schemas.microsoft.com/office/drawing/2014/main" id="{C76769BA-30D7-4A7D-98A1-9C5B34CF69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210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6" name="Oval 16">
              <a:extLst>
                <a:ext uri="{FF2B5EF4-FFF2-40B4-BE49-F238E27FC236}">
                  <a16:creationId xmlns:a16="http://schemas.microsoft.com/office/drawing/2014/main" id="{3E8EAE4E-35E3-424F-9A95-F93F636993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260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3" name="Oval 5">
              <a:extLst>
                <a:ext uri="{FF2B5EF4-FFF2-40B4-BE49-F238E27FC236}">
                  <a16:creationId xmlns:a16="http://schemas.microsoft.com/office/drawing/2014/main" id="{8B73F4D4-5CE2-4947-83A3-0723BDF63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1408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4" name="Oval 6">
              <a:extLst>
                <a:ext uri="{FF2B5EF4-FFF2-40B4-BE49-F238E27FC236}">
                  <a16:creationId xmlns:a16="http://schemas.microsoft.com/office/drawing/2014/main" id="{C06C256A-C5DC-435A-8F0D-F0589355F5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996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5" name="Oval 7">
              <a:extLst>
                <a:ext uri="{FF2B5EF4-FFF2-40B4-BE49-F238E27FC236}">
                  <a16:creationId xmlns:a16="http://schemas.microsoft.com/office/drawing/2014/main" id="{7A50A8F1-EAED-4681-AFDD-EAD761F750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2496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6" name="Oval 8">
              <a:extLst>
                <a:ext uri="{FF2B5EF4-FFF2-40B4-BE49-F238E27FC236}">
                  <a16:creationId xmlns:a16="http://schemas.microsoft.com/office/drawing/2014/main" id="{878B9BF6-9BE2-4D58-9E1E-757FCF8660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459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7" name="Oval 9">
              <a:extLst>
                <a:ext uri="{FF2B5EF4-FFF2-40B4-BE49-F238E27FC236}">
                  <a16:creationId xmlns:a16="http://schemas.microsoft.com/office/drawing/2014/main" id="{1C9C2B47-518F-486C-BFE3-5ECDD2C037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359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8" name="Oval 10">
              <a:extLst>
                <a:ext uri="{FF2B5EF4-FFF2-40B4-BE49-F238E27FC236}">
                  <a16:creationId xmlns:a16="http://schemas.microsoft.com/office/drawing/2014/main" id="{E6727F3C-C2CA-4C53-841B-E8FE99227F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409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9" name="Oval 11">
              <a:extLst>
                <a:ext uri="{FF2B5EF4-FFF2-40B4-BE49-F238E27FC236}">
                  <a16:creationId xmlns:a16="http://schemas.microsoft.com/office/drawing/2014/main" id="{B08C5D22-3631-499B-9135-7E21A48AD4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1408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0" name="Oval 12">
              <a:extLst>
                <a:ext uri="{FF2B5EF4-FFF2-40B4-BE49-F238E27FC236}">
                  <a16:creationId xmlns:a16="http://schemas.microsoft.com/office/drawing/2014/main" id="{AFB73AD0-A11A-465A-A7E9-0A1CE69A4A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996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1" name="Oval 13">
              <a:extLst>
                <a:ext uri="{FF2B5EF4-FFF2-40B4-BE49-F238E27FC236}">
                  <a16:creationId xmlns:a16="http://schemas.microsoft.com/office/drawing/2014/main" id="{5CF896C9-8BB1-438D-B810-437923B78A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2496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2" name="Oval 14">
              <a:extLst>
                <a:ext uri="{FF2B5EF4-FFF2-40B4-BE49-F238E27FC236}">
                  <a16:creationId xmlns:a16="http://schemas.microsoft.com/office/drawing/2014/main" id="{A18B041C-34D4-48F8-8BE8-FD6EB29B56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459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3" name="Oval 15">
              <a:extLst>
                <a:ext uri="{FF2B5EF4-FFF2-40B4-BE49-F238E27FC236}">
                  <a16:creationId xmlns:a16="http://schemas.microsoft.com/office/drawing/2014/main" id="{3614189B-A24B-4EB4-8B56-84E717B58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359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4" name="Oval 16">
              <a:extLst>
                <a:ext uri="{FF2B5EF4-FFF2-40B4-BE49-F238E27FC236}">
                  <a16:creationId xmlns:a16="http://schemas.microsoft.com/office/drawing/2014/main" id="{CA4895C9-D3FF-47AD-861F-A22D228CD3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409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1" name="Oval 5">
              <a:extLst>
                <a:ext uri="{FF2B5EF4-FFF2-40B4-BE49-F238E27FC236}">
                  <a16:creationId xmlns:a16="http://schemas.microsoft.com/office/drawing/2014/main" id="{452B1BC0-B384-4E78-A363-580C448203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900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2" name="Oval 6">
              <a:extLst>
                <a:ext uri="{FF2B5EF4-FFF2-40B4-BE49-F238E27FC236}">
                  <a16:creationId xmlns:a16="http://schemas.microsoft.com/office/drawing/2014/main" id="{687EDD6A-76AB-4B95-AECE-5B5875817C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3488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3" name="Oval 7">
              <a:extLst>
                <a:ext uri="{FF2B5EF4-FFF2-40B4-BE49-F238E27FC236}">
                  <a16:creationId xmlns:a16="http://schemas.microsoft.com/office/drawing/2014/main" id="{8F2EAC3B-5138-4EA8-BE8C-5F31F426BF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988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4" name="Oval 8">
              <a:extLst>
                <a:ext uri="{FF2B5EF4-FFF2-40B4-BE49-F238E27FC236}">
                  <a16:creationId xmlns:a16="http://schemas.microsoft.com/office/drawing/2014/main" id="{F99570DF-62B4-4B0D-9AEA-9079629DEF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608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5" name="Oval 9">
              <a:extLst>
                <a:ext uri="{FF2B5EF4-FFF2-40B4-BE49-F238E27FC236}">
                  <a16:creationId xmlns:a16="http://schemas.microsoft.com/office/drawing/2014/main" id="{BC85CB7B-0C22-445B-93B0-D1EA642E85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08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6" name="Oval 10">
              <a:extLst>
                <a:ext uri="{FF2B5EF4-FFF2-40B4-BE49-F238E27FC236}">
                  <a16:creationId xmlns:a16="http://schemas.microsoft.com/office/drawing/2014/main" id="{8E0A1747-F353-42E4-AD3A-7F10E3ADF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558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7" name="Oval 11">
              <a:extLst>
                <a:ext uri="{FF2B5EF4-FFF2-40B4-BE49-F238E27FC236}">
                  <a16:creationId xmlns:a16="http://schemas.microsoft.com/office/drawing/2014/main" id="{25FA46FC-DD6E-438E-90AB-DF573490BF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900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8" name="Oval 12">
              <a:extLst>
                <a:ext uri="{FF2B5EF4-FFF2-40B4-BE49-F238E27FC236}">
                  <a16:creationId xmlns:a16="http://schemas.microsoft.com/office/drawing/2014/main" id="{810CCADD-F647-4787-8FCD-61A1990D6F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3488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9" name="Oval 13">
              <a:extLst>
                <a:ext uri="{FF2B5EF4-FFF2-40B4-BE49-F238E27FC236}">
                  <a16:creationId xmlns:a16="http://schemas.microsoft.com/office/drawing/2014/main" id="{E324E786-943B-4CE1-9EA2-158A8E6DA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988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0" name="Oval 14">
              <a:extLst>
                <a:ext uri="{FF2B5EF4-FFF2-40B4-BE49-F238E27FC236}">
                  <a16:creationId xmlns:a16="http://schemas.microsoft.com/office/drawing/2014/main" id="{7DF3E123-B7EC-4635-A265-FA6B0DEDD7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608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1" name="Oval 15">
              <a:extLst>
                <a:ext uri="{FF2B5EF4-FFF2-40B4-BE49-F238E27FC236}">
                  <a16:creationId xmlns:a16="http://schemas.microsoft.com/office/drawing/2014/main" id="{C80A38F7-0C1A-4378-AF5A-28226C7AF5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08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2" name="Oval 16">
              <a:extLst>
                <a:ext uri="{FF2B5EF4-FFF2-40B4-BE49-F238E27FC236}">
                  <a16:creationId xmlns:a16="http://schemas.microsoft.com/office/drawing/2014/main" id="{55D4A9A4-E4F5-4FA2-BD75-F52D9A3619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558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9" name="Oval 5">
              <a:extLst>
                <a:ext uri="{FF2B5EF4-FFF2-40B4-BE49-F238E27FC236}">
                  <a16:creationId xmlns:a16="http://schemas.microsoft.com/office/drawing/2014/main" id="{AA45181F-5DC7-4C87-ABD4-AC11C17832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4392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0" name="Oval 6">
              <a:extLst>
                <a:ext uri="{FF2B5EF4-FFF2-40B4-BE49-F238E27FC236}">
                  <a16:creationId xmlns:a16="http://schemas.microsoft.com/office/drawing/2014/main" id="{3CAFC4FA-1A52-4A1E-BE48-ED1DB61790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980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1" name="Oval 7">
              <a:extLst>
                <a:ext uri="{FF2B5EF4-FFF2-40B4-BE49-F238E27FC236}">
                  <a16:creationId xmlns:a16="http://schemas.microsoft.com/office/drawing/2014/main" id="{558A712A-CD96-45C2-896E-A17C144DA7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5480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2" name="Oval 8">
              <a:extLst>
                <a:ext uri="{FF2B5EF4-FFF2-40B4-BE49-F238E27FC236}">
                  <a16:creationId xmlns:a16="http://schemas.microsoft.com/office/drawing/2014/main" id="{C643E204-D86B-451B-8266-48EF8D376A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7580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3" name="Oval 9">
              <a:extLst>
                <a:ext uri="{FF2B5EF4-FFF2-40B4-BE49-F238E27FC236}">
                  <a16:creationId xmlns:a16="http://schemas.microsoft.com/office/drawing/2014/main" id="{960114EC-97C7-4303-96B4-9236A853FF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6580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4" name="Oval 10">
              <a:extLst>
                <a:ext uri="{FF2B5EF4-FFF2-40B4-BE49-F238E27FC236}">
                  <a16:creationId xmlns:a16="http://schemas.microsoft.com/office/drawing/2014/main" id="{1A0E2939-637A-43FE-8C51-89ACEBB525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7080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5" name="Oval 11">
              <a:extLst>
                <a:ext uri="{FF2B5EF4-FFF2-40B4-BE49-F238E27FC236}">
                  <a16:creationId xmlns:a16="http://schemas.microsoft.com/office/drawing/2014/main" id="{7B3E8841-E865-4DEA-A29D-2E34A87728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4392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6" name="Oval 12">
              <a:extLst>
                <a:ext uri="{FF2B5EF4-FFF2-40B4-BE49-F238E27FC236}">
                  <a16:creationId xmlns:a16="http://schemas.microsoft.com/office/drawing/2014/main" id="{7A42812E-4B04-4E52-BB36-E5E4777C00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980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7" name="Oval 13">
              <a:extLst>
                <a:ext uri="{FF2B5EF4-FFF2-40B4-BE49-F238E27FC236}">
                  <a16:creationId xmlns:a16="http://schemas.microsoft.com/office/drawing/2014/main" id="{C441408B-9564-4903-80C2-53E42785DF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5480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8" name="Oval 14">
              <a:extLst>
                <a:ext uri="{FF2B5EF4-FFF2-40B4-BE49-F238E27FC236}">
                  <a16:creationId xmlns:a16="http://schemas.microsoft.com/office/drawing/2014/main" id="{AC51E651-757D-486F-9EC8-813388C9F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7580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9" name="Oval 15">
              <a:extLst>
                <a:ext uri="{FF2B5EF4-FFF2-40B4-BE49-F238E27FC236}">
                  <a16:creationId xmlns:a16="http://schemas.microsoft.com/office/drawing/2014/main" id="{FDDEDC4C-69CA-4D1E-9361-B7DDFC6B1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6580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0" name="Oval 16">
              <a:extLst>
                <a:ext uri="{FF2B5EF4-FFF2-40B4-BE49-F238E27FC236}">
                  <a16:creationId xmlns:a16="http://schemas.microsoft.com/office/drawing/2014/main" id="{581C2BB3-D10E-4702-A259-FDC8B13FC0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7080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7" name="Oval 5">
              <a:extLst>
                <a:ext uri="{FF2B5EF4-FFF2-40B4-BE49-F238E27FC236}">
                  <a16:creationId xmlns:a16="http://schemas.microsoft.com/office/drawing/2014/main" id="{E281E04E-20D2-46E5-B25F-D015F41732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884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8" name="Oval 6">
              <a:extLst>
                <a:ext uri="{FF2B5EF4-FFF2-40B4-BE49-F238E27FC236}">
                  <a16:creationId xmlns:a16="http://schemas.microsoft.com/office/drawing/2014/main" id="{62DFC9BD-4EAC-4963-AC01-A590388748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6472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9" name="Oval 7">
              <a:extLst>
                <a:ext uri="{FF2B5EF4-FFF2-40B4-BE49-F238E27FC236}">
                  <a16:creationId xmlns:a16="http://schemas.microsoft.com/office/drawing/2014/main" id="{55B14B8A-AAEF-403E-AC9A-2034FBA279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972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0" name="Oval 8">
              <a:extLst>
                <a:ext uri="{FF2B5EF4-FFF2-40B4-BE49-F238E27FC236}">
                  <a16:creationId xmlns:a16="http://schemas.microsoft.com/office/drawing/2014/main" id="{D93BF780-B6F9-4DD2-B180-71BF940F07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907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1" name="Oval 9">
              <a:extLst>
                <a:ext uri="{FF2B5EF4-FFF2-40B4-BE49-F238E27FC236}">
                  <a16:creationId xmlns:a16="http://schemas.microsoft.com/office/drawing/2014/main" id="{A3D7312A-707F-4E73-8877-02066F452E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807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2" name="Oval 10">
              <a:extLst>
                <a:ext uri="{FF2B5EF4-FFF2-40B4-BE49-F238E27FC236}">
                  <a16:creationId xmlns:a16="http://schemas.microsoft.com/office/drawing/2014/main" id="{FEFC19B9-0CAE-4065-A53A-AE8DB101B6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857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3" name="Oval 11">
              <a:extLst>
                <a:ext uri="{FF2B5EF4-FFF2-40B4-BE49-F238E27FC236}">
                  <a16:creationId xmlns:a16="http://schemas.microsoft.com/office/drawing/2014/main" id="{81FC8457-356C-4084-8C64-B99D1FD62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884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4" name="Oval 12">
              <a:extLst>
                <a:ext uri="{FF2B5EF4-FFF2-40B4-BE49-F238E27FC236}">
                  <a16:creationId xmlns:a16="http://schemas.microsoft.com/office/drawing/2014/main" id="{699F503E-C2FF-40A4-839F-DBB921E1FB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6472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5" name="Oval 13">
              <a:extLst>
                <a:ext uri="{FF2B5EF4-FFF2-40B4-BE49-F238E27FC236}">
                  <a16:creationId xmlns:a16="http://schemas.microsoft.com/office/drawing/2014/main" id="{E9FF9417-9955-4857-858E-D9A07FB49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972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6" name="Oval 14">
              <a:extLst>
                <a:ext uri="{FF2B5EF4-FFF2-40B4-BE49-F238E27FC236}">
                  <a16:creationId xmlns:a16="http://schemas.microsoft.com/office/drawing/2014/main" id="{8783ED0A-61E0-4937-A7A4-7A4FBECA9C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907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7" name="Oval 15">
              <a:extLst>
                <a:ext uri="{FF2B5EF4-FFF2-40B4-BE49-F238E27FC236}">
                  <a16:creationId xmlns:a16="http://schemas.microsoft.com/office/drawing/2014/main" id="{C4A2A306-21CD-46DF-9AEF-CD4DD67596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807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8" name="Oval 16">
              <a:extLst>
                <a:ext uri="{FF2B5EF4-FFF2-40B4-BE49-F238E27FC236}">
                  <a16:creationId xmlns:a16="http://schemas.microsoft.com/office/drawing/2014/main" id="{4BD63A5E-194E-4BD1-8D88-E4F0C47B30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857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5" name="Oval 5">
              <a:extLst>
                <a:ext uri="{FF2B5EF4-FFF2-40B4-BE49-F238E27FC236}">
                  <a16:creationId xmlns:a16="http://schemas.microsoft.com/office/drawing/2014/main" id="{508AC73D-38F1-486A-9176-10123DC387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7376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6" name="Oval 6">
              <a:extLst>
                <a:ext uri="{FF2B5EF4-FFF2-40B4-BE49-F238E27FC236}">
                  <a16:creationId xmlns:a16="http://schemas.microsoft.com/office/drawing/2014/main" id="{0FE4E7DD-45C1-484E-91B7-0018168DFE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964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7" name="Oval 7">
              <a:extLst>
                <a:ext uri="{FF2B5EF4-FFF2-40B4-BE49-F238E27FC236}">
                  <a16:creationId xmlns:a16="http://schemas.microsoft.com/office/drawing/2014/main" id="{8930F991-D84D-4614-AD35-3BCFD6DC7F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8464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8" name="Oval 8">
              <a:extLst>
                <a:ext uri="{FF2B5EF4-FFF2-40B4-BE49-F238E27FC236}">
                  <a16:creationId xmlns:a16="http://schemas.microsoft.com/office/drawing/2014/main" id="{CF1E27B1-4020-486E-A470-2FD250E542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056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9" name="Oval 9">
              <a:extLst>
                <a:ext uri="{FF2B5EF4-FFF2-40B4-BE49-F238E27FC236}">
                  <a16:creationId xmlns:a16="http://schemas.microsoft.com/office/drawing/2014/main" id="{42D338A5-9711-460E-B02D-3BEFC7AF1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956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0" name="Oval 10">
              <a:extLst>
                <a:ext uri="{FF2B5EF4-FFF2-40B4-BE49-F238E27FC236}">
                  <a16:creationId xmlns:a16="http://schemas.microsoft.com/office/drawing/2014/main" id="{824FD175-5CAC-479E-9CEE-11BDA11A87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0006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1" name="Oval 11">
              <a:extLst>
                <a:ext uri="{FF2B5EF4-FFF2-40B4-BE49-F238E27FC236}">
                  <a16:creationId xmlns:a16="http://schemas.microsoft.com/office/drawing/2014/main" id="{9D7803A2-CD7E-4ADE-AE84-E13C3D2D4C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7376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2" name="Oval 12">
              <a:extLst>
                <a:ext uri="{FF2B5EF4-FFF2-40B4-BE49-F238E27FC236}">
                  <a16:creationId xmlns:a16="http://schemas.microsoft.com/office/drawing/2014/main" id="{36F04639-AC03-48BB-9114-6969972259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964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3" name="Oval 13">
              <a:extLst>
                <a:ext uri="{FF2B5EF4-FFF2-40B4-BE49-F238E27FC236}">
                  <a16:creationId xmlns:a16="http://schemas.microsoft.com/office/drawing/2014/main" id="{39CF15B8-B2B4-452F-AA8F-C695EBDEC4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8464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4" name="Oval 14">
              <a:extLst>
                <a:ext uri="{FF2B5EF4-FFF2-40B4-BE49-F238E27FC236}">
                  <a16:creationId xmlns:a16="http://schemas.microsoft.com/office/drawing/2014/main" id="{E69F2CA1-C3F6-4BAB-BA7C-F614E2AD62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056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5" name="Oval 15">
              <a:extLst>
                <a:ext uri="{FF2B5EF4-FFF2-40B4-BE49-F238E27FC236}">
                  <a16:creationId xmlns:a16="http://schemas.microsoft.com/office/drawing/2014/main" id="{A000CF23-0DE8-4973-A2DC-4613102321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956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6" name="Oval 16">
              <a:extLst>
                <a:ext uri="{FF2B5EF4-FFF2-40B4-BE49-F238E27FC236}">
                  <a16:creationId xmlns:a16="http://schemas.microsoft.com/office/drawing/2014/main" id="{A3FCF734-65BD-4034-85CA-A1FCC5FCA4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0006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3" name="Oval 5">
              <a:extLst>
                <a:ext uri="{FF2B5EF4-FFF2-40B4-BE49-F238E27FC236}">
                  <a16:creationId xmlns:a16="http://schemas.microsoft.com/office/drawing/2014/main" id="{5CDCC048-6191-4145-B99C-CD5D05812B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868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4" name="Oval 6">
              <a:extLst>
                <a:ext uri="{FF2B5EF4-FFF2-40B4-BE49-F238E27FC236}">
                  <a16:creationId xmlns:a16="http://schemas.microsoft.com/office/drawing/2014/main" id="{E915FD9A-E85B-461B-AA01-9E6928AFFE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9456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5" name="Oval 7">
              <a:extLst>
                <a:ext uri="{FF2B5EF4-FFF2-40B4-BE49-F238E27FC236}">
                  <a16:creationId xmlns:a16="http://schemas.microsoft.com/office/drawing/2014/main" id="{B5366E6E-C2E9-4F91-AE55-D88ED870D6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956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6" name="Oval 8">
              <a:extLst>
                <a:ext uri="{FF2B5EF4-FFF2-40B4-BE49-F238E27FC236}">
                  <a16:creationId xmlns:a16="http://schemas.microsoft.com/office/drawing/2014/main" id="{2D9C2B93-9EF0-4EF7-8B37-AF73D6E840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05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7" name="Oval 9">
              <a:extLst>
                <a:ext uri="{FF2B5EF4-FFF2-40B4-BE49-F238E27FC236}">
                  <a16:creationId xmlns:a16="http://schemas.microsoft.com/office/drawing/2014/main" id="{983DFBEB-7516-4259-B375-B39109868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105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8" name="Oval 10">
              <a:extLst>
                <a:ext uri="{FF2B5EF4-FFF2-40B4-BE49-F238E27FC236}">
                  <a16:creationId xmlns:a16="http://schemas.microsoft.com/office/drawing/2014/main" id="{145D0609-1309-4683-9BF5-2A9426EA87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155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9" name="Oval 11">
              <a:extLst>
                <a:ext uri="{FF2B5EF4-FFF2-40B4-BE49-F238E27FC236}">
                  <a16:creationId xmlns:a16="http://schemas.microsoft.com/office/drawing/2014/main" id="{99199957-F4BB-42E4-ADCC-233E37D0E7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868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0" name="Oval 12">
              <a:extLst>
                <a:ext uri="{FF2B5EF4-FFF2-40B4-BE49-F238E27FC236}">
                  <a16:creationId xmlns:a16="http://schemas.microsoft.com/office/drawing/2014/main" id="{EF12388F-5770-49B0-80E5-7D067799B3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9456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1" name="Oval 13">
              <a:extLst>
                <a:ext uri="{FF2B5EF4-FFF2-40B4-BE49-F238E27FC236}">
                  <a16:creationId xmlns:a16="http://schemas.microsoft.com/office/drawing/2014/main" id="{C2D69E2A-7C6F-46C1-9A6A-CE9E6F67FA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956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2" name="Oval 14">
              <a:extLst>
                <a:ext uri="{FF2B5EF4-FFF2-40B4-BE49-F238E27FC236}">
                  <a16:creationId xmlns:a16="http://schemas.microsoft.com/office/drawing/2014/main" id="{7BF1629F-D0F9-45C4-8453-3E80D0E28F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05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3" name="Oval 15">
              <a:extLst>
                <a:ext uri="{FF2B5EF4-FFF2-40B4-BE49-F238E27FC236}">
                  <a16:creationId xmlns:a16="http://schemas.microsoft.com/office/drawing/2014/main" id="{EFE2E8FD-ACB2-495B-BAF8-10F6EA602B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105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4" name="Oval 16">
              <a:extLst>
                <a:ext uri="{FF2B5EF4-FFF2-40B4-BE49-F238E27FC236}">
                  <a16:creationId xmlns:a16="http://schemas.microsoft.com/office/drawing/2014/main" id="{AD57CF73-7BB9-43A4-8720-D1C4DB1833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155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1" name="Oval 5">
              <a:extLst>
                <a:ext uri="{FF2B5EF4-FFF2-40B4-BE49-F238E27FC236}">
                  <a16:creationId xmlns:a16="http://schemas.microsoft.com/office/drawing/2014/main" id="{B4B22CE2-0E00-426B-9862-5AD6B7E8A2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0360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2" name="Oval 6">
              <a:extLst>
                <a:ext uri="{FF2B5EF4-FFF2-40B4-BE49-F238E27FC236}">
                  <a16:creationId xmlns:a16="http://schemas.microsoft.com/office/drawing/2014/main" id="{3FF6075A-BD05-48A2-B071-8FDCBC2467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948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3" name="Oval 7">
              <a:extLst>
                <a:ext uri="{FF2B5EF4-FFF2-40B4-BE49-F238E27FC236}">
                  <a16:creationId xmlns:a16="http://schemas.microsoft.com/office/drawing/2014/main" id="{69A2AE0E-BB41-4C55-B3FC-10B9EDE044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1448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4" name="Oval 8">
              <a:extLst>
                <a:ext uri="{FF2B5EF4-FFF2-40B4-BE49-F238E27FC236}">
                  <a16:creationId xmlns:a16="http://schemas.microsoft.com/office/drawing/2014/main" id="{02D54CC2-DBD3-42AF-8EB7-0EADE874C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354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5" name="Oval 9">
              <a:extLst>
                <a:ext uri="{FF2B5EF4-FFF2-40B4-BE49-F238E27FC236}">
                  <a16:creationId xmlns:a16="http://schemas.microsoft.com/office/drawing/2014/main" id="{C2C0C256-4CF3-4BA9-BE22-F55228F5E1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54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6" name="Oval 10">
              <a:extLst>
                <a:ext uri="{FF2B5EF4-FFF2-40B4-BE49-F238E27FC236}">
                  <a16:creationId xmlns:a16="http://schemas.microsoft.com/office/drawing/2014/main" id="{E60CA78D-FA25-4027-A7B4-EE195E1BC0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304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7" name="Oval 11">
              <a:extLst>
                <a:ext uri="{FF2B5EF4-FFF2-40B4-BE49-F238E27FC236}">
                  <a16:creationId xmlns:a16="http://schemas.microsoft.com/office/drawing/2014/main" id="{CFA60F4C-0C45-4A3D-A445-63602910D0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0360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8" name="Oval 12">
              <a:extLst>
                <a:ext uri="{FF2B5EF4-FFF2-40B4-BE49-F238E27FC236}">
                  <a16:creationId xmlns:a16="http://schemas.microsoft.com/office/drawing/2014/main" id="{B33C9267-6E67-49D6-A8E1-E65FFE0BB1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948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9" name="Oval 13">
              <a:extLst>
                <a:ext uri="{FF2B5EF4-FFF2-40B4-BE49-F238E27FC236}">
                  <a16:creationId xmlns:a16="http://schemas.microsoft.com/office/drawing/2014/main" id="{F2DC1DE0-FD46-4652-9B5F-0172D9C29C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1448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0" name="Oval 14">
              <a:extLst>
                <a:ext uri="{FF2B5EF4-FFF2-40B4-BE49-F238E27FC236}">
                  <a16:creationId xmlns:a16="http://schemas.microsoft.com/office/drawing/2014/main" id="{F861D862-BD72-4E7A-AECB-979C6D07A9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354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1" name="Oval 15">
              <a:extLst>
                <a:ext uri="{FF2B5EF4-FFF2-40B4-BE49-F238E27FC236}">
                  <a16:creationId xmlns:a16="http://schemas.microsoft.com/office/drawing/2014/main" id="{8E42B860-4ACE-4F59-A0C6-216FE5D2C8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54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2" name="Oval 16">
              <a:extLst>
                <a:ext uri="{FF2B5EF4-FFF2-40B4-BE49-F238E27FC236}">
                  <a16:creationId xmlns:a16="http://schemas.microsoft.com/office/drawing/2014/main" id="{CFC654EE-8821-451E-B882-D4E65B0026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304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9" name="Oval 5">
              <a:extLst>
                <a:ext uri="{FF2B5EF4-FFF2-40B4-BE49-F238E27FC236}">
                  <a16:creationId xmlns:a16="http://schemas.microsoft.com/office/drawing/2014/main" id="{601B671A-863D-4B8A-A21A-CCDA7380AD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852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0" name="Oval 6">
              <a:extLst>
                <a:ext uri="{FF2B5EF4-FFF2-40B4-BE49-F238E27FC236}">
                  <a16:creationId xmlns:a16="http://schemas.microsoft.com/office/drawing/2014/main" id="{E8C4C4ED-CBB6-4BC9-A45A-E913F4C9EB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2440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1" name="Oval 7">
              <a:extLst>
                <a:ext uri="{FF2B5EF4-FFF2-40B4-BE49-F238E27FC236}">
                  <a16:creationId xmlns:a16="http://schemas.microsoft.com/office/drawing/2014/main" id="{1A5BFD40-EBC5-4AA0-8C20-FCAC9508AF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940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2" name="Oval 8">
              <a:extLst>
                <a:ext uri="{FF2B5EF4-FFF2-40B4-BE49-F238E27FC236}">
                  <a16:creationId xmlns:a16="http://schemas.microsoft.com/office/drawing/2014/main" id="{9882DFE8-903F-46B8-8F4F-67C71746CC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5040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3" name="Oval 9">
              <a:extLst>
                <a:ext uri="{FF2B5EF4-FFF2-40B4-BE49-F238E27FC236}">
                  <a16:creationId xmlns:a16="http://schemas.microsoft.com/office/drawing/2014/main" id="{5CB0AA48-02E7-4705-8DC1-880084FED4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4040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4" name="Oval 10">
              <a:extLst>
                <a:ext uri="{FF2B5EF4-FFF2-40B4-BE49-F238E27FC236}">
                  <a16:creationId xmlns:a16="http://schemas.microsoft.com/office/drawing/2014/main" id="{0C4DB120-2E66-42A1-93E6-BC5DFA2A12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4540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5" name="Oval 11">
              <a:extLst>
                <a:ext uri="{FF2B5EF4-FFF2-40B4-BE49-F238E27FC236}">
                  <a16:creationId xmlns:a16="http://schemas.microsoft.com/office/drawing/2014/main" id="{3DD87B84-6E1E-45D7-AC55-308E41B595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852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6" name="Oval 12">
              <a:extLst>
                <a:ext uri="{FF2B5EF4-FFF2-40B4-BE49-F238E27FC236}">
                  <a16:creationId xmlns:a16="http://schemas.microsoft.com/office/drawing/2014/main" id="{61C6C146-5B84-48D2-B2D9-CB69582071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2440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7" name="Oval 13">
              <a:extLst>
                <a:ext uri="{FF2B5EF4-FFF2-40B4-BE49-F238E27FC236}">
                  <a16:creationId xmlns:a16="http://schemas.microsoft.com/office/drawing/2014/main" id="{356FF57E-872A-4AF9-9831-9526D145E7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940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8" name="Oval 14">
              <a:extLst>
                <a:ext uri="{FF2B5EF4-FFF2-40B4-BE49-F238E27FC236}">
                  <a16:creationId xmlns:a16="http://schemas.microsoft.com/office/drawing/2014/main" id="{B5C05D77-648B-4E84-B8E3-D184CF01E5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5040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9" name="Oval 15">
              <a:extLst>
                <a:ext uri="{FF2B5EF4-FFF2-40B4-BE49-F238E27FC236}">
                  <a16:creationId xmlns:a16="http://schemas.microsoft.com/office/drawing/2014/main" id="{A5FBA0CB-DED7-4802-BEC6-97A2A24448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4040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0" name="Oval 16">
              <a:extLst>
                <a:ext uri="{FF2B5EF4-FFF2-40B4-BE49-F238E27FC236}">
                  <a16:creationId xmlns:a16="http://schemas.microsoft.com/office/drawing/2014/main" id="{A7108716-B30B-436A-97B8-9D4C64ADCD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4540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7" name="Oval 5">
              <a:extLst>
                <a:ext uri="{FF2B5EF4-FFF2-40B4-BE49-F238E27FC236}">
                  <a16:creationId xmlns:a16="http://schemas.microsoft.com/office/drawing/2014/main" id="{F457FAD3-431F-4EB6-82D5-310C99490A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3344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8" name="Oval 6">
              <a:extLst>
                <a:ext uri="{FF2B5EF4-FFF2-40B4-BE49-F238E27FC236}">
                  <a16:creationId xmlns:a16="http://schemas.microsoft.com/office/drawing/2014/main" id="{E277B84F-0441-4187-9BA0-FEB392E284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932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9" name="Oval 7">
              <a:extLst>
                <a:ext uri="{FF2B5EF4-FFF2-40B4-BE49-F238E27FC236}">
                  <a16:creationId xmlns:a16="http://schemas.microsoft.com/office/drawing/2014/main" id="{2CEF4CF2-F2DB-4545-8BDA-BBE507E171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4432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0" name="Oval 8">
              <a:extLst>
                <a:ext uri="{FF2B5EF4-FFF2-40B4-BE49-F238E27FC236}">
                  <a16:creationId xmlns:a16="http://schemas.microsoft.com/office/drawing/2014/main" id="{49C8C9F1-7125-4BFC-8D0A-D182AAD54A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653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1" name="Oval 9">
              <a:extLst>
                <a:ext uri="{FF2B5EF4-FFF2-40B4-BE49-F238E27FC236}">
                  <a16:creationId xmlns:a16="http://schemas.microsoft.com/office/drawing/2014/main" id="{11304D09-806A-4BBD-831E-EFCE06AF8B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553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2" name="Oval 10">
              <a:extLst>
                <a:ext uri="{FF2B5EF4-FFF2-40B4-BE49-F238E27FC236}">
                  <a16:creationId xmlns:a16="http://schemas.microsoft.com/office/drawing/2014/main" id="{90A9026D-293A-4D42-BAD6-B50AFD4163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603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3" name="Oval 11">
              <a:extLst>
                <a:ext uri="{FF2B5EF4-FFF2-40B4-BE49-F238E27FC236}">
                  <a16:creationId xmlns:a16="http://schemas.microsoft.com/office/drawing/2014/main" id="{E173BC18-0D7B-47DA-BA1F-AA0E2C6ECF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3344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4" name="Oval 12">
              <a:extLst>
                <a:ext uri="{FF2B5EF4-FFF2-40B4-BE49-F238E27FC236}">
                  <a16:creationId xmlns:a16="http://schemas.microsoft.com/office/drawing/2014/main" id="{0BAF668E-54E2-45C6-BF41-90B7A6AF5A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932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5" name="Oval 13">
              <a:extLst>
                <a:ext uri="{FF2B5EF4-FFF2-40B4-BE49-F238E27FC236}">
                  <a16:creationId xmlns:a16="http://schemas.microsoft.com/office/drawing/2014/main" id="{1F8BD2E3-5FC6-4A76-90D2-F11C3A5E9D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4432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6" name="Oval 14">
              <a:extLst>
                <a:ext uri="{FF2B5EF4-FFF2-40B4-BE49-F238E27FC236}">
                  <a16:creationId xmlns:a16="http://schemas.microsoft.com/office/drawing/2014/main" id="{6722AEE2-541C-4DB8-B426-EDFCC38052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653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7" name="Oval 15">
              <a:extLst>
                <a:ext uri="{FF2B5EF4-FFF2-40B4-BE49-F238E27FC236}">
                  <a16:creationId xmlns:a16="http://schemas.microsoft.com/office/drawing/2014/main" id="{9FA8D9F2-62E3-49BB-A795-7784B04D48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553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8" name="Oval 16">
              <a:extLst>
                <a:ext uri="{FF2B5EF4-FFF2-40B4-BE49-F238E27FC236}">
                  <a16:creationId xmlns:a16="http://schemas.microsoft.com/office/drawing/2014/main" id="{431C20BE-5E4F-4C6F-A6D3-3D3BCD588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603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5" name="Oval 5">
              <a:extLst>
                <a:ext uri="{FF2B5EF4-FFF2-40B4-BE49-F238E27FC236}">
                  <a16:creationId xmlns:a16="http://schemas.microsoft.com/office/drawing/2014/main" id="{DCC1A504-5FB0-43D1-AFD5-CDDC1A0550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836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6" name="Oval 6">
              <a:extLst>
                <a:ext uri="{FF2B5EF4-FFF2-40B4-BE49-F238E27FC236}">
                  <a16:creationId xmlns:a16="http://schemas.microsoft.com/office/drawing/2014/main" id="{BC025D01-5C2B-4EC6-A1FF-54BE9B28FC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5424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7" name="Oval 7">
              <a:extLst>
                <a:ext uri="{FF2B5EF4-FFF2-40B4-BE49-F238E27FC236}">
                  <a16:creationId xmlns:a16="http://schemas.microsoft.com/office/drawing/2014/main" id="{268C3CB7-20BC-483D-B116-4DF09C5EFB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924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8" name="Oval 8">
              <a:extLst>
                <a:ext uri="{FF2B5EF4-FFF2-40B4-BE49-F238E27FC236}">
                  <a16:creationId xmlns:a16="http://schemas.microsoft.com/office/drawing/2014/main" id="{D38A9640-178E-497A-8496-907BF90AAE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802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9" name="Oval 9">
              <a:extLst>
                <a:ext uri="{FF2B5EF4-FFF2-40B4-BE49-F238E27FC236}">
                  <a16:creationId xmlns:a16="http://schemas.microsoft.com/office/drawing/2014/main" id="{0328B657-5586-44B8-AAB6-9212A0DA66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702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0" name="Oval 10">
              <a:extLst>
                <a:ext uri="{FF2B5EF4-FFF2-40B4-BE49-F238E27FC236}">
                  <a16:creationId xmlns:a16="http://schemas.microsoft.com/office/drawing/2014/main" id="{C65CE825-0360-4964-9D2D-69444AFCF4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7524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1" name="Oval 11">
              <a:extLst>
                <a:ext uri="{FF2B5EF4-FFF2-40B4-BE49-F238E27FC236}">
                  <a16:creationId xmlns:a16="http://schemas.microsoft.com/office/drawing/2014/main" id="{A71B1DB2-7FA0-4DEA-A6BD-ED12A467E1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836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2" name="Oval 12">
              <a:extLst>
                <a:ext uri="{FF2B5EF4-FFF2-40B4-BE49-F238E27FC236}">
                  <a16:creationId xmlns:a16="http://schemas.microsoft.com/office/drawing/2014/main" id="{CC29BC47-644C-418A-8701-678948543B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5424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3" name="Oval 13">
              <a:extLst>
                <a:ext uri="{FF2B5EF4-FFF2-40B4-BE49-F238E27FC236}">
                  <a16:creationId xmlns:a16="http://schemas.microsoft.com/office/drawing/2014/main" id="{88B250F1-5E50-469C-87A9-AAFF23B455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924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4" name="Oval 14">
              <a:extLst>
                <a:ext uri="{FF2B5EF4-FFF2-40B4-BE49-F238E27FC236}">
                  <a16:creationId xmlns:a16="http://schemas.microsoft.com/office/drawing/2014/main" id="{56B1F52F-2F1D-4FDA-88EA-D3278F0A70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802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5" name="Oval 15">
              <a:extLst>
                <a:ext uri="{FF2B5EF4-FFF2-40B4-BE49-F238E27FC236}">
                  <a16:creationId xmlns:a16="http://schemas.microsoft.com/office/drawing/2014/main" id="{9AA1F456-2246-499D-B396-E4A2FCE2C6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702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6" name="Oval 16">
              <a:extLst>
                <a:ext uri="{FF2B5EF4-FFF2-40B4-BE49-F238E27FC236}">
                  <a16:creationId xmlns:a16="http://schemas.microsoft.com/office/drawing/2014/main" id="{F68AE27A-5B3B-4772-B861-5E66D9BF23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7524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3" name="Oval 5">
              <a:extLst>
                <a:ext uri="{FF2B5EF4-FFF2-40B4-BE49-F238E27FC236}">
                  <a16:creationId xmlns:a16="http://schemas.microsoft.com/office/drawing/2014/main" id="{B8FB2D1E-564E-456D-8068-BF6C58F4BB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6328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4" name="Oval 6">
              <a:extLst>
                <a:ext uri="{FF2B5EF4-FFF2-40B4-BE49-F238E27FC236}">
                  <a16:creationId xmlns:a16="http://schemas.microsoft.com/office/drawing/2014/main" id="{B84BBB77-4CD1-4D0C-8432-468DF1E1FD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916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5" name="Oval 7">
              <a:extLst>
                <a:ext uri="{FF2B5EF4-FFF2-40B4-BE49-F238E27FC236}">
                  <a16:creationId xmlns:a16="http://schemas.microsoft.com/office/drawing/2014/main" id="{A1E2E8EF-652A-425E-A472-FC982F7AC7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7416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6" name="Oval 8">
              <a:extLst>
                <a:ext uri="{FF2B5EF4-FFF2-40B4-BE49-F238E27FC236}">
                  <a16:creationId xmlns:a16="http://schemas.microsoft.com/office/drawing/2014/main" id="{C3F6482C-9915-4189-AA1A-C67DBA9ABC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951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7" name="Oval 9">
              <a:extLst>
                <a:ext uri="{FF2B5EF4-FFF2-40B4-BE49-F238E27FC236}">
                  <a16:creationId xmlns:a16="http://schemas.microsoft.com/office/drawing/2014/main" id="{75C1168E-BEA3-42CA-B0A3-F6698A265D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851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8" name="Oval 10">
              <a:extLst>
                <a:ext uri="{FF2B5EF4-FFF2-40B4-BE49-F238E27FC236}">
                  <a16:creationId xmlns:a16="http://schemas.microsoft.com/office/drawing/2014/main" id="{00C823C2-1F0B-4ED3-B48F-0A6FACCCC7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9016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9" name="Oval 11">
              <a:extLst>
                <a:ext uri="{FF2B5EF4-FFF2-40B4-BE49-F238E27FC236}">
                  <a16:creationId xmlns:a16="http://schemas.microsoft.com/office/drawing/2014/main" id="{426E632E-1069-496F-9067-8BB4D6C085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6328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0" name="Oval 12">
              <a:extLst>
                <a:ext uri="{FF2B5EF4-FFF2-40B4-BE49-F238E27FC236}">
                  <a16:creationId xmlns:a16="http://schemas.microsoft.com/office/drawing/2014/main" id="{03AA8D88-F1CB-46CA-9238-D16B0EACBC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916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1" name="Oval 13">
              <a:extLst>
                <a:ext uri="{FF2B5EF4-FFF2-40B4-BE49-F238E27FC236}">
                  <a16:creationId xmlns:a16="http://schemas.microsoft.com/office/drawing/2014/main" id="{80EE9793-7E99-4E0D-B8FA-75BA55A1DF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7416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2" name="Oval 14">
              <a:extLst>
                <a:ext uri="{FF2B5EF4-FFF2-40B4-BE49-F238E27FC236}">
                  <a16:creationId xmlns:a16="http://schemas.microsoft.com/office/drawing/2014/main" id="{576B5980-2BAA-4FB4-8CD3-45047E30B6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951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3" name="Oval 15">
              <a:extLst>
                <a:ext uri="{FF2B5EF4-FFF2-40B4-BE49-F238E27FC236}">
                  <a16:creationId xmlns:a16="http://schemas.microsoft.com/office/drawing/2014/main" id="{B198B3D7-98FD-415D-A66D-55199B4B15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851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4" name="Oval 16">
              <a:extLst>
                <a:ext uri="{FF2B5EF4-FFF2-40B4-BE49-F238E27FC236}">
                  <a16:creationId xmlns:a16="http://schemas.microsoft.com/office/drawing/2014/main" id="{E57CE4B1-4156-4186-AF11-DB2DBBB34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9016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1" name="Oval 5">
              <a:extLst>
                <a:ext uri="{FF2B5EF4-FFF2-40B4-BE49-F238E27FC236}">
                  <a16:creationId xmlns:a16="http://schemas.microsoft.com/office/drawing/2014/main" id="{67880CD3-2716-4B56-9D3A-A16E04AD36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820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2" name="Oval 6">
              <a:extLst>
                <a:ext uri="{FF2B5EF4-FFF2-40B4-BE49-F238E27FC236}">
                  <a16:creationId xmlns:a16="http://schemas.microsoft.com/office/drawing/2014/main" id="{3D13C84A-A5DB-4C8F-BA56-404E59F51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8408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3" name="Oval 7">
              <a:extLst>
                <a:ext uri="{FF2B5EF4-FFF2-40B4-BE49-F238E27FC236}">
                  <a16:creationId xmlns:a16="http://schemas.microsoft.com/office/drawing/2014/main" id="{8D3505B7-50FF-4985-85C6-C763265A5F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908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4" name="Oval 8">
              <a:extLst>
                <a:ext uri="{FF2B5EF4-FFF2-40B4-BE49-F238E27FC236}">
                  <a16:creationId xmlns:a16="http://schemas.microsoft.com/office/drawing/2014/main" id="{C7BE43A5-DEE9-479F-B294-D710BD40F7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100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5" name="Oval 9">
              <a:extLst>
                <a:ext uri="{FF2B5EF4-FFF2-40B4-BE49-F238E27FC236}">
                  <a16:creationId xmlns:a16="http://schemas.microsoft.com/office/drawing/2014/main" id="{6032081E-56E4-491A-96DE-A00016BA2C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000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6" name="Oval 10">
              <a:extLst>
                <a:ext uri="{FF2B5EF4-FFF2-40B4-BE49-F238E27FC236}">
                  <a16:creationId xmlns:a16="http://schemas.microsoft.com/office/drawing/2014/main" id="{7946578C-EAE8-4FF2-BE5C-62B9CD6F99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0508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7" name="Oval 11">
              <a:extLst>
                <a:ext uri="{FF2B5EF4-FFF2-40B4-BE49-F238E27FC236}">
                  <a16:creationId xmlns:a16="http://schemas.microsoft.com/office/drawing/2014/main" id="{6289BF9C-FAF7-4B60-8DAE-87E0DC6D4D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820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8" name="Oval 12">
              <a:extLst>
                <a:ext uri="{FF2B5EF4-FFF2-40B4-BE49-F238E27FC236}">
                  <a16:creationId xmlns:a16="http://schemas.microsoft.com/office/drawing/2014/main" id="{16863A8B-D57B-436C-9FD8-D3D4B28786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8408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9" name="Oval 13">
              <a:extLst>
                <a:ext uri="{FF2B5EF4-FFF2-40B4-BE49-F238E27FC236}">
                  <a16:creationId xmlns:a16="http://schemas.microsoft.com/office/drawing/2014/main" id="{1B718BA0-1B05-489D-92B9-CE7DE3C94F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908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0" name="Oval 14">
              <a:extLst>
                <a:ext uri="{FF2B5EF4-FFF2-40B4-BE49-F238E27FC236}">
                  <a16:creationId xmlns:a16="http://schemas.microsoft.com/office/drawing/2014/main" id="{8E482F3E-C3D0-4DAD-8FE5-7DD070C29B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100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1" name="Oval 15">
              <a:extLst>
                <a:ext uri="{FF2B5EF4-FFF2-40B4-BE49-F238E27FC236}">
                  <a16:creationId xmlns:a16="http://schemas.microsoft.com/office/drawing/2014/main" id="{D55A498F-5EEA-42B6-BBF5-FADB2823FC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000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2" name="Oval 16">
              <a:extLst>
                <a:ext uri="{FF2B5EF4-FFF2-40B4-BE49-F238E27FC236}">
                  <a16:creationId xmlns:a16="http://schemas.microsoft.com/office/drawing/2014/main" id="{E089C213-274B-40E1-8F68-CC38FD93B7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0508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0" name="Oval 6">
              <a:extLst>
                <a:ext uri="{FF2B5EF4-FFF2-40B4-BE49-F238E27FC236}">
                  <a16:creationId xmlns:a16="http://schemas.microsoft.com/office/drawing/2014/main" id="{A66CBB56-0C53-4C3C-B761-4D97999E0A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900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6" name="Oval 12">
              <a:extLst>
                <a:ext uri="{FF2B5EF4-FFF2-40B4-BE49-F238E27FC236}">
                  <a16:creationId xmlns:a16="http://schemas.microsoft.com/office/drawing/2014/main" id="{20CF78CA-65A9-424F-94EA-FD3328A888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900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5" name="Oval 5">
              <a:extLst>
                <a:ext uri="{FF2B5EF4-FFF2-40B4-BE49-F238E27FC236}">
                  <a16:creationId xmlns:a16="http://schemas.microsoft.com/office/drawing/2014/main" id="{91D9CD07-4DA5-4A80-8259-62712FF1C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24" y="2058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6" name="Oval 6">
              <a:extLst>
                <a:ext uri="{FF2B5EF4-FFF2-40B4-BE49-F238E27FC236}">
                  <a16:creationId xmlns:a16="http://schemas.microsoft.com/office/drawing/2014/main" id="{0838F1B2-803F-4B15-8B90-CD3D27B4B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012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7" name="Oval 7">
              <a:extLst>
                <a:ext uri="{FF2B5EF4-FFF2-40B4-BE49-F238E27FC236}">
                  <a16:creationId xmlns:a16="http://schemas.microsoft.com/office/drawing/2014/main" id="{46F1D86A-B62D-48F9-8B68-F25B5C50B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9512" y="2058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8" name="Oval 8">
              <a:extLst>
                <a:ext uri="{FF2B5EF4-FFF2-40B4-BE49-F238E27FC236}">
                  <a16:creationId xmlns:a16="http://schemas.microsoft.com/office/drawing/2014/main" id="{EC9B87DD-68DD-4348-94C2-88F6BB858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161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9" name="Oval 9">
              <a:extLst>
                <a:ext uri="{FF2B5EF4-FFF2-40B4-BE49-F238E27FC236}">
                  <a16:creationId xmlns:a16="http://schemas.microsoft.com/office/drawing/2014/main" id="{ABB8AAC9-FD09-4305-873D-461DA73F9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1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0" name="Oval 10">
              <a:extLst>
                <a:ext uri="{FF2B5EF4-FFF2-40B4-BE49-F238E27FC236}">
                  <a16:creationId xmlns:a16="http://schemas.microsoft.com/office/drawing/2014/main" id="{25851457-8B1C-4908-8261-C90408F9B1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1112" y="186689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1" name="Oval 11">
              <a:extLst>
                <a:ext uri="{FF2B5EF4-FFF2-40B4-BE49-F238E27FC236}">
                  <a16:creationId xmlns:a16="http://schemas.microsoft.com/office/drawing/2014/main" id="{A1AE0FD5-B4EE-4F8C-9DD1-B1686E0C21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24" y="243998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2" name="Oval 12">
              <a:extLst>
                <a:ext uri="{FF2B5EF4-FFF2-40B4-BE49-F238E27FC236}">
                  <a16:creationId xmlns:a16="http://schemas.microsoft.com/office/drawing/2014/main" id="{2E1A43B0-EA02-40E8-AA86-0B1BA4B934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012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3" name="Oval 13">
              <a:extLst>
                <a:ext uri="{FF2B5EF4-FFF2-40B4-BE49-F238E27FC236}">
                  <a16:creationId xmlns:a16="http://schemas.microsoft.com/office/drawing/2014/main" id="{7553851E-A8ED-49A0-8662-7DF4177FA2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9512" y="24399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4" name="Oval 14">
              <a:extLst>
                <a:ext uri="{FF2B5EF4-FFF2-40B4-BE49-F238E27FC236}">
                  <a16:creationId xmlns:a16="http://schemas.microsoft.com/office/drawing/2014/main" id="{9FD12BA9-EE01-4F4F-A947-1B7B0CA50E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161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5" name="Oval 15">
              <a:extLst>
                <a:ext uri="{FF2B5EF4-FFF2-40B4-BE49-F238E27FC236}">
                  <a16:creationId xmlns:a16="http://schemas.microsoft.com/office/drawing/2014/main" id="{7082E85A-0D4F-4AA6-9A84-6524A2D9A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1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6" name="Oval 16">
              <a:extLst>
                <a:ext uri="{FF2B5EF4-FFF2-40B4-BE49-F238E27FC236}">
                  <a16:creationId xmlns:a16="http://schemas.microsoft.com/office/drawing/2014/main" id="{EC413B90-42C9-4213-8A29-04E02CD2FE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1112" y="224948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99" name="Oval 5">
              <a:extLst>
                <a:ext uri="{FF2B5EF4-FFF2-40B4-BE49-F238E27FC236}">
                  <a16:creationId xmlns:a16="http://schemas.microsoft.com/office/drawing/2014/main" id="{6FEAC72B-3D93-45CE-80D2-E0F495658E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8227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0" name="Oval 6">
              <a:extLst>
                <a:ext uri="{FF2B5EF4-FFF2-40B4-BE49-F238E27FC236}">
                  <a16:creationId xmlns:a16="http://schemas.microsoft.com/office/drawing/2014/main" id="{E0DEE922-77FB-4092-8F9E-230E6625FD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815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1" name="Oval 7">
              <a:extLst>
                <a:ext uri="{FF2B5EF4-FFF2-40B4-BE49-F238E27FC236}">
                  <a16:creationId xmlns:a16="http://schemas.microsoft.com/office/drawing/2014/main" id="{7B8E20ED-917C-4C8A-88F9-4DDF1B33B5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315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2" name="Oval 8">
              <a:extLst>
                <a:ext uri="{FF2B5EF4-FFF2-40B4-BE49-F238E27FC236}">
                  <a16:creationId xmlns:a16="http://schemas.microsoft.com/office/drawing/2014/main" id="{6A57A33B-A193-4C15-A001-C6C10585B3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41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3" name="Oval 9">
              <a:extLst>
                <a:ext uri="{FF2B5EF4-FFF2-40B4-BE49-F238E27FC236}">
                  <a16:creationId xmlns:a16="http://schemas.microsoft.com/office/drawing/2014/main" id="{9E0F061B-808C-4949-BB39-50B189EB91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41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4" name="Oval 10">
              <a:extLst>
                <a:ext uri="{FF2B5EF4-FFF2-40B4-BE49-F238E27FC236}">
                  <a16:creationId xmlns:a16="http://schemas.microsoft.com/office/drawing/2014/main" id="{2815C52A-FCA3-4A3F-9C8A-D29CC9FBBF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091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5" name="Oval 11">
              <a:extLst>
                <a:ext uri="{FF2B5EF4-FFF2-40B4-BE49-F238E27FC236}">
                  <a16:creationId xmlns:a16="http://schemas.microsoft.com/office/drawing/2014/main" id="{CA19138F-D6DD-4FF7-8BB9-4A9900AE27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8227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6" name="Oval 12">
              <a:extLst>
                <a:ext uri="{FF2B5EF4-FFF2-40B4-BE49-F238E27FC236}">
                  <a16:creationId xmlns:a16="http://schemas.microsoft.com/office/drawing/2014/main" id="{685FEA86-B1A6-4E09-ADF1-2F9AD09C05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815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7" name="Oval 13">
              <a:extLst>
                <a:ext uri="{FF2B5EF4-FFF2-40B4-BE49-F238E27FC236}">
                  <a16:creationId xmlns:a16="http://schemas.microsoft.com/office/drawing/2014/main" id="{93827299-0FD9-41F6-9E40-66CE858D57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315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8" name="Oval 14">
              <a:extLst>
                <a:ext uri="{FF2B5EF4-FFF2-40B4-BE49-F238E27FC236}">
                  <a16:creationId xmlns:a16="http://schemas.microsoft.com/office/drawing/2014/main" id="{F0A53BA5-6430-43C0-B4D5-6119F93AF6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41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9" name="Oval 15">
              <a:extLst>
                <a:ext uri="{FF2B5EF4-FFF2-40B4-BE49-F238E27FC236}">
                  <a16:creationId xmlns:a16="http://schemas.microsoft.com/office/drawing/2014/main" id="{4704517A-984F-4474-8560-FBAE18D150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41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0" name="Oval 16">
              <a:extLst>
                <a:ext uri="{FF2B5EF4-FFF2-40B4-BE49-F238E27FC236}">
                  <a16:creationId xmlns:a16="http://schemas.microsoft.com/office/drawing/2014/main" id="{28BBAFF9-E300-4557-905E-9FAC631788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091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7" name="Oval 5">
              <a:extLst>
                <a:ext uri="{FF2B5EF4-FFF2-40B4-BE49-F238E27FC236}">
                  <a16:creationId xmlns:a16="http://schemas.microsoft.com/office/drawing/2014/main" id="{7306064E-DA93-44E5-85AC-77065A143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9719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8" name="Oval 6">
              <a:extLst>
                <a:ext uri="{FF2B5EF4-FFF2-40B4-BE49-F238E27FC236}">
                  <a16:creationId xmlns:a16="http://schemas.microsoft.com/office/drawing/2014/main" id="{C801A400-00D6-4765-A4A0-4DABCC7E99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0307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9" name="Oval 7">
              <a:extLst>
                <a:ext uri="{FF2B5EF4-FFF2-40B4-BE49-F238E27FC236}">
                  <a16:creationId xmlns:a16="http://schemas.microsoft.com/office/drawing/2014/main" id="{038A1907-FB0E-44DB-82F6-988DC7B093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0807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0" name="Oval 8">
              <a:extLst>
                <a:ext uri="{FF2B5EF4-FFF2-40B4-BE49-F238E27FC236}">
                  <a16:creationId xmlns:a16="http://schemas.microsoft.com/office/drawing/2014/main" id="{AD830A4E-EBFE-4AAB-A75C-0084FF80B9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290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1" name="Oval 9">
              <a:extLst>
                <a:ext uri="{FF2B5EF4-FFF2-40B4-BE49-F238E27FC236}">
                  <a16:creationId xmlns:a16="http://schemas.microsoft.com/office/drawing/2014/main" id="{4ED9F01E-8C93-45DA-8ACC-F90056EB1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190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2" name="Oval 10">
              <a:extLst>
                <a:ext uri="{FF2B5EF4-FFF2-40B4-BE49-F238E27FC236}">
                  <a16:creationId xmlns:a16="http://schemas.microsoft.com/office/drawing/2014/main" id="{AFCB41F8-80B8-46AB-8E9B-B0A0892405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240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3" name="Oval 11">
              <a:extLst>
                <a:ext uri="{FF2B5EF4-FFF2-40B4-BE49-F238E27FC236}">
                  <a16:creationId xmlns:a16="http://schemas.microsoft.com/office/drawing/2014/main" id="{E9591242-3588-4E9C-A29B-1CF02BE515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9719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4" name="Oval 12">
              <a:extLst>
                <a:ext uri="{FF2B5EF4-FFF2-40B4-BE49-F238E27FC236}">
                  <a16:creationId xmlns:a16="http://schemas.microsoft.com/office/drawing/2014/main" id="{BE05E7D4-CED1-41BB-A066-6970F17D3A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0307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5" name="Oval 13">
              <a:extLst>
                <a:ext uri="{FF2B5EF4-FFF2-40B4-BE49-F238E27FC236}">
                  <a16:creationId xmlns:a16="http://schemas.microsoft.com/office/drawing/2014/main" id="{EC61AB9E-DC38-4374-A3A9-4E2CC84818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0807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6" name="Oval 14">
              <a:extLst>
                <a:ext uri="{FF2B5EF4-FFF2-40B4-BE49-F238E27FC236}">
                  <a16:creationId xmlns:a16="http://schemas.microsoft.com/office/drawing/2014/main" id="{E678D9D4-CB5B-4967-A089-7012C70BF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290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7" name="Oval 15">
              <a:extLst>
                <a:ext uri="{FF2B5EF4-FFF2-40B4-BE49-F238E27FC236}">
                  <a16:creationId xmlns:a16="http://schemas.microsoft.com/office/drawing/2014/main" id="{DB860B6A-7E7F-4275-A9B3-3A84E094FE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190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8" name="Oval 16">
              <a:extLst>
                <a:ext uri="{FF2B5EF4-FFF2-40B4-BE49-F238E27FC236}">
                  <a16:creationId xmlns:a16="http://schemas.microsoft.com/office/drawing/2014/main" id="{7F6A40E7-2FA6-4F39-9ADB-479DA4594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240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" name="Oval 5">
              <a:extLst>
                <a:ext uri="{FF2B5EF4-FFF2-40B4-BE49-F238E27FC236}">
                  <a16:creationId xmlns:a16="http://schemas.microsoft.com/office/drawing/2014/main" id="{575DAF5D-B241-4F92-8893-AFB035879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1211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6" name="Oval 6">
              <a:extLst>
                <a:ext uri="{FF2B5EF4-FFF2-40B4-BE49-F238E27FC236}">
                  <a16:creationId xmlns:a16="http://schemas.microsoft.com/office/drawing/2014/main" id="{72FAC531-B8BA-45B5-88FE-E8F933D835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799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7" name="Oval 7">
              <a:extLst>
                <a:ext uri="{FF2B5EF4-FFF2-40B4-BE49-F238E27FC236}">
                  <a16:creationId xmlns:a16="http://schemas.microsoft.com/office/drawing/2014/main" id="{081530FE-391A-430B-B6B0-7AAC865CA7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2299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8" name="Oval 8">
              <a:extLst>
                <a:ext uri="{FF2B5EF4-FFF2-40B4-BE49-F238E27FC236}">
                  <a16:creationId xmlns:a16="http://schemas.microsoft.com/office/drawing/2014/main" id="{79528D49-71ED-4DDC-ADE8-FD56CE07C1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439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9" name="Oval 9">
              <a:extLst>
                <a:ext uri="{FF2B5EF4-FFF2-40B4-BE49-F238E27FC236}">
                  <a16:creationId xmlns:a16="http://schemas.microsoft.com/office/drawing/2014/main" id="{787B13DB-2AD5-4A15-9891-5CA848AE0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339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0" name="Oval 10">
              <a:extLst>
                <a:ext uri="{FF2B5EF4-FFF2-40B4-BE49-F238E27FC236}">
                  <a16:creationId xmlns:a16="http://schemas.microsoft.com/office/drawing/2014/main" id="{265B00ED-90DE-4DD9-81F1-CC22F976AE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389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1" name="Oval 11">
              <a:extLst>
                <a:ext uri="{FF2B5EF4-FFF2-40B4-BE49-F238E27FC236}">
                  <a16:creationId xmlns:a16="http://schemas.microsoft.com/office/drawing/2014/main" id="{AB16499B-E7F7-4440-9A3A-C25A49119B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1211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2" name="Oval 12">
              <a:extLst>
                <a:ext uri="{FF2B5EF4-FFF2-40B4-BE49-F238E27FC236}">
                  <a16:creationId xmlns:a16="http://schemas.microsoft.com/office/drawing/2014/main" id="{8B937956-D0B0-400F-A2E1-724C0A2AE9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799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3" name="Oval 13">
              <a:extLst>
                <a:ext uri="{FF2B5EF4-FFF2-40B4-BE49-F238E27FC236}">
                  <a16:creationId xmlns:a16="http://schemas.microsoft.com/office/drawing/2014/main" id="{A92906C6-EBF1-420A-A7BA-EB696E227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2299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4" name="Oval 14">
              <a:extLst>
                <a:ext uri="{FF2B5EF4-FFF2-40B4-BE49-F238E27FC236}">
                  <a16:creationId xmlns:a16="http://schemas.microsoft.com/office/drawing/2014/main" id="{3823B436-A06E-40ED-BCC4-02FD264362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439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5" name="Oval 15">
              <a:extLst>
                <a:ext uri="{FF2B5EF4-FFF2-40B4-BE49-F238E27FC236}">
                  <a16:creationId xmlns:a16="http://schemas.microsoft.com/office/drawing/2014/main" id="{636FA866-C60E-4FE4-B998-F66321DFFD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339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6" name="Oval 16">
              <a:extLst>
                <a:ext uri="{FF2B5EF4-FFF2-40B4-BE49-F238E27FC236}">
                  <a16:creationId xmlns:a16="http://schemas.microsoft.com/office/drawing/2014/main" id="{410D0EFC-4E6E-437D-9330-8A1ED4D179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389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3" name="Oval 5">
              <a:extLst>
                <a:ext uri="{FF2B5EF4-FFF2-40B4-BE49-F238E27FC236}">
                  <a16:creationId xmlns:a16="http://schemas.microsoft.com/office/drawing/2014/main" id="{EABA9321-F4D9-4161-8961-6D0ECB993A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2703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4" name="Oval 6">
              <a:extLst>
                <a:ext uri="{FF2B5EF4-FFF2-40B4-BE49-F238E27FC236}">
                  <a16:creationId xmlns:a16="http://schemas.microsoft.com/office/drawing/2014/main" id="{8B2A7B0B-11B2-43DB-AD56-DBCE0800E0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3291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" name="Oval 7">
              <a:extLst>
                <a:ext uri="{FF2B5EF4-FFF2-40B4-BE49-F238E27FC236}">
                  <a16:creationId xmlns:a16="http://schemas.microsoft.com/office/drawing/2014/main" id="{25135B8B-65EB-4BAB-A642-9F5EF14F60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3791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6" name="Oval 8">
              <a:extLst>
                <a:ext uri="{FF2B5EF4-FFF2-40B4-BE49-F238E27FC236}">
                  <a16:creationId xmlns:a16="http://schemas.microsoft.com/office/drawing/2014/main" id="{3A46629B-499A-4490-8728-5B865FBB5F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5891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7" name="Oval 9">
              <a:extLst>
                <a:ext uri="{FF2B5EF4-FFF2-40B4-BE49-F238E27FC236}">
                  <a16:creationId xmlns:a16="http://schemas.microsoft.com/office/drawing/2014/main" id="{CAA58BC8-7402-4342-B540-48F0C1D2D6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4891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8" name="Oval 10">
              <a:extLst>
                <a:ext uri="{FF2B5EF4-FFF2-40B4-BE49-F238E27FC236}">
                  <a16:creationId xmlns:a16="http://schemas.microsoft.com/office/drawing/2014/main" id="{0F8C2CA1-C917-4305-B792-514B2512F2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5391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9" name="Oval 11">
              <a:extLst>
                <a:ext uri="{FF2B5EF4-FFF2-40B4-BE49-F238E27FC236}">
                  <a16:creationId xmlns:a16="http://schemas.microsoft.com/office/drawing/2014/main" id="{3B8050D4-8F56-4105-AA64-E7428D468B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2703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0" name="Oval 12">
              <a:extLst>
                <a:ext uri="{FF2B5EF4-FFF2-40B4-BE49-F238E27FC236}">
                  <a16:creationId xmlns:a16="http://schemas.microsoft.com/office/drawing/2014/main" id="{9A1DE129-B7E3-45D8-8908-9CD0E88EA5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3291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1" name="Oval 13">
              <a:extLst>
                <a:ext uri="{FF2B5EF4-FFF2-40B4-BE49-F238E27FC236}">
                  <a16:creationId xmlns:a16="http://schemas.microsoft.com/office/drawing/2014/main" id="{BD10CDBA-3C69-48D4-8073-1E3E06AEB2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3791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2" name="Oval 14">
              <a:extLst>
                <a:ext uri="{FF2B5EF4-FFF2-40B4-BE49-F238E27FC236}">
                  <a16:creationId xmlns:a16="http://schemas.microsoft.com/office/drawing/2014/main" id="{114ED3FB-93F9-42B4-8489-A8239725C7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5891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3" name="Oval 15">
              <a:extLst>
                <a:ext uri="{FF2B5EF4-FFF2-40B4-BE49-F238E27FC236}">
                  <a16:creationId xmlns:a16="http://schemas.microsoft.com/office/drawing/2014/main" id="{833B6F8D-12FF-49A0-9626-FB72F47ABF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4891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4" name="Oval 16">
              <a:extLst>
                <a:ext uri="{FF2B5EF4-FFF2-40B4-BE49-F238E27FC236}">
                  <a16:creationId xmlns:a16="http://schemas.microsoft.com/office/drawing/2014/main" id="{E2E5BE16-7C26-4609-99B4-1369F37305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5391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1" name="Oval 5">
              <a:extLst>
                <a:ext uri="{FF2B5EF4-FFF2-40B4-BE49-F238E27FC236}">
                  <a16:creationId xmlns:a16="http://schemas.microsoft.com/office/drawing/2014/main" id="{6F156443-C1A9-4B24-95FD-B1F6FE21A6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4195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2" name="Oval 6">
              <a:extLst>
                <a:ext uri="{FF2B5EF4-FFF2-40B4-BE49-F238E27FC236}">
                  <a16:creationId xmlns:a16="http://schemas.microsoft.com/office/drawing/2014/main" id="{5985CD7D-D049-4CE2-8386-4100D5B785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4783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3" name="Oval 7">
              <a:extLst>
                <a:ext uri="{FF2B5EF4-FFF2-40B4-BE49-F238E27FC236}">
                  <a16:creationId xmlns:a16="http://schemas.microsoft.com/office/drawing/2014/main" id="{999AEE15-5C06-4C66-8DE4-836A1AECA0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5283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" name="Oval 8">
              <a:extLst>
                <a:ext uri="{FF2B5EF4-FFF2-40B4-BE49-F238E27FC236}">
                  <a16:creationId xmlns:a16="http://schemas.microsoft.com/office/drawing/2014/main" id="{92B534A7-52F8-45AF-A421-6EAC22CCA0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738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5" name="Oval 9">
              <a:extLst>
                <a:ext uri="{FF2B5EF4-FFF2-40B4-BE49-F238E27FC236}">
                  <a16:creationId xmlns:a16="http://schemas.microsoft.com/office/drawing/2014/main" id="{28BB80A0-DBF9-4E8E-836E-21F59D2613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638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6" name="Oval 10">
              <a:extLst>
                <a:ext uri="{FF2B5EF4-FFF2-40B4-BE49-F238E27FC236}">
                  <a16:creationId xmlns:a16="http://schemas.microsoft.com/office/drawing/2014/main" id="{9EA296AE-D25F-41C5-B200-98FB92BA69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688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7" name="Oval 11">
              <a:extLst>
                <a:ext uri="{FF2B5EF4-FFF2-40B4-BE49-F238E27FC236}">
                  <a16:creationId xmlns:a16="http://schemas.microsoft.com/office/drawing/2014/main" id="{35C72DB4-4067-4CF5-9854-0BEB81E77C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4195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8" name="Oval 12">
              <a:extLst>
                <a:ext uri="{FF2B5EF4-FFF2-40B4-BE49-F238E27FC236}">
                  <a16:creationId xmlns:a16="http://schemas.microsoft.com/office/drawing/2014/main" id="{D4762C31-B80C-4096-9ACD-95D590DF73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4783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9" name="Oval 13">
              <a:extLst>
                <a:ext uri="{FF2B5EF4-FFF2-40B4-BE49-F238E27FC236}">
                  <a16:creationId xmlns:a16="http://schemas.microsoft.com/office/drawing/2014/main" id="{192D664B-8D41-44F2-9EF3-3ACC626D8F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5283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0" name="Oval 14">
              <a:extLst>
                <a:ext uri="{FF2B5EF4-FFF2-40B4-BE49-F238E27FC236}">
                  <a16:creationId xmlns:a16="http://schemas.microsoft.com/office/drawing/2014/main" id="{28BC3ADE-EA79-429E-AEB2-8C3E49ECB3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738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1" name="Oval 15">
              <a:extLst>
                <a:ext uri="{FF2B5EF4-FFF2-40B4-BE49-F238E27FC236}">
                  <a16:creationId xmlns:a16="http://schemas.microsoft.com/office/drawing/2014/main" id="{6EC09976-5BC9-4668-AD9E-2C4BA04B3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638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2" name="Oval 16">
              <a:extLst>
                <a:ext uri="{FF2B5EF4-FFF2-40B4-BE49-F238E27FC236}">
                  <a16:creationId xmlns:a16="http://schemas.microsoft.com/office/drawing/2014/main" id="{13721A5A-C2D0-4824-857F-E8A389ED8D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688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9" name="Oval 5">
              <a:extLst>
                <a:ext uri="{FF2B5EF4-FFF2-40B4-BE49-F238E27FC236}">
                  <a16:creationId xmlns:a16="http://schemas.microsoft.com/office/drawing/2014/main" id="{98CCBC3F-FBF6-4A73-816B-6F1C34AA14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5687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0" name="Oval 6">
              <a:extLst>
                <a:ext uri="{FF2B5EF4-FFF2-40B4-BE49-F238E27FC236}">
                  <a16:creationId xmlns:a16="http://schemas.microsoft.com/office/drawing/2014/main" id="{133B2808-1A30-42E9-B088-B9BAC8C6BE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6275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1" name="Oval 7">
              <a:extLst>
                <a:ext uri="{FF2B5EF4-FFF2-40B4-BE49-F238E27FC236}">
                  <a16:creationId xmlns:a16="http://schemas.microsoft.com/office/drawing/2014/main" id="{5FC8BD09-621E-43D2-B7AE-93E729650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6775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2" name="Oval 8">
              <a:extLst>
                <a:ext uri="{FF2B5EF4-FFF2-40B4-BE49-F238E27FC236}">
                  <a16:creationId xmlns:a16="http://schemas.microsoft.com/office/drawing/2014/main" id="{A8D07033-66B0-4B91-A470-653C7F0D62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887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3" name="Oval 9">
              <a:extLst>
                <a:ext uri="{FF2B5EF4-FFF2-40B4-BE49-F238E27FC236}">
                  <a16:creationId xmlns:a16="http://schemas.microsoft.com/office/drawing/2014/main" id="{6E8D5629-990F-4990-9579-3EF7C3542A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787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4" name="Oval 10">
              <a:extLst>
                <a:ext uri="{FF2B5EF4-FFF2-40B4-BE49-F238E27FC236}">
                  <a16:creationId xmlns:a16="http://schemas.microsoft.com/office/drawing/2014/main" id="{701CFD76-3F1D-43F0-98C3-5D26F0E8DE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837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5" name="Oval 11">
              <a:extLst>
                <a:ext uri="{FF2B5EF4-FFF2-40B4-BE49-F238E27FC236}">
                  <a16:creationId xmlns:a16="http://schemas.microsoft.com/office/drawing/2014/main" id="{694919D5-1746-437A-BA2B-5A4841A971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5687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6" name="Oval 12">
              <a:extLst>
                <a:ext uri="{FF2B5EF4-FFF2-40B4-BE49-F238E27FC236}">
                  <a16:creationId xmlns:a16="http://schemas.microsoft.com/office/drawing/2014/main" id="{E9F07BF2-1531-4662-9828-12B679B1EF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6275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7" name="Oval 13">
              <a:extLst>
                <a:ext uri="{FF2B5EF4-FFF2-40B4-BE49-F238E27FC236}">
                  <a16:creationId xmlns:a16="http://schemas.microsoft.com/office/drawing/2014/main" id="{92FBA8B8-1478-4D24-ADA1-0E9F5A167F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6775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8" name="Oval 14">
              <a:extLst>
                <a:ext uri="{FF2B5EF4-FFF2-40B4-BE49-F238E27FC236}">
                  <a16:creationId xmlns:a16="http://schemas.microsoft.com/office/drawing/2014/main" id="{8EEC82C2-C1C5-4716-A444-F183AA869F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887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9" name="Oval 15">
              <a:extLst>
                <a:ext uri="{FF2B5EF4-FFF2-40B4-BE49-F238E27FC236}">
                  <a16:creationId xmlns:a16="http://schemas.microsoft.com/office/drawing/2014/main" id="{BA6406BF-CB15-400B-A6DB-2D243ADEEE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787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0" name="Oval 16">
              <a:extLst>
                <a:ext uri="{FF2B5EF4-FFF2-40B4-BE49-F238E27FC236}">
                  <a16:creationId xmlns:a16="http://schemas.microsoft.com/office/drawing/2014/main" id="{366741C8-626E-47BA-9294-9873EEE9D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837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7" name="Oval 5">
              <a:extLst>
                <a:ext uri="{FF2B5EF4-FFF2-40B4-BE49-F238E27FC236}">
                  <a16:creationId xmlns:a16="http://schemas.microsoft.com/office/drawing/2014/main" id="{F28537CD-81A2-4800-B4B1-040C9545F1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7179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8" name="Oval 6">
              <a:extLst>
                <a:ext uri="{FF2B5EF4-FFF2-40B4-BE49-F238E27FC236}">
                  <a16:creationId xmlns:a16="http://schemas.microsoft.com/office/drawing/2014/main" id="{51F3259D-CA8C-42F2-962C-220592A143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7767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9" name="Oval 7">
              <a:extLst>
                <a:ext uri="{FF2B5EF4-FFF2-40B4-BE49-F238E27FC236}">
                  <a16:creationId xmlns:a16="http://schemas.microsoft.com/office/drawing/2014/main" id="{F68A7204-57C3-49AC-9CC6-EF56F8784B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8267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0" name="Oval 8">
              <a:extLst>
                <a:ext uri="{FF2B5EF4-FFF2-40B4-BE49-F238E27FC236}">
                  <a16:creationId xmlns:a16="http://schemas.microsoft.com/office/drawing/2014/main" id="{71843466-6861-4D77-8862-3EA45DF2C5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036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1" name="Oval 9">
              <a:extLst>
                <a:ext uri="{FF2B5EF4-FFF2-40B4-BE49-F238E27FC236}">
                  <a16:creationId xmlns:a16="http://schemas.microsoft.com/office/drawing/2014/main" id="{03327001-46EF-4A09-812E-1722A1A131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7936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2" name="Oval 10">
              <a:extLst>
                <a:ext uri="{FF2B5EF4-FFF2-40B4-BE49-F238E27FC236}">
                  <a16:creationId xmlns:a16="http://schemas.microsoft.com/office/drawing/2014/main" id="{C8E3CA8B-B0A8-4979-869A-AB3D536010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986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3" name="Oval 11">
              <a:extLst>
                <a:ext uri="{FF2B5EF4-FFF2-40B4-BE49-F238E27FC236}">
                  <a16:creationId xmlns:a16="http://schemas.microsoft.com/office/drawing/2014/main" id="{9B8A352E-58FF-4010-AE24-A246DDFD93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7179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4" name="Oval 12">
              <a:extLst>
                <a:ext uri="{FF2B5EF4-FFF2-40B4-BE49-F238E27FC236}">
                  <a16:creationId xmlns:a16="http://schemas.microsoft.com/office/drawing/2014/main" id="{0B8B37FC-CBAF-413F-AFED-E7854FD1F1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7767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5" name="Oval 13">
              <a:extLst>
                <a:ext uri="{FF2B5EF4-FFF2-40B4-BE49-F238E27FC236}">
                  <a16:creationId xmlns:a16="http://schemas.microsoft.com/office/drawing/2014/main" id="{6677CF4B-1A41-415A-AFD2-814ED4513D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8267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6" name="Oval 14">
              <a:extLst>
                <a:ext uri="{FF2B5EF4-FFF2-40B4-BE49-F238E27FC236}">
                  <a16:creationId xmlns:a16="http://schemas.microsoft.com/office/drawing/2014/main" id="{828A8C95-C307-491B-A1FC-B99C1DA1C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036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7" name="Oval 15">
              <a:extLst>
                <a:ext uri="{FF2B5EF4-FFF2-40B4-BE49-F238E27FC236}">
                  <a16:creationId xmlns:a16="http://schemas.microsoft.com/office/drawing/2014/main" id="{9A689EBF-F1D6-4232-B230-9B1027A75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7936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8" name="Oval 16">
              <a:extLst>
                <a:ext uri="{FF2B5EF4-FFF2-40B4-BE49-F238E27FC236}">
                  <a16:creationId xmlns:a16="http://schemas.microsoft.com/office/drawing/2014/main" id="{2F444EA3-9F41-48FC-9C39-6360DFBC3A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986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5" name="Oval 5">
              <a:extLst>
                <a:ext uri="{FF2B5EF4-FFF2-40B4-BE49-F238E27FC236}">
                  <a16:creationId xmlns:a16="http://schemas.microsoft.com/office/drawing/2014/main" id="{3430B276-661D-4E86-9C5A-B5C2F7EA5A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8671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6" name="Oval 6">
              <a:extLst>
                <a:ext uri="{FF2B5EF4-FFF2-40B4-BE49-F238E27FC236}">
                  <a16:creationId xmlns:a16="http://schemas.microsoft.com/office/drawing/2014/main" id="{CC29985C-508E-4098-A0A9-B2CBAC37F3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49259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7" name="Oval 7">
              <a:extLst>
                <a:ext uri="{FF2B5EF4-FFF2-40B4-BE49-F238E27FC236}">
                  <a16:creationId xmlns:a16="http://schemas.microsoft.com/office/drawing/2014/main" id="{14D8CE3E-F4DE-43B6-B524-3AB2A55285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9759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8" name="Oval 8">
              <a:extLst>
                <a:ext uri="{FF2B5EF4-FFF2-40B4-BE49-F238E27FC236}">
                  <a16:creationId xmlns:a16="http://schemas.microsoft.com/office/drawing/2014/main" id="{F2788F7C-7530-4692-813E-3442D37681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185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9" name="Oval 9">
              <a:extLst>
                <a:ext uri="{FF2B5EF4-FFF2-40B4-BE49-F238E27FC236}">
                  <a16:creationId xmlns:a16="http://schemas.microsoft.com/office/drawing/2014/main" id="{39CF57A5-FDE2-41AE-9791-B6B5554C91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085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0" name="Oval 10">
              <a:extLst>
                <a:ext uri="{FF2B5EF4-FFF2-40B4-BE49-F238E27FC236}">
                  <a16:creationId xmlns:a16="http://schemas.microsoft.com/office/drawing/2014/main" id="{441AAC68-FA3C-4827-B2C5-30937EB1B6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135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1" name="Oval 11">
              <a:extLst>
                <a:ext uri="{FF2B5EF4-FFF2-40B4-BE49-F238E27FC236}">
                  <a16:creationId xmlns:a16="http://schemas.microsoft.com/office/drawing/2014/main" id="{AAA5DF4C-D54C-44DB-BAE0-BA5D59EFEE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8671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2" name="Oval 12">
              <a:extLst>
                <a:ext uri="{FF2B5EF4-FFF2-40B4-BE49-F238E27FC236}">
                  <a16:creationId xmlns:a16="http://schemas.microsoft.com/office/drawing/2014/main" id="{91896AEB-EE40-4BE6-9B23-E51FC1FD52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49259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3" name="Oval 13">
              <a:extLst>
                <a:ext uri="{FF2B5EF4-FFF2-40B4-BE49-F238E27FC236}">
                  <a16:creationId xmlns:a16="http://schemas.microsoft.com/office/drawing/2014/main" id="{143D7623-10AE-4746-A51A-77D9005C3D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9759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4" name="Oval 14">
              <a:extLst>
                <a:ext uri="{FF2B5EF4-FFF2-40B4-BE49-F238E27FC236}">
                  <a16:creationId xmlns:a16="http://schemas.microsoft.com/office/drawing/2014/main" id="{603FCD91-F14D-4D2D-BA22-EA1628FB46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185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5" name="Oval 15">
              <a:extLst>
                <a:ext uri="{FF2B5EF4-FFF2-40B4-BE49-F238E27FC236}">
                  <a16:creationId xmlns:a16="http://schemas.microsoft.com/office/drawing/2014/main" id="{4BD990B0-8327-4B49-B570-7F72BEDD50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085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6" name="Oval 16">
              <a:extLst>
                <a:ext uri="{FF2B5EF4-FFF2-40B4-BE49-F238E27FC236}">
                  <a16:creationId xmlns:a16="http://schemas.microsoft.com/office/drawing/2014/main" id="{AF595823-0EDE-4887-A291-185FA85EA4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135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3" name="Oval 5">
              <a:extLst>
                <a:ext uri="{FF2B5EF4-FFF2-40B4-BE49-F238E27FC236}">
                  <a16:creationId xmlns:a16="http://schemas.microsoft.com/office/drawing/2014/main" id="{11254C7B-CD42-4C28-AB1F-A7201431F3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0163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4" name="Oval 6">
              <a:extLst>
                <a:ext uri="{FF2B5EF4-FFF2-40B4-BE49-F238E27FC236}">
                  <a16:creationId xmlns:a16="http://schemas.microsoft.com/office/drawing/2014/main" id="{5A6E3825-58B6-4CC9-8FD7-C674301E4F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0751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5" name="Oval 7">
              <a:extLst>
                <a:ext uri="{FF2B5EF4-FFF2-40B4-BE49-F238E27FC236}">
                  <a16:creationId xmlns:a16="http://schemas.microsoft.com/office/drawing/2014/main" id="{E69398F1-F5B7-4B8E-A8D2-FF78710048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1251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6" name="Oval 8">
              <a:extLst>
                <a:ext uri="{FF2B5EF4-FFF2-40B4-BE49-F238E27FC236}">
                  <a16:creationId xmlns:a16="http://schemas.microsoft.com/office/drawing/2014/main" id="{91FD5CA9-B7CF-4690-93D9-29FCA6DD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3351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7" name="Oval 9">
              <a:extLst>
                <a:ext uri="{FF2B5EF4-FFF2-40B4-BE49-F238E27FC236}">
                  <a16:creationId xmlns:a16="http://schemas.microsoft.com/office/drawing/2014/main" id="{C7893A5E-5704-4FB2-82D0-6E30056E48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351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8" name="Oval 10">
              <a:extLst>
                <a:ext uri="{FF2B5EF4-FFF2-40B4-BE49-F238E27FC236}">
                  <a16:creationId xmlns:a16="http://schemas.microsoft.com/office/drawing/2014/main" id="{829C47DB-8DB7-4118-86AA-72BE58AC0A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2851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9" name="Oval 11">
              <a:extLst>
                <a:ext uri="{FF2B5EF4-FFF2-40B4-BE49-F238E27FC236}">
                  <a16:creationId xmlns:a16="http://schemas.microsoft.com/office/drawing/2014/main" id="{F9D6654C-8DA4-4322-9E48-19F6C68CB1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0163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0" name="Oval 12">
              <a:extLst>
                <a:ext uri="{FF2B5EF4-FFF2-40B4-BE49-F238E27FC236}">
                  <a16:creationId xmlns:a16="http://schemas.microsoft.com/office/drawing/2014/main" id="{6935F249-C9CF-4852-8D03-BC81D6284C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0751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1" name="Oval 13">
              <a:extLst>
                <a:ext uri="{FF2B5EF4-FFF2-40B4-BE49-F238E27FC236}">
                  <a16:creationId xmlns:a16="http://schemas.microsoft.com/office/drawing/2014/main" id="{BE71B5B6-81E6-4507-938B-39E5A9BBF6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1251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2" name="Oval 14">
              <a:extLst>
                <a:ext uri="{FF2B5EF4-FFF2-40B4-BE49-F238E27FC236}">
                  <a16:creationId xmlns:a16="http://schemas.microsoft.com/office/drawing/2014/main" id="{60911A60-642D-462A-AF27-03CBDCCBC0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3351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3" name="Oval 15">
              <a:extLst>
                <a:ext uri="{FF2B5EF4-FFF2-40B4-BE49-F238E27FC236}">
                  <a16:creationId xmlns:a16="http://schemas.microsoft.com/office/drawing/2014/main" id="{59E40548-3FA5-4999-86A5-CF97E5F4D2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351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4" name="Oval 16">
              <a:extLst>
                <a:ext uri="{FF2B5EF4-FFF2-40B4-BE49-F238E27FC236}">
                  <a16:creationId xmlns:a16="http://schemas.microsoft.com/office/drawing/2014/main" id="{26F0CF03-B622-43FD-AFD5-7459896626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2851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1" name="Oval 5">
              <a:extLst>
                <a:ext uri="{FF2B5EF4-FFF2-40B4-BE49-F238E27FC236}">
                  <a16:creationId xmlns:a16="http://schemas.microsoft.com/office/drawing/2014/main" id="{6AEB40AC-6A82-44DC-A6A6-ED7B519A04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1655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2" name="Oval 6">
              <a:extLst>
                <a:ext uri="{FF2B5EF4-FFF2-40B4-BE49-F238E27FC236}">
                  <a16:creationId xmlns:a16="http://schemas.microsoft.com/office/drawing/2014/main" id="{B1DE2C46-E828-4489-9B8F-1DDF542F9F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2243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3" name="Oval 7">
              <a:extLst>
                <a:ext uri="{FF2B5EF4-FFF2-40B4-BE49-F238E27FC236}">
                  <a16:creationId xmlns:a16="http://schemas.microsoft.com/office/drawing/2014/main" id="{5D76FE0E-3825-4AAF-A060-E0398B1D3B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2743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4" name="Oval 8">
              <a:extLst>
                <a:ext uri="{FF2B5EF4-FFF2-40B4-BE49-F238E27FC236}">
                  <a16:creationId xmlns:a16="http://schemas.microsoft.com/office/drawing/2014/main" id="{BF784A84-5116-4FA1-A727-AFE17B604B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484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5" name="Oval 9">
              <a:extLst>
                <a:ext uri="{FF2B5EF4-FFF2-40B4-BE49-F238E27FC236}">
                  <a16:creationId xmlns:a16="http://schemas.microsoft.com/office/drawing/2014/main" id="{60E01137-05D4-4B05-8E5E-419F0BCCE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384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6" name="Oval 10">
              <a:extLst>
                <a:ext uri="{FF2B5EF4-FFF2-40B4-BE49-F238E27FC236}">
                  <a16:creationId xmlns:a16="http://schemas.microsoft.com/office/drawing/2014/main" id="{88FFACAE-3949-49E7-A982-DF71D4AFCA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34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7" name="Oval 11">
              <a:extLst>
                <a:ext uri="{FF2B5EF4-FFF2-40B4-BE49-F238E27FC236}">
                  <a16:creationId xmlns:a16="http://schemas.microsoft.com/office/drawing/2014/main" id="{CAD09CE3-3BE6-4A92-A9FD-100EDCC51A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1655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8" name="Oval 12">
              <a:extLst>
                <a:ext uri="{FF2B5EF4-FFF2-40B4-BE49-F238E27FC236}">
                  <a16:creationId xmlns:a16="http://schemas.microsoft.com/office/drawing/2014/main" id="{B86A5C21-82AD-4B6D-AB31-9A37F90BC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2243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9" name="Oval 13">
              <a:extLst>
                <a:ext uri="{FF2B5EF4-FFF2-40B4-BE49-F238E27FC236}">
                  <a16:creationId xmlns:a16="http://schemas.microsoft.com/office/drawing/2014/main" id="{BC046B14-CD27-4594-B2FF-886A73D419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2743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0" name="Oval 14">
              <a:extLst>
                <a:ext uri="{FF2B5EF4-FFF2-40B4-BE49-F238E27FC236}">
                  <a16:creationId xmlns:a16="http://schemas.microsoft.com/office/drawing/2014/main" id="{42AD7F21-B65B-481B-BA62-7F62C0F7B8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484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1" name="Oval 15">
              <a:extLst>
                <a:ext uri="{FF2B5EF4-FFF2-40B4-BE49-F238E27FC236}">
                  <a16:creationId xmlns:a16="http://schemas.microsoft.com/office/drawing/2014/main" id="{7D27D279-AFCF-4ED3-95AE-8B8CE9C645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384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2" name="Oval 16">
              <a:extLst>
                <a:ext uri="{FF2B5EF4-FFF2-40B4-BE49-F238E27FC236}">
                  <a16:creationId xmlns:a16="http://schemas.microsoft.com/office/drawing/2014/main" id="{46B3A69B-20B9-461B-AD94-16BCE949DC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34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9" name="Oval 5">
              <a:extLst>
                <a:ext uri="{FF2B5EF4-FFF2-40B4-BE49-F238E27FC236}">
                  <a16:creationId xmlns:a16="http://schemas.microsoft.com/office/drawing/2014/main" id="{7EC47C80-57FC-43C0-B0D7-CC43A6FDC3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3147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0" name="Oval 6">
              <a:extLst>
                <a:ext uri="{FF2B5EF4-FFF2-40B4-BE49-F238E27FC236}">
                  <a16:creationId xmlns:a16="http://schemas.microsoft.com/office/drawing/2014/main" id="{2B0C5F38-3BA8-447C-9E1A-9EECA86CAF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3735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1" name="Oval 7">
              <a:extLst>
                <a:ext uri="{FF2B5EF4-FFF2-40B4-BE49-F238E27FC236}">
                  <a16:creationId xmlns:a16="http://schemas.microsoft.com/office/drawing/2014/main" id="{D8979BB4-00AB-48A6-BBA8-7724BB76B2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4235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2" name="Oval 8">
              <a:extLst>
                <a:ext uri="{FF2B5EF4-FFF2-40B4-BE49-F238E27FC236}">
                  <a16:creationId xmlns:a16="http://schemas.microsoft.com/office/drawing/2014/main" id="{3710530B-7417-437F-AF26-D9BDB57AE0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633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3" name="Oval 9">
              <a:extLst>
                <a:ext uri="{FF2B5EF4-FFF2-40B4-BE49-F238E27FC236}">
                  <a16:creationId xmlns:a16="http://schemas.microsoft.com/office/drawing/2014/main" id="{70D79352-E1D9-4769-8738-838C5E2BD1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533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4" name="Oval 10">
              <a:extLst>
                <a:ext uri="{FF2B5EF4-FFF2-40B4-BE49-F238E27FC236}">
                  <a16:creationId xmlns:a16="http://schemas.microsoft.com/office/drawing/2014/main" id="{6150B5DD-0411-4682-A66D-A9E3016C02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5835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5" name="Oval 11">
              <a:extLst>
                <a:ext uri="{FF2B5EF4-FFF2-40B4-BE49-F238E27FC236}">
                  <a16:creationId xmlns:a16="http://schemas.microsoft.com/office/drawing/2014/main" id="{17C809F1-8EF0-46D7-AD67-ECBE9C2C10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3147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6" name="Oval 12">
              <a:extLst>
                <a:ext uri="{FF2B5EF4-FFF2-40B4-BE49-F238E27FC236}">
                  <a16:creationId xmlns:a16="http://schemas.microsoft.com/office/drawing/2014/main" id="{093AA042-4613-4637-A600-958DD3381E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3735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7" name="Oval 13">
              <a:extLst>
                <a:ext uri="{FF2B5EF4-FFF2-40B4-BE49-F238E27FC236}">
                  <a16:creationId xmlns:a16="http://schemas.microsoft.com/office/drawing/2014/main" id="{E5FF4015-F7DE-4837-89EF-291BF77668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4235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8" name="Oval 14">
              <a:extLst>
                <a:ext uri="{FF2B5EF4-FFF2-40B4-BE49-F238E27FC236}">
                  <a16:creationId xmlns:a16="http://schemas.microsoft.com/office/drawing/2014/main" id="{E74023C8-F684-46C1-80C6-DF4165734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633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9" name="Oval 15">
              <a:extLst>
                <a:ext uri="{FF2B5EF4-FFF2-40B4-BE49-F238E27FC236}">
                  <a16:creationId xmlns:a16="http://schemas.microsoft.com/office/drawing/2014/main" id="{2679E4EC-C00E-4DFC-A4EA-FAA9F0ADC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533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0" name="Oval 16">
              <a:extLst>
                <a:ext uri="{FF2B5EF4-FFF2-40B4-BE49-F238E27FC236}">
                  <a16:creationId xmlns:a16="http://schemas.microsoft.com/office/drawing/2014/main" id="{14D34D57-BEF1-44F4-B2C6-781916417B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5835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7" name="Oval 5">
              <a:extLst>
                <a:ext uri="{FF2B5EF4-FFF2-40B4-BE49-F238E27FC236}">
                  <a16:creationId xmlns:a16="http://schemas.microsoft.com/office/drawing/2014/main" id="{02D1835F-E648-4818-829A-5A149984BB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4639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8" name="Oval 6">
              <a:extLst>
                <a:ext uri="{FF2B5EF4-FFF2-40B4-BE49-F238E27FC236}">
                  <a16:creationId xmlns:a16="http://schemas.microsoft.com/office/drawing/2014/main" id="{39A30FF3-EDAB-48F1-9396-A0FE1B31C3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5227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9" name="Oval 7">
              <a:extLst>
                <a:ext uri="{FF2B5EF4-FFF2-40B4-BE49-F238E27FC236}">
                  <a16:creationId xmlns:a16="http://schemas.microsoft.com/office/drawing/2014/main" id="{6E65C7AD-D706-4C7D-9E40-D91A850A7F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5727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0" name="Oval 8">
              <a:extLst>
                <a:ext uri="{FF2B5EF4-FFF2-40B4-BE49-F238E27FC236}">
                  <a16:creationId xmlns:a16="http://schemas.microsoft.com/office/drawing/2014/main" id="{835F714A-3EEC-4261-A227-05BF13739D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782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1" name="Oval 9">
              <a:extLst>
                <a:ext uri="{FF2B5EF4-FFF2-40B4-BE49-F238E27FC236}">
                  <a16:creationId xmlns:a16="http://schemas.microsoft.com/office/drawing/2014/main" id="{1C18AA34-A7AD-4C96-A0D0-1F97AC5063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682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2" name="Oval 10">
              <a:extLst>
                <a:ext uri="{FF2B5EF4-FFF2-40B4-BE49-F238E27FC236}">
                  <a16:creationId xmlns:a16="http://schemas.microsoft.com/office/drawing/2014/main" id="{66758CA3-8FCA-4059-97D3-7C976DD327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7327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3" name="Oval 11">
              <a:extLst>
                <a:ext uri="{FF2B5EF4-FFF2-40B4-BE49-F238E27FC236}">
                  <a16:creationId xmlns:a16="http://schemas.microsoft.com/office/drawing/2014/main" id="{E0177949-D3F3-48AB-962D-6280A933FE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4639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4" name="Oval 12">
              <a:extLst>
                <a:ext uri="{FF2B5EF4-FFF2-40B4-BE49-F238E27FC236}">
                  <a16:creationId xmlns:a16="http://schemas.microsoft.com/office/drawing/2014/main" id="{ECB6BE55-6815-4BAD-9A9E-A54F18E275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5227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5" name="Oval 13">
              <a:extLst>
                <a:ext uri="{FF2B5EF4-FFF2-40B4-BE49-F238E27FC236}">
                  <a16:creationId xmlns:a16="http://schemas.microsoft.com/office/drawing/2014/main" id="{B69B24C3-1FE5-4339-936B-AFD22872D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5727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6" name="Oval 14">
              <a:extLst>
                <a:ext uri="{FF2B5EF4-FFF2-40B4-BE49-F238E27FC236}">
                  <a16:creationId xmlns:a16="http://schemas.microsoft.com/office/drawing/2014/main" id="{0E2A801C-F39C-4A4D-965E-3BA1939B43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782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7" name="Oval 15">
              <a:extLst>
                <a:ext uri="{FF2B5EF4-FFF2-40B4-BE49-F238E27FC236}">
                  <a16:creationId xmlns:a16="http://schemas.microsoft.com/office/drawing/2014/main" id="{A5D1D811-2D81-4053-8A03-1AB0F42D22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682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8" name="Oval 16">
              <a:extLst>
                <a:ext uri="{FF2B5EF4-FFF2-40B4-BE49-F238E27FC236}">
                  <a16:creationId xmlns:a16="http://schemas.microsoft.com/office/drawing/2014/main" id="{2D058AA6-D760-42C0-A9BC-6B914F5D98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7327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5" name="Oval 5">
              <a:extLst>
                <a:ext uri="{FF2B5EF4-FFF2-40B4-BE49-F238E27FC236}">
                  <a16:creationId xmlns:a16="http://schemas.microsoft.com/office/drawing/2014/main" id="{9A7154A7-E939-4D0B-BA57-A0F3AAE839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6131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6" name="Oval 6">
              <a:extLst>
                <a:ext uri="{FF2B5EF4-FFF2-40B4-BE49-F238E27FC236}">
                  <a16:creationId xmlns:a16="http://schemas.microsoft.com/office/drawing/2014/main" id="{D4726A82-CCF6-4403-9305-B35A99773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719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7" name="Oval 7">
              <a:extLst>
                <a:ext uri="{FF2B5EF4-FFF2-40B4-BE49-F238E27FC236}">
                  <a16:creationId xmlns:a16="http://schemas.microsoft.com/office/drawing/2014/main" id="{203B0469-21C9-47C6-A39D-E3CB0EEAD3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7219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8" name="Oval 8">
              <a:extLst>
                <a:ext uri="{FF2B5EF4-FFF2-40B4-BE49-F238E27FC236}">
                  <a16:creationId xmlns:a16="http://schemas.microsoft.com/office/drawing/2014/main" id="{4C339BBA-D102-48FA-BD4C-2D322B7F08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8931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9" name="Oval 9">
              <a:extLst>
                <a:ext uri="{FF2B5EF4-FFF2-40B4-BE49-F238E27FC236}">
                  <a16:creationId xmlns:a16="http://schemas.microsoft.com/office/drawing/2014/main" id="{E6BE5A97-0AF2-49F4-A0FE-95F7A2CF45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831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0" name="Oval 10">
              <a:extLst>
                <a:ext uri="{FF2B5EF4-FFF2-40B4-BE49-F238E27FC236}">
                  <a16:creationId xmlns:a16="http://schemas.microsoft.com/office/drawing/2014/main" id="{36EBA866-9EA0-48C3-BCD9-B02A56D6EE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8819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1" name="Oval 11">
              <a:extLst>
                <a:ext uri="{FF2B5EF4-FFF2-40B4-BE49-F238E27FC236}">
                  <a16:creationId xmlns:a16="http://schemas.microsoft.com/office/drawing/2014/main" id="{06827626-40F1-46A4-9F64-D9229427B9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6131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2" name="Oval 12">
              <a:extLst>
                <a:ext uri="{FF2B5EF4-FFF2-40B4-BE49-F238E27FC236}">
                  <a16:creationId xmlns:a16="http://schemas.microsoft.com/office/drawing/2014/main" id="{AC3F6708-7358-4905-B6A8-DF580979C4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719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3" name="Oval 13">
              <a:extLst>
                <a:ext uri="{FF2B5EF4-FFF2-40B4-BE49-F238E27FC236}">
                  <a16:creationId xmlns:a16="http://schemas.microsoft.com/office/drawing/2014/main" id="{231B2D70-D1EC-4F1A-81A4-119059EBA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7219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4" name="Oval 14">
              <a:extLst>
                <a:ext uri="{FF2B5EF4-FFF2-40B4-BE49-F238E27FC236}">
                  <a16:creationId xmlns:a16="http://schemas.microsoft.com/office/drawing/2014/main" id="{645AC00E-193A-4718-8B51-1462E147C0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8931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5" name="Oval 15">
              <a:extLst>
                <a:ext uri="{FF2B5EF4-FFF2-40B4-BE49-F238E27FC236}">
                  <a16:creationId xmlns:a16="http://schemas.microsoft.com/office/drawing/2014/main" id="{CE07959C-9206-4F26-93D8-DACD4B3EB8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831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6" name="Oval 16">
              <a:extLst>
                <a:ext uri="{FF2B5EF4-FFF2-40B4-BE49-F238E27FC236}">
                  <a16:creationId xmlns:a16="http://schemas.microsoft.com/office/drawing/2014/main" id="{D229517D-2FFA-4E13-B4CE-8C4730B73C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8819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4" name="Oval 6">
              <a:extLst>
                <a:ext uri="{FF2B5EF4-FFF2-40B4-BE49-F238E27FC236}">
                  <a16:creationId xmlns:a16="http://schemas.microsoft.com/office/drawing/2014/main" id="{C5CE7F9A-3BE0-4F07-9906-5C97E2CF72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8211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0" name="Oval 12">
              <a:extLst>
                <a:ext uri="{FF2B5EF4-FFF2-40B4-BE49-F238E27FC236}">
                  <a16:creationId xmlns:a16="http://schemas.microsoft.com/office/drawing/2014/main" id="{5474ACD4-4F8E-4CA4-BD48-2D79069E6D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8211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9" name="Oval 5">
              <a:extLst>
                <a:ext uri="{FF2B5EF4-FFF2-40B4-BE49-F238E27FC236}">
                  <a16:creationId xmlns:a16="http://schemas.microsoft.com/office/drawing/2014/main" id="{2F8CCE30-49C3-4667-8115-63A44B40E9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735" y="3582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0" name="Oval 6">
              <a:extLst>
                <a:ext uri="{FF2B5EF4-FFF2-40B4-BE49-F238E27FC236}">
                  <a16:creationId xmlns:a16="http://schemas.microsoft.com/office/drawing/2014/main" id="{350786F2-BD42-4774-BC8C-60D3E1DBCD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23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1" name="Oval 7">
              <a:extLst>
                <a:ext uri="{FF2B5EF4-FFF2-40B4-BE49-F238E27FC236}">
                  <a16:creationId xmlns:a16="http://schemas.microsoft.com/office/drawing/2014/main" id="{4CA48445-DE5A-4F6C-84D6-08E40A5992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823" y="3582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2" name="Oval 8">
              <a:extLst>
                <a:ext uri="{FF2B5EF4-FFF2-40B4-BE49-F238E27FC236}">
                  <a16:creationId xmlns:a16="http://schemas.microsoft.com/office/drawing/2014/main" id="{3227423C-D514-4523-8CE6-FF9345824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92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3" name="Oval 9">
              <a:extLst>
                <a:ext uri="{FF2B5EF4-FFF2-40B4-BE49-F238E27FC236}">
                  <a16:creationId xmlns:a16="http://schemas.microsoft.com/office/drawing/2014/main" id="{130F828B-61E0-4B55-847B-283410B1DB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892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4" name="Oval 10">
              <a:extLst>
                <a:ext uri="{FF2B5EF4-FFF2-40B4-BE49-F238E27FC236}">
                  <a16:creationId xmlns:a16="http://schemas.microsoft.com/office/drawing/2014/main" id="{CDB9EDEE-9277-47B1-908A-84849EA7DE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423" y="3390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5" name="Oval 11">
              <a:extLst>
                <a:ext uri="{FF2B5EF4-FFF2-40B4-BE49-F238E27FC236}">
                  <a16:creationId xmlns:a16="http://schemas.microsoft.com/office/drawing/2014/main" id="{F620E658-5CE1-4D86-9ED5-268A4EEB19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735" y="3963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6" name="Oval 12">
              <a:extLst>
                <a:ext uri="{FF2B5EF4-FFF2-40B4-BE49-F238E27FC236}">
                  <a16:creationId xmlns:a16="http://schemas.microsoft.com/office/drawing/2014/main" id="{E0723073-C152-4569-B88E-3A52897B3C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23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7" name="Oval 13">
              <a:extLst>
                <a:ext uri="{FF2B5EF4-FFF2-40B4-BE49-F238E27FC236}">
                  <a16:creationId xmlns:a16="http://schemas.microsoft.com/office/drawing/2014/main" id="{B860A1C5-2758-4C13-BC79-3049909149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823" y="3963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8" name="Oval 14">
              <a:extLst>
                <a:ext uri="{FF2B5EF4-FFF2-40B4-BE49-F238E27FC236}">
                  <a16:creationId xmlns:a16="http://schemas.microsoft.com/office/drawing/2014/main" id="{5271C83A-9D3E-4000-8677-0544932BE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92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9" name="Oval 15">
              <a:extLst>
                <a:ext uri="{FF2B5EF4-FFF2-40B4-BE49-F238E27FC236}">
                  <a16:creationId xmlns:a16="http://schemas.microsoft.com/office/drawing/2014/main" id="{D0DE0128-20AD-48AF-9F7F-3C3FE0C091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892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70" name="Oval 16">
              <a:extLst>
                <a:ext uri="{FF2B5EF4-FFF2-40B4-BE49-F238E27FC236}">
                  <a16:creationId xmlns:a16="http://schemas.microsoft.com/office/drawing/2014/main" id="{0BDDF0EC-032A-4431-8E6A-CB8156B44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423" y="3773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73" name="Oval 5">
              <a:extLst>
                <a:ext uri="{FF2B5EF4-FFF2-40B4-BE49-F238E27FC236}">
                  <a16:creationId xmlns:a16="http://schemas.microsoft.com/office/drawing/2014/main" id="{0E95EB57-835D-480D-8BBF-D1130FADFF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8452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4" name="Oval 6">
              <a:extLst>
                <a:ext uri="{FF2B5EF4-FFF2-40B4-BE49-F238E27FC236}">
                  <a16:creationId xmlns:a16="http://schemas.microsoft.com/office/drawing/2014/main" id="{F8E57EC9-6D20-43A2-ABA5-1269B4948F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40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5" name="Oval 7">
              <a:extLst>
                <a:ext uri="{FF2B5EF4-FFF2-40B4-BE49-F238E27FC236}">
                  <a16:creationId xmlns:a16="http://schemas.microsoft.com/office/drawing/2014/main" id="{E74B9C49-6EAF-4FAA-B049-33E0C3AA6C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40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6" name="Oval 8">
              <a:extLst>
                <a:ext uri="{FF2B5EF4-FFF2-40B4-BE49-F238E27FC236}">
                  <a16:creationId xmlns:a16="http://schemas.microsoft.com/office/drawing/2014/main" id="{BBE09E39-D495-490D-A476-BBBD2CBBC9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64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7" name="Oval 9">
              <a:extLst>
                <a:ext uri="{FF2B5EF4-FFF2-40B4-BE49-F238E27FC236}">
                  <a16:creationId xmlns:a16="http://schemas.microsoft.com/office/drawing/2014/main" id="{74207B22-413F-463F-B545-85B89F09A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4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8" name="Oval 10">
              <a:extLst>
                <a:ext uri="{FF2B5EF4-FFF2-40B4-BE49-F238E27FC236}">
                  <a16:creationId xmlns:a16="http://schemas.microsoft.com/office/drawing/2014/main" id="{D9C2905D-1F1F-4300-ACB2-AFF148F4A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14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9" name="Oval 11">
              <a:extLst>
                <a:ext uri="{FF2B5EF4-FFF2-40B4-BE49-F238E27FC236}">
                  <a16:creationId xmlns:a16="http://schemas.microsoft.com/office/drawing/2014/main" id="{C5D31049-BE05-4386-8600-9C2792A3A6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8452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0" name="Oval 12">
              <a:extLst>
                <a:ext uri="{FF2B5EF4-FFF2-40B4-BE49-F238E27FC236}">
                  <a16:creationId xmlns:a16="http://schemas.microsoft.com/office/drawing/2014/main" id="{66D0FA02-8A47-4323-BDBB-C635112324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40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1" name="Oval 13">
              <a:extLst>
                <a:ext uri="{FF2B5EF4-FFF2-40B4-BE49-F238E27FC236}">
                  <a16:creationId xmlns:a16="http://schemas.microsoft.com/office/drawing/2014/main" id="{4CCA3E86-ACB8-4A94-BB8D-1F8456D87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40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2" name="Oval 14">
              <a:extLst>
                <a:ext uri="{FF2B5EF4-FFF2-40B4-BE49-F238E27FC236}">
                  <a16:creationId xmlns:a16="http://schemas.microsoft.com/office/drawing/2014/main" id="{29332804-C74E-4AA0-A7D2-CF76E62355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64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3" name="Oval 15">
              <a:extLst>
                <a:ext uri="{FF2B5EF4-FFF2-40B4-BE49-F238E27FC236}">
                  <a16:creationId xmlns:a16="http://schemas.microsoft.com/office/drawing/2014/main" id="{2AB253D5-D764-4797-9576-B1B293D352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4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4" name="Oval 16">
              <a:extLst>
                <a:ext uri="{FF2B5EF4-FFF2-40B4-BE49-F238E27FC236}">
                  <a16:creationId xmlns:a16="http://schemas.microsoft.com/office/drawing/2014/main" id="{B40EAE71-F0DB-4C70-B745-CB0836311D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14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1" name="Oval 5">
              <a:extLst>
                <a:ext uri="{FF2B5EF4-FFF2-40B4-BE49-F238E27FC236}">
                  <a16:creationId xmlns:a16="http://schemas.microsoft.com/office/drawing/2014/main" id="{A61F8ABB-1597-4DF9-9126-E9E80D5C1A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9944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2" name="Oval 6">
              <a:extLst>
                <a:ext uri="{FF2B5EF4-FFF2-40B4-BE49-F238E27FC236}">
                  <a16:creationId xmlns:a16="http://schemas.microsoft.com/office/drawing/2014/main" id="{516FB700-1CCD-4411-BED6-E5E0C08E12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0532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3" name="Oval 7">
              <a:extLst>
                <a:ext uri="{FF2B5EF4-FFF2-40B4-BE49-F238E27FC236}">
                  <a16:creationId xmlns:a16="http://schemas.microsoft.com/office/drawing/2014/main" id="{90E1C67E-BF25-4D27-A5DE-53A0AF8467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1032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4" name="Oval 8">
              <a:extLst>
                <a:ext uri="{FF2B5EF4-FFF2-40B4-BE49-F238E27FC236}">
                  <a16:creationId xmlns:a16="http://schemas.microsoft.com/office/drawing/2014/main" id="{CA952A59-404A-4D6D-8911-55D56861D6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313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5" name="Oval 9">
              <a:extLst>
                <a:ext uri="{FF2B5EF4-FFF2-40B4-BE49-F238E27FC236}">
                  <a16:creationId xmlns:a16="http://schemas.microsoft.com/office/drawing/2014/main" id="{441D174E-1206-4705-9BE7-BF48F24B96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213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6" name="Oval 10">
              <a:extLst>
                <a:ext uri="{FF2B5EF4-FFF2-40B4-BE49-F238E27FC236}">
                  <a16:creationId xmlns:a16="http://schemas.microsoft.com/office/drawing/2014/main" id="{0D31B74A-E826-4F8C-8B4B-7E4CC41DB6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263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7" name="Oval 11">
              <a:extLst>
                <a:ext uri="{FF2B5EF4-FFF2-40B4-BE49-F238E27FC236}">
                  <a16:creationId xmlns:a16="http://schemas.microsoft.com/office/drawing/2014/main" id="{1416DAB7-1455-4050-BA78-FE31843B0D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9944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8" name="Oval 12">
              <a:extLst>
                <a:ext uri="{FF2B5EF4-FFF2-40B4-BE49-F238E27FC236}">
                  <a16:creationId xmlns:a16="http://schemas.microsoft.com/office/drawing/2014/main" id="{85BB4B27-4D1D-4187-A8B9-F1F2A70D47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0532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9" name="Oval 13">
              <a:extLst>
                <a:ext uri="{FF2B5EF4-FFF2-40B4-BE49-F238E27FC236}">
                  <a16:creationId xmlns:a16="http://schemas.microsoft.com/office/drawing/2014/main" id="{D46F08AF-F75C-432C-9719-275EE0952E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1032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0" name="Oval 14">
              <a:extLst>
                <a:ext uri="{FF2B5EF4-FFF2-40B4-BE49-F238E27FC236}">
                  <a16:creationId xmlns:a16="http://schemas.microsoft.com/office/drawing/2014/main" id="{2C73606D-032B-487A-9D7B-8BB1F7AF81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313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1" name="Oval 15">
              <a:extLst>
                <a:ext uri="{FF2B5EF4-FFF2-40B4-BE49-F238E27FC236}">
                  <a16:creationId xmlns:a16="http://schemas.microsoft.com/office/drawing/2014/main" id="{D28537C4-B7FA-4EBD-B124-9EFCB8013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213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2" name="Oval 16">
              <a:extLst>
                <a:ext uri="{FF2B5EF4-FFF2-40B4-BE49-F238E27FC236}">
                  <a16:creationId xmlns:a16="http://schemas.microsoft.com/office/drawing/2014/main" id="{66E46B03-C28A-4897-94E3-6EEAE1C75E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263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9" name="Oval 5">
              <a:extLst>
                <a:ext uri="{FF2B5EF4-FFF2-40B4-BE49-F238E27FC236}">
                  <a16:creationId xmlns:a16="http://schemas.microsoft.com/office/drawing/2014/main" id="{D017DD22-63E3-4452-B060-483983F5AD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1436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0" name="Oval 6">
              <a:extLst>
                <a:ext uri="{FF2B5EF4-FFF2-40B4-BE49-F238E27FC236}">
                  <a16:creationId xmlns:a16="http://schemas.microsoft.com/office/drawing/2014/main" id="{A33829EE-D975-4EB2-933B-7F38B061BA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2024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1" name="Oval 7">
              <a:extLst>
                <a:ext uri="{FF2B5EF4-FFF2-40B4-BE49-F238E27FC236}">
                  <a16:creationId xmlns:a16="http://schemas.microsoft.com/office/drawing/2014/main" id="{27F9C432-63A3-4C83-8B8B-BE07D841EA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2524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2" name="Oval 8">
              <a:extLst>
                <a:ext uri="{FF2B5EF4-FFF2-40B4-BE49-F238E27FC236}">
                  <a16:creationId xmlns:a16="http://schemas.microsoft.com/office/drawing/2014/main" id="{527E1B41-6EBE-44F4-9F9B-299FE9F83C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462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3" name="Oval 9">
              <a:extLst>
                <a:ext uri="{FF2B5EF4-FFF2-40B4-BE49-F238E27FC236}">
                  <a16:creationId xmlns:a16="http://schemas.microsoft.com/office/drawing/2014/main" id="{AECB0013-5907-4BD6-ABD5-BE41E3B05A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362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4" name="Oval 10">
              <a:extLst>
                <a:ext uri="{FF2B5EF4-FFF2-40B4-BE49-F238E27FC236}">
                  <a16:creationId xmlns:a16="http://schemas.microsoft.com/office/drawing/2014/main" id="{D8E6EB03-97AC-42A5-B140-23FC2B6549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412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5" name="Oval 11">
              <a:extLst>
                <a:ext uri="{FF2B5EF4-FFF2-40B4-BE49-F238E27FC236}">
                  <a16:creationId xmlns:a16="http://schemas.microsoft.com/office/drawing/2014/main" id="{EFC13F6B-D2DC-42CE-8C9C-0080571A20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1436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6" name="Oval 12">
              <a:extLst>
                <a:ext uri="{FF2B5EF4-FFF2-40B4-BE49-F238E27FC236}">
                  <a16:creationId xmlns:a16="http://schemas.microsoft.com/office/drawing/2014/main" id="{C7320B13-FC37-4D09-80CC-9E16125B77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2024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7" name="Oval 13">
              <a:extLst>
                <a:ext uri="{FF2B5EF4-FFF2-40B4-BE49-F238E27FC236}">
                  <a16:creationId xmlns:a16="http://schemas.microsoft.com/office/drawing/2014/main" id="{253286F2-3F40-4447-BA36-CD82D5A426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2524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8" name="Oval 14">
              <a:extLst>
                <a:ext uri="{FF2B5EF4-FFF2-40B4-BE49-F238E27FC236}">
                  <a16:creationId xmlns:a16="http://schemas.microsoft.com/office/drawing/2014/main" id="{CFCDE25F-7C89-4FBC-B7B0-19510D7781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462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9" name="Oval 15">
              <a:extLst>
                <a:ext uri="{FF2B5EF4-FFF2-40B4-BE49-F238E27FC236}">
                  <a16:creationId xmlns:a16="http://schemas.microsoft.com/office/drawing/2014/main" id="{3E242A98-AAD4-4554-ABFD-B9050F4DF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362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0" name="Oval 16">
              <a:extLst>
                <a:ext uri="{FF2B5EF4-FFF2-40B4-BE49-F238E27FC236}">
                  <a16:creationId xmlns:a16="http://schemas.microsoft.com/office/drawing/2014/main" id="{CE0B4425-93B8-45D6-ABD0-5A8C368C46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412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7" name="Oval 5">
              <a:extLst>
                <a:ext uri="{FF2B5EF4-FFF2-40B4-BE49-F238E27FC236}">
                  <a16:creationId xmlns:a16="http://schemas.microsoft.com/office/drawing/2014/main" id="{57C60658-7C3A-4BCF-A663-615641403B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2928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8" name="Oval 6">
              <a:extLst>
                <a:ext uri="{FF2B5EF4-FFF2-40B4-BE49-F238E27FC236}">
                  <a16:creationId xmlns:a16="http://schemas.microsoft.com/office/drawing/2014/main" id="{1D7C4542-8DAE-47AC-926E-E03DD1C23C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3516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9" name="Oval 7">
              <a:extLst>
                <a:ext uri="{FF2B5EF4-FFF2-40B4-BE49-F238E27FC236}">
                  <a16:creationId xmlns:a16="http://schemas.microsoft.com/office/drawing/2014/main" id="{16F783E9-16ED-41D6-97C3-C9D45CDA50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4016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0" name="Oval 8">
              <a:extLst>
                <a:ext uri="{FF2B5EF4-FFF2-40B4-BE49-F238E27FC236}">
                  <a16:creationId xmlns:a16="http://schemas.microsoft.com/office/drawing/2014/main" id="{A322DE7B-9004-416D-9F4E-B3D029CE68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6116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1" name="Oval 9">
              <a:extLst>
                <a:ext uri="{FF2B5EF4-FFF2-40B4-BE49-F238E27FC236}">
                  <a16:creationId xmlns:a16="http://schemas.microsoft.com/office/drawing/2014/main" id="{742F42CB-BD6B-4D10-B80B-46EE1FDE18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5116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2" name="Oval 10">
              <a:extLst>
                <a:ext uri="{FF2B5EF4-FFF2-40B4-BE49-F238E27FC236}">
                  <a16:creationId xmlns:a16="http://schemas.microsoft.com/office/drawing/2014/main" id="{26FBF02D-BFFE-4A40-AD28-8F93F93DB0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5616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3" name="Oval 11">
              <a:extLst>
                <a:ext uri="{FF2B5EF4-FFF2-40B4-BE49-F238E27FC236}">
                  <a16:creationId xmlns:a16="http://schemas.microsoft.com/office/drawing/2014/main" id="{D8027E32-2724-4A9A-A161-D0FCAEB58A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2928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4" name="Oval 12">
              <a:extLst>
                <a:ext uri="{FF2B5EF4-FFF2-40B4-BE49-F238E27FC236}">
                  <a16:creationId xmlns:a16="http://schemas.microsoft.com/office/drawing/2014/main" id="{BBA9E5AF-4EEF-4965-9DD4-BC86462AC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3516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5" name="Oval 13">
              <a:extLst>
                <a:ext uri="{FF2B5EF4-FFF2-40B4-BE49-F238E27FC236}">
                  <a16:creationId xmlns:a16="http://schemas.microsoft.com/office/drawing/2014/main" id="{E02A97C1-17FA-4799-863D-4CCA208A3A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4016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6" name="Oval 14">
              <a:extLst>
                <a:ext uri="{FF2B5EF4-FFF2-40B4-BE49-F238E27FC236}">
                  <a16:creationId xmlns:a16="http://schemas.microsoft.com/office/drawing/2014/main" id="{84224993-7CCD-4283-B8AD-CE2C29D4B7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6116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7" name="Oval 15">
              <a:extLst>
                <a:ext uri="{FF2B5EF4-FFF2-40B4-BE49-F238E27FC236}">
                  <a16:creationId xmlns:a16="http://schemas.microsoft.com/office/drawing/2014/main" id="{3B631BC1-7BD3-4E63-A093-47A4B5B89F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5116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8" name="Oval 16">
              <a:extLst>
                <a:ext uri="{FF2B5EF4-FFF2-40B4-BE49-F238E27FC236}">
                  <a16:creationId xmlns:a16="http://schemas.microsoft.com/office/drawing/2014/main" id="{9DE3C04D-9F07-48DA-8A27-81ED6AAC33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5616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5" name="Oval 5">
              <a:extLst>
                <a:ext uri="{FF2B5EF4-FFF2-40B4-BE49-F238E27FC236}">
                  <a16:creationId xmlns:a16="http://schemas.microsoft.com/office/drawing/2014/main" id="{EFB31738-4301-450F-97FE-45942807F9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4420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6" name="Oval 6">
              <a:extLst>
                <a:ext uri="{FF2B5EF4-FFF2-40B4-BE49-F238E27FC236}">
                  <a16:creationId xmlns:a16="http://schemas.microsoft.com/office/drawing/2014/main" id="{5A780568-47B7-485C-98BA-DC2CD90B27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5008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7" name="Oval 7">
              <a:extLst>
                <a:ext uri="{FF2B5EF4-FFF2-40B4-BE49-F238E27FC236}">
                  <a16:creationId xmlns:a16="http://schemas.microsoft.com/office/drawing/2014/main" id="{8F2E0279-D8E7-4F85-B986-C47A9FD408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5508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8" name="Oval 8">
              <a:extLst>
                <a:ext uri="{FF2B5EF4-FFF2-40B4-BE49-F238E27FC236}">
                  <a16:creationId xmlns:a16="http://schemas.microsoft.com/office/drawing/2014/main" id="{775CE8D9-F30D-4CD9-AAEE-53FED0A920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760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9" name="Oval 9">
              <a:extLst>
                <a:ext uri="{FF2B5EF4-FFF2-40B4-BE49-F238E27FC236}">
                  <a16:creationId xmlns:a16="http://schemas.microsoft.com/office/drawing/2014/main" id="{CF249AD9-D97B-4C06-9D21-7C0A45F802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660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0" name="Oval 10">
              <a:extLst>
                <a:ext uri="{FF2B5EF4-FFF2-40B4-BE49-F238E27FC236}">
                  <a16:creationId xmlns:a16="http://schemas.microsoft.com/office/drawing/2014/main" id="{E54212A8-30E0-4505-B76D-D6C26E1F62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710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1" name="Oval 11">
              <a:extLst>
                <a:ext uri="{FF2B5EF4-FFF2-40B4-BE49-F238E27FC236}">
                  <a16:creationId xmlns:a16="http://schemas.microsoft.com/office/drawing/2014/main" id="{B3D187FF-EEBE-4143-B114-7DAB8249B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4420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2" name="Oval 12">
              <a:extLst>
                <a:ext uri="{FF2B5EF4-FFF2-40B4-BE49-F238E27FC236}">
                  <a16:creationId xmlns:a16="http://schemas.microsoft.com/office/drawing/2014/main" id="{B8117B36-BBEC-4C42-B2CA-EF4BC5BA1D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5008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3" name="Oval 13">
              <a:extLst>
                <a:ext uri="{FF2B5EF4-FFF2-40B4-BE49-F238E27FC236}">
                  <a16:creationId xmlns:a16="http://schemas.microsoft.com/office/drawing/2014/main" id="{5AA99952-732B-487F-AD30-51374FFC4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5508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4" name="Oval 14">
              <a:extLst>
                <a:ext uri="{FF2B5EF4-FFF2-40B4-BE49-F238E27FC236}">
                  <a16:creationId xmlns:a16="http://schemas.microsoft.com/office/drawing/2014/main" id="{F95DC23E-3168-46FF-A32C-138E74C562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760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5" name="Oval 15">
              <a:extLst>
                <a:ext uri="{FF2B5EF4-FFF2-40B4-BE49-F238E27FC236}">
                  <a16:creationId xmlns:a16="http://schemas.microsoft.com/office/drawing/2014/main" id="{15EF2898-C4F2-4D21-B5F8-194F551A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660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6" name="Oval 16">
              <a:extLst>
                <a:ext uri="{FF2B5EF4-FFF2-40B4-BE49-F238E27FC236}">
                  <a16:creationId xmlns:a16="http://schemas.microsoft.com/office/drawing/2014/main" id="{045B3DAE-827C-4AE1-8555-BF431966D8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710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3" name="Oval 5">
              <a:extLst>
                <a:ext uri="{FF2B5EF4-FFF2-40B4-BE49-F238E27FC236}">
                  <a16:creationId xmlns:a16="http://schemas.microsoft.com/office/drawing/2014/main" id="{85F038A2-BCEC-49BE-A424-B08890C142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5912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4" name="Oval 6">
              <a:extLst>
                <a:ext uri="{FF2B5EF4-FFF2-40B4-BE49-F238E27FC236}">
                  <a16:creationId xmlns:a16="http://schemas.microsoft.com/office/drawing/2014/main" id="{593F0408-8630-4F7C-BE1A-91582FA29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6500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5" name="Oval 7">
              <a:extLst>
                <a:ext uri="{FF2B5EF4-FFF2-40B4-BE49-F238E27FC236}">
                  <a16:creationId xmlns:a16="http://schemas.microsoft.com/office/drawing/2014/main" id="{BD998252-4247-4B07-AD94-3528394722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7000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6" name="Oval 8">
              <a:extLst>
                <a:ext uri="{FF2B5EF4-FFF2-40B4-BE49-F238E27FC236}">
                  <a16:creationId xmlns:a16="http://schemas.microsoft.com/office/drawing/2014/main" id="{6E51E705-B6E3-4982-B244-9449CD0B97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910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7" name="Oval 9">
              <a:extLst>
                <a:ext uri="{FF2B5EF4-FFF2-40B4-BE49-F238E27FC236}">
                  <a16:creationId xmlns:a16="http://schemas.microsoft.com/office/drawing/2014/main" id="{04C9225A-6BB7-4763-8335-70FA9B2DC4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810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8" name="Oval 10">
              <a:extLst>
                <a:ext uri="{FF2B5EF4-FFF2-40B4-BE49-F238E27FC236}">
                  <a16:creationId xmlns:a16="http://schemas.microsoft.com/office/drawing/2014/main" id="{413D7685-77F6-48A1-BE2A-F89D44188D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860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9" name="Oval 11">
              <a:extLst>
                <a:ext uri="{FF2B5EF4-FFF2-40B4-BE49-F238E27FC236}">
                  <a16:creationId xmlns:a16="http://schemas.microsoft.com/office/drawing/2014/main" id="{704872FD-153F-4713-B012-899859953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5912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0" name="Oval 12">
              <a:extLst>
                <a:ext uri="{FF2B5EF4-FFF2-40B4-BE49-F238E27FC236}">
                  <a16:creationId xmlns:a16="http://schemas.microsoft.com/office/drawing/2014/main" id="{9C61B709-B6A8-4380-BB91-F76841A2F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6500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1" name="Oval 13">
              <a:extLst>
                <a:ext uri="{FF2B5EF4-FFF2-40B4-BE49-F238E27FC236}">
                  <a16:creationId xmlns:a16="http://schemas.microsoft.com/office/drawing/2014/main" id="{E0156ADB-9581-4155-A991-2A086D4E09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7000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2" name="Oval 14">
              <a:extLst>
                <a:ext uri="{FF2B5EF4-FFF2-40B4-BE49-F238E27FC236}">
                  <a16:creationId xmlns:a16="http://schemas.microsoft.com/office/drawing/2014/main" id="{26F71971-26DF-4334-AFA2-B9E5845E4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910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3" name="Oval 15">
              <a:extLst>
                <a:ext uri="{FF2B5EF4-FFF2-40B4-BE49-F238E27FC236}">
                  <a16:creationId xmlns:a16="http://schemas.microsoft.com/office/drawing/2014/main" id="{7576071F-25B8-44F7-88A8-BB3D552B82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810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4" name="Oval 16">
              <a:extLst>
                <a:ext uri="{FF2B5EF4-FFF2-40B4-BE49-F238E27FC236}">
                  <a16:creationId xmlns:a16="http://schemas.microsoft.com/office/drawing/2014/main" id="{13697013-A5D9-492C-98FA-0A6CAFF3EE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860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1" name="Oval 5">
              <a:extLst>
                <a:ext uri="{FF2B5EF4-FFF2-40B4-BE49-F238E27FC236}">
                  <a16:creationId xmlns:a16="http://schemas.microsoft.com/office/drawing/2014/main" id="{7C1F2E64-59E9-4623-89B1-F2BEF197EF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7404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2" name="Oval 6">
              <a:extLst>
                <a:ext uri="{FF2B5EF4-FFF2-40B4-BE49-F238E27FC236}">
                  <a16:creationId xmlns:a16="http://schemas.microsoft.com/office/drawing/2014/main" id="{6BCA3F07-14D5-4EAB-AEC0-2801A41B3F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7992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3" name="Oval 7">
              <a:extLst>
                <a:ext uri="{FF2B5EF4-FFF2-40B4-BE49-F238E27FC236}">
                  <a16:creationId xmlns:a16="http://schemas.microsoft.com/office/drawing/2014/main" id="{089C06E0-A13F-4E70-987C-FF5E4B6899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8492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4" name="Oval 8">
              <a:extLst>
                <a:ext uri="{FF2B5EF4-FFF2-40B4-BE49-F238E27FC236}">
                  <a16:creationId xmlns:a16="http://schemas.microsoft.com/office/drawing/2014/main" id="{D6015AEE-8840-403B-9976-4D0E1131A9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059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5" name="Oval 9">
              <a:extLst>
                <a:ext uri="{FF2B5EF4-FFF2-40B4-BE49-F238E27FC236}">
                  <a16:creationId xmlns:a16="http://schemas.microsoft.com/office/drawing/2014/main" id="{3785E441-6BF7-4356-850C-FA4EBE1A64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7959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6" name="Oval 10">
              <a:extLst>
                <a:ext uri="{FF2B5EF4-FFF2-40B4-BE49-F238E27FC236}">
                  <a16:creationId xmlns:a16="http://schemas.microsoft.com/office/drawing/2014/main" id="{D83F1024-FEE3-492B-9BA8-8EA3743F88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009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7" name="Oval 11">
              <a:extLst>
                <a:ext uri="{FF2B5EF4-FFF2-40B4-BE49-F238E27FC236}">
                  <a16:creationId xmlns:a16="http://schemas.microsoft.com/office/drawing/2014/main" id="{20DA51EE-F522-45BE-B362-3E452ADD74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7404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8" name="Oval 12">
              <a:extLst>
                <a:ext uri="{FF2B5EF4-FFF2-40B4-BE49-F238E27FC236}">
                  <a16:creationId xmlns:a16="http://schemas.microsoft.com/office/drawing/2014/main" id="{E04F8427-23D5-4E34-AE92-3C0A4A1813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7992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9" name="Oval 13">
              <a:extLst>
                <a:ext uri="{FF2B5EF4-FFF2-40B4-BE49-F238E27FC236}">
                  <a16:creationId xmlns:a16="http://schemas.microsoft.com/office/drawing/2014/main" id="{80242D0E-1708-407A-825B-77BD957175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8492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0" name="Oval 14">
              <a:extLst>
                <a:ext uri="{FF2B5EF4-FFF2-40B4-BE49-F238E27FC236}">
                  <a16:creationId xmlns:a16="http://schemas.microsoft.com/office/drawing/2014/main" id="{50938C39-6B54-413F-B749-224AA9E8C9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059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1" name="Oval 15">
              <a:extLst>
                <a:ext uri="{FF2B5EF4-FFF2-40B4-BE49-F238E27FC236}">
                  <a16:creationId xmlns:a16="http://schemas.microsoft.com/office/drawing/2014/main" id="{C9899179-D90E-41F6-A737-E4C130C1B9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7959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2" name="Oval 16">
              <a:extLst>
                <a:ext uri="{FF2B5EF4-FFF2-40B4-BE49-F238E27FC236}">
                  <a16:creationId xmlns:a16="http://schemas.microsoft.com/office/drawing/2014/main" id="{30DE42C0-6F08-4212-97DC-B85DBFA470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009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9" name="Oval 5">
              <a:extLst>
                <a:ext uri="{FF2B5EF4-FFF2-40B4-BE49-F238E27FC236}">
                  <a16:creationId xmlns:a16="http://schemas.microsoft.com/office/drawing/2014/main" id="{1A81A8E1-A08D-42A5-9956-88D196EC93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8896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0" name="Oval 6">
              <a:extLst>
                <a:ext uri="{FF2B5EF4-FFF2-40B4-BE49-F238E27FC236}">
                  <a16:creationId xmlns:a16="http://schemas.microsoft.com/office/drawing/2014/main" id="{F5D04A36-9AC6-4F87-B31A-4AA830E9C0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49484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1" name="Oval 7">
              <a:extLst>
                <a:ext uri="{FF2B5EF4-FFF2-40B4-BE49-F238E27FC236}">
                  <a16:creationId xmlns:a16="http://schemas.microsoft.com/office/drawing/2014/main" id="{D294AD88-BD4D-45C8-A70E-339EBB4B22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9984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2" name="Oval 8">
              <a:extLst>
                <a:ext uri="{FF2B5EF4-FFF2-40B4-BE49-F238E27FC236}">
                  <a16:creationId xmlns:a16="http://schemas.microsoft.com/office/drawing/2014/main" id="{A3AFA077-497F-443B-841D-FB7482C41A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208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3" name="Oval 9">
              <a:extLst>
                <a:ext uri="{FF2B5EF4-FFF2-40B4-BE49-F238E27FC236}">
                  <a16:creationId xmlns:a16="http://schemas.microsoft.com/office/drawing/2014/main" id="{3493D5C4-602F-483B-AFD6-F2D1C21952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108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4" name="Oval 10">
              <a:extLst>
                <a:ext uri="{FF2B5EF4-FFF2-40B4-BE49-F238E27FC236}">
                  <a16:creationId xmlns:a16="http://schemas.microsoft.com/office/drawing/2014/main" id="{AF010545-20B3-4B21-A163-548777687E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158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5" name="Oval 11">
              <a:extLst>
                <a:ext uri="{FF2B5EF4-FFF2-40B4-BE49-F238E27FC236}">
                  <a16:creationId xmlns:a16="http://schemas.microsoft.com/office/drawing/2014/main" id="{274E4F7E-9F07-4815-8973-1DC5E31B2D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8896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6" name="Oval 12">
              <a:extLst>
                <a:ext uri="{FF2B5EF4-FFF2-40B4-BE49-F238E27FC236}">
                  <a16:creationId xmlns:a16="http://schemas.microsoft.com/office/drawing/2014/main" id="{61A37A73-9ED2-4DD4-8D15-762FD97586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49484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7" name="Oval 13">
              <a:extLst>
                <a:ext uri="{FF2B5EF4-FFF2-40B4-BE49-F238E27FC236}">
                  <a16:creationId xmlns:a16="http://schemas.microsoft.com/office/drawing/2014/main" id="{D5097F42-998B-4E51-8415-ADF4B2471C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9984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8" name="Oval 14">
              <a:extLst>
                <a:ext uri="{FF2B5EF4-FFF2-40B4-BE49-F238E27FC236}">
                  <a16:creationId xmlns:a16="http://schemas.microsoft.com/office/drawing/2014/main" id="{19117779-9B5C-4F59-BEC7-A4B3C8765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208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9" name="Oval 15">
              <a:extLst>
                <a:ext uri="{FF2B5EF4-FFF2-40B4-BE49-F238E27FC236}">
                  <a16:creationId xmlns:a16="http://schemas.microsoft.com/office/drawing/2014/main" id="{83F30241-4701-4EAE-A61F-72C43FF66B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108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0" name="Oval 16">
              <a:extLst>
                <a:ext uri="{FF2B5EF4-FFF2-40B4-BE49-F238E27FC236}">
                  <a16:creationId xmlns:a16="http://schemas.microsoft.com/office/drawing/2014/main" id="{6BD0E948-018E-47C1-9352-1B2A9307A4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158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7" name="Oval 5">
              <a:extLst>
                <a:ext uri="{FF2B5EF4-FFF2-40B4-BE49-F238E27FC236}">
                  <a16:creationId xmlns:a16="http://schemas.microsoft.com/office/drawing/2014/main" id="{C533EF5A-E4D6-4901-8763-960D64E2C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0388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8" name="Oval 6">
              <a:extLst>
                <a:ext uri="{FF2B5EF4-FFF2-40B4-BE49-F238E27FC236}">
                  <a16:creationId xmlns:a16="http://schemas.microsoft.com/office/drawing/2014/main" id="{6707C4F6-95B2-4BE9-AEED-36668C7E3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0976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9" name="Oval 7">
              <a:extLst>
                <a:ext uri="{FF2B5EF4-FFF2-40B4-BE49-F238E27FC236}">
                  <a16:creationId xmlns:a16="http://schemas.microsoft.com/office/drawing/2014/main" id="{FD22DA64-A95A-4CFA-AA57-84F7ABDC5E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1476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0" name="Oval 8">
              <a:extLst>
                <a:ext uri="{FF2B5EF4-FFF2-40B4-BE49-F238E27FC236}">
                  <a16:creationId xmlns:a16="http://schemas.microsoft.com/office/drawing/2014/main" id="{8F24CA97-8665-4FF1-8C19-72186991EA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3576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1" name="Oval 9">
              <a:extLst>
                <a:ext uri="{FF2B5EF4-FFF2-40B4-BE49-F238E27FC236}">
                  <a16:creationId xmlns:a16="http://schemas.microsoft.com/office/drawing/2014/main" id="{58E58D74-F29A-4CF5-8C95-ECCC4C932C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576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2" name="Oval 10">
              <a:extLst>
                <a:ext uri="{FF2B5EF4-FFF2-40B4-BE49-F238E27FC236}">
                  <a16:creationId xmlns:a16="http://schemas.microsoft.com/office/drawing/2014/main" id="{698E96B6-B851-4D98-A224-D8BA960159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3076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3" name="Oval 11">
              <a:extLst>
                <a:ext uri="{FF2B5EF4-FFF2-40B4-BE49-F238E27FC236}">
                  <a16:creationId xmlns:a16="http://schemas.microsoft.com/office/drawing/2014/main" id="{CEEBB270-EBA3-487D-917B-DD9432CCFF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0388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4" name="Oval 12">
              <a:extLst>
                <a:ext uri="{FF2B5EF4-FFF2-40B4-BE49-F238E27FC236}">
                  <a16:creationId xmlns:a16="http://schemas.microsoft.com/office/drawing/2014/main" id="{3577F0B3-E3E6-4371-8D87-49A0A3A31A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0976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5" name="Oval 13">
              <a:extLst>
                <a:ext uri="{FF2B5EF4-FFF2-40B4-BE49-F238E27FC236}">
                  <a16:creationId xmlns:a16="http://schemas.microsoft.com/office/drawing/2014/main" id="{35D23B4E-C07C-4E9E-A3F1-011781C02B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1476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6" name="Oval 14">
              <a:extLst>
                <a:ext uri="{FF2B5EF4-FFF2-40B4-BE49-F238E27FC236}">
                  <a16:creationId xmlns:a16="http://schemas.microsoft.com/office/drawing/2014/main" id="{8A062E49-9DFF-40A2-ABC2-82CA6CDF45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3576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7" name="Oval 15">
              <a:extLst>
                <a:ext uri="{FF2B5EF4-FFF2-40B4-BE49-F238E27FC236}">
                  <a16:creationId xmlns:a16="http://schemas.microsoft.com/office/drawing/2014/main" id="{811A606D-E40D-4FF1-A6E7-FFA722F5E6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576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8" name="Oval 16">
              <a:extLst>
                <a:ext uri="{FF2B5EF4-FFF2-40B4-BE49-F238E27FC236}">
                  <a16:creationId xmlns:a16="http://schemas.microsoft.com/office/drawing/2014/main" id="{F21EB5DE-D77D-41D7-BF87-A235935C0F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3076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5" name="Oval 5">
              <a:extLst>
                <a:ext uri="{FF2B5EF4-FFF2-40B4-BE49-F238E27FC236}">
                  <a16:creationId xmlns:a16="http://schemas.microsoft.com/office/drawing/2014/main" id="{CBB84DBF-E33A-4B79-98B4-A9C73201CF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1880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6" name="Oval 6">
              <a:extLst>
                <a:ext uri="{FF2B5EF4-FFF2-40B4-BE49-F238E27FC236}">
                  <a16:creationId xmlns:a16="http://schemas.microsoft.com/office/drawing/2014/main" id="{3C04B1AD-ABDA-4FAB-851F-4A0AE36B9B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2468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7" name="Oval 7">
              <a:extLst>
                <a:ext uri="{FF2B5EF4-FFF2-40B4-BE49-F238E27FC236}">
                  <a16:creationId xmlns:a16="http://schemas.microsoft.com/office/drawing/2014/main" id="{9DD1FACD-4F75-42FE-9575-6EC18A3B4C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2968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8" name="Oval 8">
              <a:extLst>
                <a:ext uri="{FF2B5EF4-FFF2-40B4-BE49-F238E27FC236}">
                  <a16:creationId xmlns:a16="http://schemas.microsoft.com/office/drawing/2014/main" id="{1E1BAFD2-70C2-4EA8-8555-3A203F9DD6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506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9" name="Oval 9">
              <a:extLst>
                <a:ext uri="{FF2B5EF4-FFF2-40B4-BE49-F238E27FC236}">
                  <a16:creationId xmlns:a16="http://schemas.microsoft.com/office/drawing/2014/main" id="{F6791B5D-61CE-4F4D-8B77-E815F23D76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406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0" name="Oval 10">
              <a:extLst>
                <a:ext uri="{FF2B5EF4-FFF2-40B4-BE49-F238E27FC236}">
                  <a16:creationId xmlns:a16="http://schemas.microsoft.com/office/drawing/2014/main" id="{AAE462CB-0F6D-4582-BEAD-2798FA8001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56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1" name="Oval 11">
              <a:extLst>
                <a:ext uri="{FF2B5EF4-FFF2-40B4-BE49-F238E27FC236}">
                  <a16:creationId xmlns:a16="http://schemas.microsoft.com/office/drawing/2014/main" id="{1FA504F2-1F22-421C-8873-5B9D009EF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1880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2" name="Oval 12">
              <a:extLst>
                <a:ext uri="{FF2B5EF4-FFF2-40B4-BE49-F238E27FC236}">
                  <a16:creationId xmlns:a16="http://schemas.microsoft.com/office/drawing/2014/main" id="{E4F07C89-FA58-4821-8503-72F6D2D4F1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2468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3" name="Oval 13">
              <a:extLst>
                <a:ext uri="{FF2B5EF4-FFF2-40B4-BE49-F238E27FC236}">
                  <a16:creationId xmlns:a16="http://schemas.microsoft.com/office/drawing/2014/main" id="{0164DC22-3093-4AD7-AD43-5A19025446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2968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4" name="Oval 14">
              <a:extLst>
                <a:ext uri="{FF2B5EF4-FFF2-40B4-BE49-F238E27FC236}">
                  <a16:creationId xmlns:a16="http://schemas.microsoft.com/office/drawing/2014/main" id="{E4D12CA7-6036-409C-8D81-E5815CF9AC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506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5" name="Oval 15">
              <a:extLst>
                <a:ext uri="{FF2B5EF4-FFF2-40B4-BE49-F238E27FC236}">
                  <a16:creationId xmlns:a16="http://schemas.microsoft.com/office/drawing/2014/main" id="{CB1F781F-011D-410C-9D6E-D52399B1AA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406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6" name="Oval 16">
              <a:extLst>
                <a:ext uri="{FF2B5EF4-FFF2-40B4-BE49-F238E27FC236}">
                  <a16:creationId xmlns:a16="http://schemas.microsoft.com/office/drawing/2014/main" id="{915141AA-22DF-46CD-A74D-5C6EC3D553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56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3" name="Oval 5">
              <a:extLst>
                <a:ext uri="{FF2B5EF4-FFF2-40B4-BE49-F238E27FC236}">
                  <a16:creationId xmlns:a16="http://schemas.microsoft.com/office/drawing/2014/main" id="{692855F4-1AC2-4438-9E45-4FDF9C9D1B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3372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4" name="Oval 6">
              <a:extLst>
                <a:ext uri="{FF2B5EF4-FFF2-40B4-BE49-F238E27FC236}">
                  <a16:creationId xmlns:a16="http://schemas.microsoft.com/office/drawing/2014/main" id="{AEF33D28-CAF4-48B5-8B93-B6E23261E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3960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5" name="Oval 7">
              <a:extLst>
                <a:ext uri="{FF2B5EF4-FFF2-40B4-BE49-F238E27FC236}">
                  <a16:creationId xmlns:a16="http://schemas.microsoft.com/office/drawing/2014/main" id="{3857C9C5-12F2-4E1B-A6CF-9663CDF596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4460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6" name="Oval 8">
              <a:extLst>
                <a:ext uri="{FF2B5EF4-FFF2-40B4-BE49-F238E27FC236}">
                  <a16:creationId xmlns:a16="http://schemas.microsoft.com/office/drawing/2014/main" id="{1D7FD05B-9604-4610-9AC6-E7C58EC5A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656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7" name="Oval 9">
              <a:extLst>
                <a:ext uri="{FF2B5EF4-FFF2-40B4-BE49-F238E27FC236}">
                  <a16:creationId xmlns:a16="http://schemas.microsoft.com/office/drawing/2014/main" id="{F1AA4891-98DA-4947-A083-040349C074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556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8" name="Oval 10">
              <a:extLst>
                <a:ext uri="{FF2B5EF4-FFF2-40B4-BE49-F238E27FC236}">
                  <a16:creationId xmlns:a16="http://schemas.microsoft.com/office/drawing/2014/main" id="{30C71DA3-7921-4C1E-8714-C103DB938D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6060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9" name="Oval 11">
              <a:extLst>
                <a:ext uri="{FF2B5EF4-FFF2-40B4-BE49-F238E27FC236}">
                  <a16:creationId xmlns:a16="http://schemas.microsoft.com/office/drawing/2014/main" id="{3843CB53-A3E0-4BF9-A0A2-81DD93EAD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3372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0" name="Oval 12">
              <a:extLst>
                <a:ext uri="{FF2B5EF4-FFF2-40B4-BE49-F238E27FC236}">
                  <a16:creationId xmlns:a16="http://schemas.microsoft.com/office/drawing/2014/main" id="{FA30F4C3-CEAE-443D-A963-D758026D5F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3960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1" name="Oval 13">
              <a:extLst>
                <a:ext uri="{FF2B5EF4-FFF2-40B4-BE49-F238E27FC236}">
                  <a16:creationId xmlns:a16="http://schemas.microsoft.com/office/drawing/2014/main" id="{76067188-D16E-42F7-963F-9D6E21AB6F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4460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2" name="Oval 14">
              <a:extLst>
                <a:ext uri="{FF2B5EF4-FFF2-40B4-BE49-F238E27FC236}">
                  <a16:creationId xmlns:a16="http://schemas.microsoft.com/office/drawing/2014/main" id="{C63CD7BC-ED10-4099-A7EF-BF20F9CA7D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656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3" name="Oval 15">
              <a:extLst>
                <a:ext uri="{FF2B5EF4-FFF2-40B4-BE49-F238E27FC236}">
                  <a16:creationId xmlns:a16="http://schemas.microsoft.com/office/drawing/2014/main" id="{A2715CBE-CF36-4B53-94D7-4C93B35572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556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4" name="Oval 16">
              <a:extLst>
                <a:ext uri="{FF2B5EF4-FFF2-40B4-BE49-F238E27FC236}">
                  <a16:creationId xmlns:a16="http://schemas.microsoft.com/office/drawing/2014/main" id="{8AF5AA20-8CB0-44C6-891B-C5005CFCD1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6060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1" name="Oval 5">
              <a:extLst>
                <a:ext uri="{FF2B5EF4-FFF2-40B4-BE49-F238E27FC236}">
                  <a16:creationId xmlns:a16="http://schemas.microsoft.com/office/drawing/2014/main" id="{F684DB37-72FA-4B02-A571-E26E6B9B0A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4864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2" name="Oval 6">
              <a:extLst>
                <a:ext uri="{FF2B5EF4-FFF2-40B4-BE49-F238E27FC236}">
                  <a16:creationId xmlns:a16="http://schemas.microsoft.com/office/drawing/2014/main" id="{1EF85473-DBCD-4895-A98A-9485F2BCD0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5452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3" name="Oval 7">
              <a:extLst>
                <a:ext uri="{FF2B5EF4-FFF2-40B4-BE49-F238E27FC236}">
                  <a16:creationId xmlns:a16="http://schemas.microsoft.com/office/drawing/2014/main" id="{A344538A-2A7F-46BE-9BC6-2BA9525234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5952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4" name="Oval 8">
              <a:extLst>
                <a:ext uri="{FF2B5EF4-FFF2-40B4-BE49-F238E27FC236}">
                  <a16:creationId xmlns:a16="http://schemas.microsoft.com/office/drawing/2014/main" id="{E6B37F05-27B2-4808-9778-B87DC4A9E5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805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5" name="Oval 9">
              <a:extLst>
                <a:ext uri="{FF2B5EF4-FFF2-40B4-BE49-F238E27FC236}">
                  <a16:creationId xmlns:a16="http://schemas.microsoft.com/office/drawing/2014/main" id="{E72CA34A-7A36-47A5-9885-2FCC7D6F07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705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6" name="Oval 10">
              <a:extLst>
                <a:ext uri="{FF2B5EF4-FFF2-40B4-BE49-F238E27FC236}">
                  <a16:creationId xmlns:a16="http://schemas.microsoft.com/office/drawing/2014/main" id="{420366E6-77FB-458C-8DE0-70A290082B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7552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7" name="Oval 11">
              <a:extLst>
                <a:ext uri="{FF2B5EF4-FFF2-40B4-BE49-F238E27FC236}">
                  <a16:creationId xmlns:a16="http://schemas.microsoft.com/office/drawing/2014/main" id="{5C7E6724-DDA5-4753-9AC5-E1FFE0A7D2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4864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8" name="Oval 12">
              <a:extLst>
                <a:ext uri="{FF2B5EF4-FFF2-40B4-BE49-F238E27FC236}">
                  <a16:creationId xmlns:a16="http://schemas.microsoft.com/office/drawing/2014/main" id="{EA4C2EAC-484A-4C47-974D-089F52C363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5452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9" name="Oval 13">
              <a:extLst>
                <a:ext uri="{FF2B5EF4-FFF2-40B4-BE49-F238E27FC236}">
                  <a16:creationId xmlns:a16="http://schemas.microsoft.com/office/drawing/2014/main" id="{D8F19626-6E0C-4F11-BB78-23109466AA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5952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0" name="Oval 14">
              <a:extLst>
                <a:ext uri="{FF2B5EF4-FFF2-40B4-BE49-F238E27FC236}">
                  <a16:creationId xmlns:a16="http://schemas.microsoft.com/office/drawing/2014/main" id="{03B7E13F-35B9-4D3E-B787-947C51B027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805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1" name="Oval 15">
              <a:extLst>
                <a:ext uri="{FF2B5EF4-FFF2-40B4-BE49-F238E27FC236}">
                  <a16:creationId xmlns:a16="http://schemas.microsoft.com/office/drawing/2014/main" id="{0C178744-7D45-4EB1-A993-79A92CFC9D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705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2" name="Oval 16">
              <a:extLst>
                <a:ext uri="{FF2B5EF4-FFF2-40B4-BE49-F238E27FC236}">
                  <a16:creationId xmlns:a16="http://schemas.microsoft.com/office/drawing/2014/main" id="{5450D605-7FD4-4AAB-ABA4-60C4DCF879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7552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9" name="Oval 5">
              <a:extLst>
                <a:ext uri="{FF2B5EF4-FFF2-40B4-BE49-F238E27FC236}">
                  <a16:creationId xmlns:a16="http://schemas.microsoft.com/office/drawing/2014/main" id="{1FF72A4E-7D64-4FA5-B412-E81AF818B4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6356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0" name="Oval 6">
              <a:extLst>
                <a:ext uri="{FF2B5EF4-FFF2-40B4-BE49-F238E27FC236}">
                  <a16:creationId xmlns:a16="http://schemas.microsoft.com/office/drawing/2014/main" id="{1408835C-B64A-47EA-8D2C-B9AC6DA33C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944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1" name="Oval 7">
              <a:extLst>
                <a:ext uri="{FF2B5EF4-FFF2-40B4-BE49-F238E27FC236}">
                  <a16:creationId xmlns:a16="http://schemas.microsoft.com/office/drawing/2014/main" id="{D629E6FE-C3C1-4C56-8553-53883FD760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7444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2" name="Oval 8">
              <a:extLst>
                <a:ext uri="{FF2B5EF4-FFF2-40B4-BE49-F238E27FC236}">
                  <a16:creationId xmlns:a16="http://schemas.microsoft.com/office/drawing/2014/main" id="{A44C8CF7-6E24-4473-A1F6-C6444E1DFA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8954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3" name="Oval 9">
              <a:extLst>
                <a:ext uri="{FF2B5EF4-FFF2-40B4-BE49-F238E27FC236}">
                  <a16:creationId xmlns:a16="http://schemas.microsoft.com/office/drawing/2014/main" id="{1E44B5B9-7C6F-4C95-BBC8-BFC0FDECD6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854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4" name="Oval 10">
              <a:extLst>
                <a:ext uri="{FF2B5EF4-FFF2-40B4-BE49-F238E27FC236}">
                  <a16:creationId xmlns:a16="http://schemas.microsoft.com/office/drawing/2014/main" id="{AE79D3A2-58F6-4A1F-92D9-AAAB91C247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9044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5" name="Oval 11">
              <a:extLst>
                <a:ext uri="{FF2B5EF4-FFF2-40B4-BE49-F238E27FC236}">
                  <a16:creationId xmlns:a16="http://schemas.microsoft.com/office/drawing/2014/main" id="{4C4F3BC5-67A9-4C92-B8D8-39282007C5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6356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6" name="Oval 12">
              <a:extLst>
                <a:ext uri="{FF2B5EF4-FFF2-40B4-BE49-F238E27FC236}">
                  <a16:creationId xmlns:a16="http://schemas.microsoft.com/office/drawing/2014/main" id="{40C68EDA-97AC-43E3-B029-05A94AEC49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6944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7" name="Oval 13">
              <a:extLst>
                <a:ext uri="{FF2B5EF4-FFF2-40B4-BE49-F238E27FC236}">
                  <a16:creationId xmlns:a16="http://schemas.microsoft.com/office/drawing/2014/main" id="{AA7D03B6-73DC-4658-A287-06F786F832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7444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8" name="Oval 14">
              <a:extLst>
                <a:ext uri="{FF2B5EF4-FFF2-40B4-BE49-F238E27FC236}">
                  <a16:creationId xmlns:a16="http://schemas.microsoft.com/office/drawing/2014/main" id="{EA29EFC7-10E4-4084-A790-26E118184B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8954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9" name="Oval 15">
              <a:extLst>
                <a:ext uri="{FF2B5EF4-FFF2-40B4-BE49-F238E27FC236}">
                  <a16:creationId xmlns:a16="http://schemas.microsoft.com/office/drawing/2014/main" id="{24A03008-F9D8-4782-9EE2-04DBEDA9B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854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0" name="Oval 16">
              <a:extLst>
                <a:ext uri="{FF2B5EF4-FFF2-40B4-BE49-F238E27FC236}">
                  <a16:creationId xmlns:a16="http://schemas.microsoft.com/office/drawing/2014/main" id="{06872B0E-28DD-4A97-B558-F5E24B1153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9044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8" name="Oval 6">
              <a:extLst>
                <a:ext uri="{FF2B5EF4-FFF2-40B4-BE49-F238E27FC236}">
                  <a16:creationId xmlns:a16="http://schemas.microsoft.com/office/drawing/2014/main" id="{39858B81-EEAF-4236-99D6-A9ADC8148E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8436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4" name="Oval 12">
              <a:extLst>
                <a:ext uri="{FF2B5EF4-FFF2-40B4-BE49-F238E27FC236}">
                  <a16:creationId xmlns:a16="http://schemas.microsoft.com/office/drawing/2014/main" id="{1A49CE3B-E51F-4CD5-A2C8-916B4ECF74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8436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3" name="Oval 5">
              <a:extLst>
                <a:ext uri="{FF2B5EF4-FFF2-40B4-BE49-F238E27FC236}">
                  <a16:creationId xmlns:a16="http://schemas.microsoft.com/office/drawing/2014/main" id="{2FF2925F-FEED-4EA5-BCF7-105F2AE510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960" y="2824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4" name="Oval 6">
              <a:extLst>
                <a:ext uri="{FF2B5EF4-FFF2-40B4-BE49-F238E27FC236}">
                  <a16:creationId xmlns:a16="http://schemas.microsoft.com/office/drawing/2014/main" id="{9B5B84E2-C3C3-4222-B2BA-D0E1CE7E77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48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5" name="Oval 7">
              <a:extLst>
                <a:ext uri="{FF2B5EF4-FFF2-40B4-BE49-F238E27FC236}">
                  <a16:creationId xmlns:a16="http://schemas.microsoft.com/office/drawing/2014/main" id="{4B05A0A4-5116-402C-9B26-C17396FA74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48" y="2824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6" name="Oval 8">
              <a:extLst>
                <a:ext uri="{FF2B5EF4-FFF2-40B4-BE49-F238E27FC236}">
                  <a16:creationId xmlns:a16="http://schemas.microsoft.com/office/drawing/2014/main" id="{B616A88A-569D-4206-BA6E-B7E352B112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4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7" name="Oval 9">
              <a:extLst>
                <a:ext uri="{FF2B5EF4-FFF2-40B4-BE49-F238E27FC236}">
                  <a16:creationId xmlns:a16="http://schemas.microsoft.com/office/drawing/2014/main" id="{831DEDB3-04E2-4A6A-957B-FF9F537912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4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8" name="Oval 10">
              <a:extLst>
                <a:ext uri="{FF2B5EF4-FFF2-40B4-BE49-F238E27FC236}">
                  <a16:creationId xmlns:a16="http://schemas.microsoft.com/office/drawing/2014/main" id="{CE623CD0-9C5A-4C68-9D6C-48B0C037CF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648" y="26320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9" name="Oval 11">
              <a:extLst>
                <a:ext uri="{FF2B5EF4-FFF2-40B4-BE49-F238E27FC236}">
                  <a16:creationId xmlns:a16="http://schemas.microsoft.com/office/drawing/2014/main" id="{7122DC54-861B-43CD-80D0-EACEFE2BFA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960" y="32051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40" name="Oval 12">
              <a:extLst>
                <a:ext uri="{FF2B5EF4-FFF2-40B4-BE49-F238E27FC236}">
                  <a16:creationId xmlns:a16="http://schemas.microsoft.com/office/drawing/2014/main" id="{11D82E98-F3E6-4F78-98E8-17D01055A0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48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41" name="Oval 13">
              <a:extLst>
                <a:ext uri="{FF2B5EF4-FFF2-40B4-BE49-F238E27FC236}">
                  <a16:creationId xmlns:a16="http://schemas.microsoft.com/office/drawing/2014/main" id="{8EF077AF-E9BA-4F5C-83EA-9A8C3342ED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48" y="32051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42" name="Oval 14">
              <a:extLst>
                <a:ext uri="{FF2B5EF4-FFF2-40B4-BE49-F238E27FC236}">
                  <a16:creationId xmlns:a16="http://schemas.microsoft.com/office/drawing/2014/main" id="{D273F039-03B2-422F-B896-67DD0D53D6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4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43" name="Oval 15">
              <a:extLst>
                <a:ext uri="{FF2B5EF4-FFF2-40B4-BE49-F238E27FC236}">
                  <a16:creationId xmlns:a16="http://schemas.microsoft.com/office/drawing/2014/main" id="{E77BE676-D9B8-4500-9A53-268DDA2B41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4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44" name="Oval 16">
              <a:extLst>
                <a:ext uri="{FF2B5EF4-FFF2-40B4-BE49-F238E27FC236}">
                  <a16:creationId xmlns:a16="http://schemas.microsoft.com/office/drawing/2014/main" id="{3B9E0D61-832C-421F-AFAA-446B0B23A2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648" y="30146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47" name="Oval 5">
              <a:extLst>
                <a:ext uri="{FF2B5EF4-FFF2-40B4-BE49-F238E27FC236}">
                  <a16:creationId xmlns:a16="http://schemas.microsoft.com/office/drawing/2014/main" id="{FEC0E667-CA4A-496E-8E50-7AF46092BE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538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8" name="Oval 6">
              <a:extLst>
                <a:ext uri="{FF2B5EF4-FFF2-40B4-BE49-F238E27FC236}">
                  <a16:creationId xmlns:a16="http://schemas.microsoft.com/office/drawing/2014/main" id="{DB53E317-8642-4C25-BBBF-FEB0DCAEBA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0126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9" name="Oval 7">
              <a:extLst>
                <a:ext uri="{FF2B5EF4-FFF2-40B4-BE49-F238E27FC236}">
                  <a16:creationId xmlns:a16="http://schemas.microsoft.com/office/drawing/2014/main" id="{03FE891C-A6B3-4C55-B758-4AD2AB664D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626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0" name="Oval 8">
              <a:extLst>
                <a:ext uri="{FF2B5EF4-FFF2-40B4-BE49-F238E27FC236}">
                  <a16:creationId xmlns:a16="http://schemas.microsoft.com/office/drawing/2014/main" id="{892E80E8-35F2-44B2-9F7A-23A598E3F5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72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1" name="Oval 9">
              <a:extLst>
                <a:ext uri="{FF2B5EF4-FFF2-40B4-BE49-F238E27FC236}">
                  <a16:creationId xmlns:a16="http://schemas.microsoft.com/office/drawing/2014/main" id="{BE627244-3624-467E-9BC6-A25AB8EEEA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72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2" name="Oval 10">
              <a:extLst>
                <a:ext uri="{FF2B5EF4-FFF2-40B4-BE49-F238E27FC236}">
                  <a16:creationId xmlns:a16="http://schemas.microsoft.com/office/drawing/2014/main" id="{9B4BCFBA-E946-4F45-AE75-F38062759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222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3" name="Oval 11">
              <a:extLst>
                <a:ext uri="{FF2B5EF4-FFF2-40B4-BE49-F238E27FC236}">
                  <a16:creationId xmlns:a16="http://schemas.microsoft.com/office/drawing/2014/main" id="{12027C01-B6BC-44D1-8873-2C1C7C8665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538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4" name="Oval 12">
              <a:extLst>
                <a:ext uri="{FF2B5EF4-FFF2-40B4-BE49-F238E27FC236}">
                  <a16:creationId xmlns:a16="http://schemas.microsoft.com/office/drawing/2014/main" id="{3A4F20AB-7F02-4636-92EF-349E53CA9B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0126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5" name="Oval 13">
              <a:extLst>
                <a:ext uri="{FF2B5EF4-FFF2-40B4-BE49-F238E27FC236}">
                  <a16:creationId xmlns:a16="http://schemas.microsoft.com/office/drawing/2014/main" id="{B4D57174-1A2D-4097-800B-E49085A7E9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626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6" name="Oval 14">
              <a:extLst>
                <a:ext uri="{FF2B5EF4-FFF2-40B4-BE49-F238E27FC236}">
                  <a16:creationId xmlns:a16="http://schemas.microsoft.com/office/drawing/2014/main" id="{2757206B-7C12-4F2B-A2EF-A66191517C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72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7" name="Oval 15">
              <a:extLst>
                <a:ext uri="{FF2B5EF4-FFF2-40B4-BE49-F238E27FC236}">
                  <a16:creationId xmlns:a16="http://schemas.microsoft.com/office/drawing/2014/main" id="{83082349-6B6E-4341-A213-4950065FE0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72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8" name="Oval 16">
              <a:extLst>
                <a:ext uri="{FF2B5EF4-FFF2-40B4-BE49-F238E27FC236}">
                  <a16:creationId xmlns:a16="http://schemas.microsoft.com/office/drawing/2014/main" id="{82C7134A-8C77-4FF0-AAD7-38F90D9119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222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5" name="Oval 5">
              <a:extLst>
                <a:ext uri="{FF2B5EF4-FFF2-40B4-BE49-F238E27FC236}">
                  <a16:creationId xmlns:a16="http://schemas.microsoft.com/office/drawing/2014/main" id="{072DDABD-7AE4-4507-B6B1-C7C714806B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1030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6" name="Oval 6">
              <a:extLst>
                <a:ext uri="{FF2B5EF4-FFF2-40B4-BE49-F238E27FC236}">
                  <a16:creationId xmlns:a16="http://schemas.microsoft.com/office/drawing/2014/main" id="{7565CF13-FF12-4EDE-B0B7-6FEBC6655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618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7" name="Oval 7">
              <a:extLst>
                <a:ext uri="{FF2B5EF4-FFF2-40B4-BE49-F238E27FC236}">
                  <a16:creationId xmlns:a16="http://schemas.microsoft.com/office/drawing/2014/main" id="{0C1F67D5-55FC-487B-8BE8-D1F8D32775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2118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8" name="Oval 8">
              <a:extLst>
                <a:ext uri="{FF2B5EF4-FFF2-40B4-BE49-F238E27FC236}">
                  <a16:creationId xmlns:a16="http://schemas.microsoft.com/office/drawing/2014/main" id="{3611606C-4145-4EBE-8453-A7BD1A1B48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421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9" name="Oval 9">
              <a:extLst>
                <a:ext uri="{FF2B5EF4-FFF2-40B4-BE49-F238E27FC236}">
                  <a16:creationId xmlns:a16="http://schemas.microsoft.com/office/drawing/2014/main" id="{AE61CEAD-7DD4-4DB9-97C3-4F12D4AB79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321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0" name="Oval 10">
              <a:extLst>
                <a:ext uri="{FF2B5EF4-FFF2-40B4-BE49-F238E27FC236}">
                  <a16:creationId xmlns:a16="http://schemas.microsoft.com/office/drawing/2014/main" id="{3AF2C5CB-6E3E-4A8F-BC0C-8BD861D3E2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371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1" name="Oval 11">
              <a:extLst>
                <a:ext uri="{FF2B5EF4-FFF2-40B4-BE49-F238E27FC236}">
                  <a16:creationId xmlns:a16="http://schemas.microsoft.com/office/drawing/2014/main" id="{7DEBDA7F-331B-4F4B-AD8A-74DE53AEAC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1030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2" name="Oval 12">
              <a:extLst>
                <a:ext uri="{FF2B5EF4-FFF2-40B4-BE49-F238E27FC236}">
                  <a16:creationId xmlns:a16="http://schemas.microsoft.com/office/drawing/2014/main" id="{5B0BCC94-A127-4CA4-AE26-4F2D4511BE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618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3" name="Oval 13">
              <a:extLst>
                <a:ext uri="{FF2B5EF4-FFF2-40B4-BE49-F238E27FC236}">
                  <a16:creationId xmlns:a16="http://schemas.microsoft.com/office/drawing/2014/main" id="{E8168B03-A15E-4BAF-89AE-D295A666FC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2118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4" name="Oval 14">
              <a:extLst>
                <a:ext uri="{FF2B5EF4-FFF2-40B4-BE49-F238E27FC236}">
                  <a16:creationId xmlns:a16="http://schemas.microsoft.com/office/drawing/2014/main" id="{69C3FFDF-5BC5-4A61-9E59-CC39B9FCED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421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5" name="Oval 15">
              <a:extLst>
                <a:ext uri="{FF2B5EF4-FFF2-40B4-BE49-F238E27FC236}">
                  <a16:creationId xmlns:a16="http://schemas.microsoft.com/office/drawing/2014/main" id="{B96D15EE-AC80-471B-9997-36F1F8A73C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321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6" name="Oval 16">
              <a:extLst>
                <a:ext uri="{FF2B5EF4-FFF2-40B4-BE49-F238E27FC236}">
                  <a16:creationId xmlns:a16="http://schemas.microsoft.com/office/drawing/2014/main" id="{0C5B2BC9-CE77-464F-9A18-FC6CAC0995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371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3" name="Oval 5">
              <a:extLst>
                <a:ext uri="{FF2B5EF4-FFF2-40B4-BE49-F238E27FC236}">
                  <a16:creationId xmlns:a16="http://schemas.microsoft.com/office/drawing/2014/main" id="{6CE84085-0269-4666-93EC-FD392C99EC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522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4" name="Oval 6">
              <a:extLst>
                <a:ext uri="{FF2B5EF4-FFF2-40B4-BE49-F238E27FC236}">
                  <a16:creationId xmlns:a16="http://schemas.microsoft.com/office/drawing/2014/main" id="{49EA06C6-9A34-4F3F-98BD-E00E6DADE2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3110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5" name="Oval 7">
              <a:extLst>
                <a:ext uri="{FF2B5EF4-FFF2-40B4-BE49-F238E27FC236}">
                  <a16:creationId xmlns:a16="http://schemas.microsoft.com/office/drawing/2014/main" id="{AB0726CE-37A1-4AA7-B9B1-CCA549A0D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610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6" name="Oval 8">
              <a:extLst>
                <a:ext uri="{FF2B5EF4-FFF2-40B4-BE49-F238E27FC236}">
                  <a16:creationId xmlns:a16="http://schemas.microsoft.com/office/drawing/2014/main" id="{56AE694D-F328-4E32-A2C9-62624873FB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571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7" name="Oval 9">
              <a:extLst>
                <a:ext uri="{FF2B5EF4-FFF2-40B4-BE49-F238E27FC236}">
                  <a16:creationId xmlns:a16="http://schemas.microsoft.com/office/drawing/2014/main" id="{F9D8A0A7-F236-470B-8A56-13E95CADDC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471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8" name="Oval 10">
              <a:extLst>
                <a:ext uri="{FF2B5EF4-FFF2-40B4-BE49-F238E27FC236}">
                  <a16:creationId xmlns:a16="http://schemas.microsoft.com/office/drawing/2014/main" id="{FA9DA873-D31F-41C2-8C1C-6090C5C120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521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9" name="Oval 11">
              <a:extLst>
                <a:ext uri="{FF2B5EF4-FFF2-40B4-BE49-F238E27FC236}">
                  <a16:creationId xmlns:a16="http://schemas.microsoft.com/office/drawing/2014/main" id="{957C900F-CE82-49BC-AC5B-28049B3C53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522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0" name="Oval 12">
              <a:extLst>
                <a:ext uri="{FF2B5EF4-FFF2-40B4-BE49-F238E27FC236}">
                  <a16:creationId xmlns:a16="http://schemas.microsoft.com/office/drawing/2014/main" id="{77280640-9F87-4BF9-BAA3-AC2BECCE82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3110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1" name="Oval 13">
              <a:extLst>
                <a:ext uri="{FF2B5EF4-FFF2-40B4-BE49-F238E27FC236}">
                  <a16:creationId xmlns:a16="http://schemas.microsoft.com/office/drawing/2014/main" id="{DA760EDB-7C06-4677-9EDE-8BD7F31E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610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2" name="Oval 14">
              <a:extLst>
                <a:ext uri="{FF2B5EF4-FFF2-40B4-BE49-F238E27FC236}">
                  <a16:creationId xmlns:a16="http://schemas.microsoft.com/office/drawing/2014/main" id="{C019D9A7-538F-4930-BB4E-6B40956E1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571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3" name="Oval 15">
              <a:extLst>
                <a:ext uri="{FF2B5EF4-FFF2-40B4-BE49-F238E27FC236}">
                  <a16:creationId xmlns:a16="http://schemas.microsoft.com/office/drawing/2014/main" id="{FBB02BFD-4E99-4FCE-BB30-7D3DD9FF04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471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4" name="Oval 16">
              <a:extLst>
                <a:ext uri="{FF2B5EF4-FFF2-40B4-BE49-F238E27FC236}">
                  <a16:creationId xmlns:a16="http://schemas.microsoft.com/office/drawing/2014/main" id="{0D86C98D-0B48-4C5C-BAC5-C54DD8931E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521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1" name="Oval 5">
              <a:extLst>
                <a:ext uri="{FF2B5EF4-FFF2-40B4-BE49-F238E27FC236}">
                  <a16:creationId xmlns:a16="http://schemas.microsoft.com/office/drawing/2014/main" id="{767D5C0C-87FC-410E-809D-F58044C476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4014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2" name="Oval 6">
              <a:extLst>
                <a:ext uri="{FF2B5EF4-FFF2-40B4-BE49-F238E27FC236}">
                  <a16:creationId xmlns:a16="http://schemas.microsoft.com/office/drawing/2014/main" id="{AE3827D1-BA54-4497-A8A4-DB7812E6D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602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3" name="Oval 7">
              <a:extLst>
                <a:ext uri="{FF2B5EF4-FFF2-40B4-BE49-F238E27FC236}">
                  <a16:creationId xmlns:a16="http://schemas.microsoft.com/office/drawing/2014/main" id="{F506ED85-D44E-480E-8C49-15E24ED8AA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5102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4" name="Oval 8">
              <a:extLst>
                <a:ext uri="{FF2B5EF4-FFF2-40B4-BE49-F238E27FC236}">
                  <a16:creationId xmlns:a16="http://schemas.microsoft.com/office/drawing/2014/main" id="{7620B8D0-3E78-42C2-9A0F-C9D4DC38C9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7202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5" name="Oval 9">
              <a:extLst>
                <a:ext uri="{FF2B5EF4-FFF2-40B4-BE49-F238E27FC236}">
                  <a16:creationId xmlns:a16="http://schemas.microsoft.com/office/drawing/2014/main" id="{5E9BC14E-00C3-471E-8118-6525CAEE4D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6202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6" name="Oval 10">
              <a:extLst>
                <a:ext uri="{FF2B5EF4-FFF2-40B4-BE49-F238E27FC236}">
                  <a16:creationId xmlns:a16="http://schemas.microsoft.com/office/drawing/2014/main" id="{05266A4F-AB39-40A2-B57E-3C2B43CCB7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6702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7" name="Oval 11">
              <a:extLst>
                <a:ext uri="{FF2B5EF4-FFF2-40B4-BE49-F238E27FC236}">
                  <a16:creationId xmlns:a16="http://schemas.microsoft.com/office/drawing/2014/main" id="{A99BB45F-780F-4E11-A4EE-2F43F62920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4014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8" name="Oval 12">
              <a:extLst>
                <a:ext uri="{FF2B5EF4-FFF2-40B4-BE49-F238E27FC236}">
                  <a16:creationId xmlns:a16="http://schemas.microsoft.com/office/drawing/2014/main" id="{8134D928-35D6-4321-8966-5D8A169F86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602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9" name="Oval 13">
              <a:extLst>
                <a:ext uri="{FF2B5EF4-FFF2-40B4-BE49-F238E27FC236}">
                  <a16:creationId xmlns:a16="http://schemas.microsoft.com/office/drawing/2014/main" id="{891B2E68-C228-421F-96D7-31EB1C8CC2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5102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0" name="Oval 14">
              <a:extLst>
                <a:ext uri="{FF2B5EF4-FFF2-40B4-BE49-F238E27FC236}">
                  <a16:creationId xmlns:a16="http://schemas.microsoft.com/office/drawing/2014/main" id="{72369AAF-6949-41D8-86FA-B887C56925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7202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1" name="Oval 15">
              <a:extLst>
                <a:ext uri="{FF2B5EF4-FFF2-40B4-BE49-F238E27FC236}">
                  <a16:creationId xmlns:a16="http://schemas.microsoft.com/office/drawing/2014/main" id="{5B0B8140-A9A6-4A22-B18D-2970F70B2A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6202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2" name="Oval 16">
              <a:extLst>
                <a:ext uri="{FF2B5EF4-FFF2-40B4-BE49-F238E27FC236}">
                  <a16:creationId xmlns:a16="http://schemas.microsoft.com/office/drawing/2014/main" id="{FD71B251-51E2-4C82-B999-EC8A42C139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6702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9" name="Oval 5">
              <a:extLst>
                <a:ext uri="{FF2B5EF4-FFF2-40B4-BE49-F238E27FC236}">
                  <a16:creationId xmlns:a16="http://schemas.microsoft.com/office/drawing/2014/main" id="{9770A395-F897-471D-B6B0-7ECA4A436E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506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0" name="Oval 6">
              <a:extLst>
                <a:ext uri="{FF2B5EF4-FFF2-40B4-BE49-F238E27FC236}">
                  <a16:creationId xmlns:a16="http://schemas.microsoft.com/office/drawing/2014/main" id="{FFC73AB4-18CD-4158-BAEF-56ABBFC17A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6094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1" name="Oval 7">
              <a:extLst>
                <a:ext uri="{FF2B5EF4-FFF2-40B4-BE49-F238E27FC236}">
                  <a16:creationId xmlns:a16="http://schemas.microsoft.com/office/drawing/2014/main" id="{4E6C9FC6-613A-4E60-9A73-82E220EDA7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594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2" name="Oval 8">
              <a:extLst>
                <a:ext uri="{FF2B5EF4-FFF2-40B4-BE49-F238E27FC236}">
                  <a16:creationId xmlns:a16="http://schemas.microsoft.com/office/drawing/2014/main" id="{AA8E1029-72A1-46B8-978B-2A219FF539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869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3" name="Oval 9">
              <a:extLst>
                <a:ext uri="{FF2B5EF4-FFF2-40B4-BE49-F238E27FC236}">
                  <a16:creationId xmlns:a16="http://schemas.microsoft.com/office/drawing/2014/main" id="{A5DE7524-4CC9-4770-918B-738EC4C34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769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4" name="Oval 10">
              <a:extLst>
                <a:ext uri="{FF2B5EF4-FFF2-40B4-BE49-F238E27FC236}">
                  <a16:creationId xmlns:a16="http://schemas.microsoft.com/office/drawing/2014/main" id="{F4C926B4-2142-471A-A6C6-E6BF93F9E7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819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5" name="Oval 11">
              <a:extLst>
                <a:ext uri="{FF2B5EF4-FFF2-40B4-BE49-F238E27FC236}">
                  <a16:creationId xmlns:a16="http://schemas.microsoft.com/office/drawing/2014/main" id="{BE7114FB-7BC9-46F2-AFB8-FFE173F493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506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6" name="Oval 12">
              <a:extLst>
                <a:ext uri="{FF2B5EF4-FFF2-40B4-BE49-F238E27FC236}">
                  <a16:creationId xmlns:a16="http://schemas.microsoft.com/office/drawing/2014/main" id="{15AF3727-EAD1-4383-AE54-B19CAFB674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6094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7" name="Oval 13">
              <a:extLst>
                <a:ext uri="{FF2B5EF4-FFF2-40B4-BE49-F238E27FC236}">
                  <a16:creationId xmlns:a16="http://schemas.microsoft.com/office/drawing/2014/main" id="{741350CD-7E19-4432-82F1-0DAC8BC0CF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594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8" name="Oval 14">
              <a:extLst>
                <a:ext uri="{FF2B5EF4-FFF2-40B4-BE49-F238E27FC236}">
                  <a16:creationId xmlns:a16="http://schemas.microsoft.com/office/drawing/2014/main" id="{3302E949-8F7E-4A67-9BFB-0DCC8C2758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869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9" name="Oval 15">
              <a:extLst>
                <a:ext uri="{FF2B5EF4-FFF2-40B4-BE49-F238E27FC236}">
                  <a16:creationId xmlns:a16="http://schemas.microsoft.com/office/drawing/2014/main" id="{6D8B1668-7C05-4BE9-92F8-D6EDCDA2BC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769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0" name="Oval 16">
              <a:extLst>
                <a:ext uri="{FF2B5EF4-FFF2-40B4-BE49-F238E27FC236}">
                  <a16:creationId xmlns:a16="http://schemas.microsoft.com/office/drawing/2014/main" id="{C491BCAF-E8B5-4400-8AD7-9F425247FD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819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7" name="Oval 5">
              <a:extLst>
                <a:ext uri="{FF2B5EF4-FFF2-40B4-BE49-F238E27FC236}">
                  <a16:creationId xmlns:a16="http://schemas.microsoft.com/office/drawing/2014/main" id="{74AAFA6A-8D33-4833-AFAE-FA83BF5152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6998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8" name="Oval 6">
              <a:extLst>
                <a:ext uri="{FF2B5EF4-FFF2-40B4-BE49-F238E27FC236}">
                  <a16:creationId xmlns:a16="http://schemas.microsoft.com/office/drawing/2014/main" id="{45276282-E30C-453F-A061-D19920215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586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9" name="Oval 7">
              <a:extLst>
                <a:ext uri="{FF2B5EF4-FFF2-40B4-BE49-F238E27FC236}">
                  <a16:creationId xmlns:a16="http://schemas.microsoft.com/office/drawing/2014/main" id="{1AB535FA-3C79-49BA-A1A0-F3D2DB5C72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8086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0" name="Oval 8">
              <a:extLst>
                <a:ext uri="{FF2B5EF4-FFF2-40B4-BE49-F238E27FC236}">
                  <a16:creationId xmlns:a16="http://schemas.microsoft.com/office/drawing/2014/main" id="{97DD7706-0E49-4550-A163-5D2DB4400A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018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1" name="Oval 9">
              <a:extLst>
                <a:ext uri="{FF2B5EF4-FFF2-40B4-BE49-F238E27FC236}">
                  <a16:creationId xmlns:a16="http://schemas.microsoft.com/office/drawing/2014/main" id="{388F36F3-8D75-4632-B04A-1A2B4B9EDD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918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2" name="Oval 10">
              <a:extLst>
                <a:ext uri="{FF2B5EF4-FFF2-40B4-BE49-F238E27FC236}">
                  <a16:creationId xmlns:a16="http://schemas.microsoft.com/office/drawing/2014/main" id="{90831C60-BF1F-4A07-BF85-2D3260B28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968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3" name="Oval 11">
              <a:extLst>
                <a:ext uri="{FF2B5EF4-FFF2-40B4-BE49-F238E27FC236}">
                  <a16:creationId xmlns:a16="http://schemas.microsoft.com/office/drawing/2014/main" id="{874B11A8-75A1-46A7-BA3F-C4E204B989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6998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4" name="Oval 12">
              <a:extLst>
                <a:ext uri="{FF2B5EF4-FFF2-40B4-BE49-F238E27FC236}">
                  <a16:creationId xmlns:a16="http://schemas.microsoft.com/office/drawing/2014/main" id="{FBED5396-4336-4449-947B-9D93FFB62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586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5" name="Oval 13">
              <a:extLst>
                <a:ext uri="{FF2B5EF4-FFF2-40B4-BE49-F238E27FC236}">
                  <a16:creationId xmlns:a16="http://schemas.microsoft.com/office/drawing/2014/main" id="{D14210A8-C3F1-44CC-B995-7698627EC4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8086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6" name="Oval 14">
              <a:extLst>
                <a:ext uri="{FF2B5EF4-FFF2-40B4-BE49-F238E27FC236}">
                  <a16:creationId xmlns:a16="http://schemas.microsoft.com/office/drawing/2014/main" id="{77344A0A-324F-43C9-9CFD-24D54BD62F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018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7" name="Oval 15">
              <a:extLst>
                <a:ext uri="{FF2B5EF4-FFF2-40B4-BE49-F238E27FC236}">
                  <a16:creationId xmlns:a16="http://schemas.microsoft.com/office/drawing/2014/main" id="{1BD41512-C031-46D8-A398-0E169C0653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918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8" name="Oval 16">
              <a:extLst>
                <a:ext uri="{FF2B5EF4-FFF2-40B4-BE49-F238E27FC236}">
                  <a16:creationId xmlns:a16="http://schemas.microsoft.com/office/drawing/2014/main" id="{04EDCA5E-36A5-4777-9A2A-AB11AE7865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968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5" name="Oval 5">
              <a:extLst>
                <a:ext uri="{FF2B5EF4-FFF2-40B4-BE49-F238E27FC236}">
                  <a16:creationId xmlns:a16="http://schemas.microsoft.com/office/drawing/2014/main" id="{F3AD5287-781E-4E75-9C8C-84914CC26B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490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6" name="Oval 6">
              <a:extLst>
                <a:ext uri="{FF2B5EF4-FFF2-40B4-BE49-F238E27FC236}">
                  <a16:creationId xmlns:a16="http://schemas.microsoft.com/office/drawing/2014/main" id="{1FD88443-B465-42E4-8E35-1241B0F78D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9078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7" name="Oval 7">
              <a:extLst>
                <a:ext uri="{FF2B5EF4-FFF2-40B4-BE49-F238E27FC236}">
                  <a16:creationId xmlns:a16="http://schemas.microsoft.com/office/drawing/2014/main" id="{04C75E89-1FBA-439C-80AC-9441E720A8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578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8" name="Oval 8">
              <a:extLst>
                <a:ext uri="{FF2B5EF4-FFF2-40B4-BE49-F238E27FC236}">
                  <a16:creationId xmlns:a16="http://schemas.microsoft.com/office/drawing/2014/main" id="{3A89EDAB-D859-4632-A4E7-BCA1821352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167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9" name="Oval 9">
              <a:extLst>
                <a:ext uri="{FF2B5EF4-FFF2-40B4-BE49-F238E27FC236}">
                  <a16:creationId xmlns:a16="http://schemas.microsoft.com/office/drawing/2014/main" id="{6B4D665C-4899-4DE9-92B8-E1109D7AD9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067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0" name="Oval 10">
              <a:extLst>
                <a:ext uri="{FF2B5EF4-FFF2-40B4-BE49-F238E27FC236}">
                  <a16:creationId xmlns:a16="http://schemas.microsoft.com/office/drawing/2014/main" id="{C8D57775-A6F2-49C5-B1C6-461D48B29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117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1" name="Oval 11">
              <a:extLst>
                <a:ext uri="{FF2B5EF4-FFF2-40B4-BE49-F238E27FC236}">
                  <a16:creationId xmlns:a16="http://schemas.microsoft.com/office/drawing/2014/main" id="{4141DB2D-8206-40E1-A7D1-1170F617A5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490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2" name="Oval 12">
              <a:extLst>
                <a:ext uri="{FF2B5EF4-FFF2-40B4-BE49-F238E27FC236}">
                  <a16:creationId xmlns:a16="http://schemas.microsoft.com/office/drawing/2014/main" id="{E6D119FA-99A5-41FD-9407-8399B9CCB2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9078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3" name="Oval 13">
              <a:extLst>
                <a:ext uri="{FF2B5EF4-FFF2-40B4-BE49-F238E27FC236}">
                  <a16:creationId xmlns:a16="http://schemas.microsoft.com/office/drawing/2014/main" id="{7844924E-0B6B-4F7D-BCED-162FB23D8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578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4" name="Oval 14">
              <a:extLst>
                <a:ext uri="{FF2B5EF4-FFF2-40B4-BE49-F238E27FC236}">
                  <a16:creationId xmlns:a16="http://schemas.microsoft.com/office/drawing/2014/main" id="{D5957245-E11F-4351-8BB6-8269174CEE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167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5" name="Oval 15">
              <a:extLst>
                <a:ext uri="{FF2B5EF4-FFF2-40B4-BE49-F238E27FC236}">
                  <a16:creationId xmlns:a16="http://schemas.microsoft.com/office/drawing/2014/main" id="{31D2EBEA-D51A-45B9-9686-3E49B0F0F4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067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6" name="Oval 16">
              <a:extLst>
                <a:ext uri="{FF2B5EF4-FFF2-40B4-BE49-F238E27FC236}">
                  <a16:creationId xmlns:a16="http://schemas.microsoft.com/office/drawing/2014/main" id="{945ECC08-F9D3-4B14-8C46-7A808AC0ED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117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3" name="Oval 5">
              <a:extLst>
                <a:ext uri="{FF2B5EF4-FFF2-40B4-BE49-F238E27FC236}">
                  <a16:creationId xmlns:a16="http://schemas.microsoft.com/office/drawing/2014/main" id="{F4EBDEA3-23B8-45A0-B824-BA52E55505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9982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4" name="Oval 6">
              <a:extLst>
                <a:ext uri="{FF2B5EF4-FFF2-40B4-BE49-F238E27FC236}">
                  <a16:creationId xmlns:a16="http://schemas.microsoft.com/office/drawing/2014/main" id="{15347F03-1AC9-473A-B0DD-6003B9385F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570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5" name="Oval 7">
              <a:extLst>
                <a:ext uri="{FF2B5EF4-FFF2-40B4-BE49-F238E27FC236}">
                  <a16:creationId xmlns:a16="http://schemas.microsoft.com/office/drawing/2014/main" id="{E1DA69D7-F314-4F1B-8C55-97A8D41008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1070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6" name="Oval 8">
              <a:extLst>
                <a:ext uri="{FF2B5EF4-FFF2-40B4-BE49-F238E27FC236}">
                  <a16:creationId xmlns:a16="http://schemas.microsoft.com/office/drawing/2014/main" id="{FA0C1956-9614-4F90-9CF1-ECB2D8D0B3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317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7" name="Oval 9">
              <a:extLst>
                <a:ext uri="{FF2B5EF4-FFF2-40B4-BE49-F238E27FC236}">
                  <a16:creationId xmlns:a16="http://schemas.microsoft.com/office/drawing/2014/main" id="{201A027F-DFF7-49EA-BB78-6E9D967558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17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8" name="Oval 10">
              <a:extLst>
                <a:ext uri="{FF2B5EF4-FFF2-40B4-BE49-F238E27FC236}">
                  <a16:creationId xmlns:a16="http://schemas.microsoft.com/office/drawing/2014/main" id="{1EA21ED3-BFBF-4A99-9220-E215977359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267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9" name="Oval 11">
              <a:extLst>
                <a:ext uri="{FF2B5EF4-FFF2-40B4-BE49-F238E27FC236}">
                  <a16:creationId xmlns:a16="http://schemas.microsoft.com/office/drawing/2014/main" id="{A96FB185-CF9C-4456-AC28-5A288D61C3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9982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0" name="Oval 12">
              <a:extLst>
                <a:ext uri="{FF2B5EF4-FFF2-40B4-BE49-F238E27FC236}">
                  <a16:creationId xmlns:a16="http://schemas.microsoft.com/office/drawing/2014/main" id="{604C66AC-E799-4B66-B730-E88575CA97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570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1" name="Oval 13">
              <a:extLst>
                <a:ext uri="{FF2B5EF4-FFF2-40B4-BE49-F238E27FC236}">
                  <a16:creationId xmlns:a16="http://schemas.microsoft.com/office/drawing/2014/main" id="{BDCBF3C5-B84F-41A3-ABB4-02357F827C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1070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2" name="Oval 14">
              <a:extLst>
                <a:ext uri="{FF2B5EF4-FFF2-40B4-BE49-F238E27FC236}">
                  <a16:creationId xmlns:a16="http://schemas.microsoft.com/office/drawing/2014/main" id="{DC7C2E10-8BB6-44E1-9904-F21C42C867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317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3" name="Oval 15">
              <a:extLst>
                <a:ext uri="{FF2B5EF4-FFF2-40B4-BE49-F238E27FC236}">
                  <a16:creationId xmlns:a16="http://schemas.microsoft.com/office/drawing/2014/main" id="{C790FFCD-3354-4FD8-A7CA-D3100A7F02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17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4" name="Oval 16">
              <a:extLst>
                <a:ext uri="{FF2B5EF4-FFF2-40B4-BE49-F238E27FC236}">
                  <a16:creationId xmlns:a16="http://schemas.microsoft.com/office/drawing/2014/main" id="{55C2BAA3-C339-4AD2-A924-5E4BF72786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267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1" name="Oval 5">
              <a:extLst>
                <a:ext uri="{FF2B5EF4-FFF2-40B4-BE49-F238E27FC236}">
                  <a16:creationId xmlns:a16="http://schemas.microsoft.com/office/drawing/2014/main" id="{F37A4B6E-31F8-43AC-A508-EE40B323F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474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2" name="Oval 6">
              <a:extLst>
                <a:ext uri="{FF2B5EF4-FFF2-40B4-BE49-F238E27FC236}">
                  <a16:creationId xmlns:a16="http://schemas.microsoft.com/office/drawing/2014/main" id="{8717C3C4-DD9E-4633-99E9-9E61183FBE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2062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3" name="Oval 7">
              <a:extLst>
                <a:ext uri="{FF2B5EF4-FFF2-40B4-BE49-F238E27FC236}">
                  <a16:creationId xmlns:a16="http://schemas.microsoft.com/office/drawing/2014/main" id="{3CA7E127-3E79-4D2F-A57A-9EF2D200D2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562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4" name="Oval 8">
              <a:extLst>
                <a:ext uri="{FF2B5EF4-FFF2-40B4-BE49-F238E27FC236}">
                  <a16:creationId xmlns:a16="http://schemas.microsoft.com/office/drawing/2014/main" id="{42510882-FED4-4E93-BC42-AACE712952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4662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5" name="Oval 9">
              <a:extLst>
                <a:ext uri="{FF2B5EF4-FFF2-40B4-BE49-F238E27FC236}">
                  <a16:creationId xmlns:a16="http://schemas.microsoft.com/office/drawing/2014/main" id="{752DB008-7845-4D40-B8B7-73267D05C5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3662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6" name="Oval 10">
              <a:extLst>
                <a:ext uri="{FF2B5EF4-FFF2-40B4-BE49-F238E27FC236}">
                  <a16:creationId xmlns:a16="http://schemas.microsoft.com/office/drawing/2014/main" id="{AE685FDF-76F8-4501-BC56-BDF30FFF8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4162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7" name="Oval 11">
              <a:extLst>
                <a:ext uri="{FF2B5EF4-FFF2-40B4-BE49-F238E27FC236}">
                  <a16:creationId xmlns:a16="http://schemas.microsoft.com/office/drawing/2014/main" id="{E33E4042-ED9D-48E9-9A75-3B0852A62C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474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8" name="Oval 12">
              <a:extLst>
                <a:ext uri="{FF2B5EF4-FFF2-40B4-BE49-F238E27FC236}">
                  <a16:creationId xmlns:a16="http://schemas.microsoft.com/office/drawing/2014/main" id="{22F183B9-6BCE-45BD-8440-DAA45167BF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2062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9" name="Oval 13">
              <a:extLst>
                <a:ext uri="{FF2B5EF4-FFF2-40B4-BE49-F238E27FC236}">
                  <a16:creationId xmlns:a16="http://schemas.microsoft.com/office/drawing/2014/main" id="{9810BBD4-7957-445F-A38F-0DC511C848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562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0" name="Oval 14">
              <a:extLst>
                <a:ext uri="{FF2B5EF4-FFF2-40B4-BE49-F238E27FC236}">
                  <a16:creationId xmlns:a16="http://schemas.microsoft.com/office/drawing/2014/main" id="{A12A4C38-4065-4D09-ACF2-C429F529E9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4662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1" name="Oval 15">
              <a:extLst>
                <a:ext uri="{FF2B5EF4-FFF2-40B4-BE49-F238E27FC236}">
                  <a16:creationId xmlns:a16="http://schemas.microsoft.com/office/drawing/2014/main" id="{0048962E-0475-492C-9DEF-0A7F5BDBB1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3662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2" name="Oval 16">
              <a:extLst>
                <a:ext uri="{FF2B5EF4-FFF2-40B4-BE49-F238E27FC236}">
                  <a16:creationId xmlns:a16="http://schemas.microsoft.com/office/drawing/2014/main" id="{3CD864EB-ABC3-44C6-86FF-BA59A81951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4162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9" name="Oval 5">
              <a:extLst>
                <a:ext uri="{FF2B5EF4-FFF2-40B4-BE49-F238E27FC236}">
                  <a16:creationId xmlns:a16="http://schemas.microsoft.com/office/drawing/2014/main" id="{58DB1DBF-577C-4AED-ACE3-49F911570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2966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0" name="Oval 6">
              <a:extLst>
                <a:ext uri="{FF2B5EF4-FFF2-40B4-BE49-F238E27FC236}">
                  <a16:creationId xmlns:a16="http://schemas.microsoft.com/office/drawing/2014/main" id="{5EF13D7E-1313-40B1-B288-DB537AC123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554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1" name="Oval 7">
              <a:extLst>
                <a:ext uri="{FF2B5EF4-FFF2-40B4-BE49-F238E27FC236}">
                  <a16:creationId xmlns:a16="http://schemas.microsoft.com/office/drawing/2014/main" id="{06C97327-7777-411F-8791-52153B1EB3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4054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2" name="Oval 8">
              <a:extLst>
                <a:ext uri="{FF2B5EF4-FFF2-40B4-BE49-F238E27FC236}">
                  <a16:creationId xmlns:a16="http://schemas.microsoft.com/office/drawing/2014/main" id="{579F3EC9-2907-4304-A3C7-CFC72EA01C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615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3" name="Oval 9">
              <a:extLst>
                <a:ext uri="{FF2B5EF4-FFF2-40B4-BE49-F238E27FC236}">
                  <a16:creationId xmlns:a16="http://schemas.microsoft.com/office/drawing/2014/main" id="{A81E09DF-C4D9-4392-8F9F-FE33EAA72A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515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4" name="Oval 10">
              <a:extLst>
                <a:ext uri="{FF2B5EF4-FFF2-40B4-BE49-F238E27FC236}">
                  <a16:creationId xmlns:a16="http://schemas.microsoft.com/office/drawing/2014/main" id="{DB845268-99F2-494C-BB35-8AFD48B5FE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565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5" name="Oval 11">
              <a:extLst>
                <a:ext uri="{FF2B5EF4-FFF2-40B4-BE49-F238E27FC236}">
                  <a16:creationId xmlns:a16="http://schemas.microsoft.com/office/drawing/2014/main" id="{7E35C2C9-AF18-44E7-A5B2-0C8AAC190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2966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6" name="Oval 12">
              <a:extLst>
                <a:ext uri="{FF2B5EF4-FFF2-40B4-BE49-F238E27FC236}">
                  <a16:creationId xmlns:a16="http://schemas.microsoft.com/office/drawing/2014/main" id="{EC3F9CA1-485A-4C73-9689-3C00940FAD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554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7" name="Oval 13">
              <a:extLst>
                <a:ext uri="{FF2B5EF4-FFF2-40B4-BE49-F238E27FC236}">
                  <a16:creationId xmlns:a16="http://schemas.microsoft.com/office/drawing/2014/main" id="{640DCDAB-17CF-49FE-8D2E-2AB9D5EF8E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4054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8" name="Oval 14">
              <a:extLst>
                <a:ext uri="{FF2B5EF4-FFF2-40B4-BE49-F238E27FC236}">
                  <a16:creationId xmlns:a16="http://schemas.microsoft.com/office/drawing/2014/main" id="{633DF9B9-E1FE-4C9A-9FCD-9BB6840A26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615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9" name="Oval 15">
              <a:extLst>
                <a:ext uri="{FF2B5EF4-FFF2-40B4-BE49-F238E27FC236}">
                  <a16:creationId xmlns:a16="http://schemas.microsoft.com/office/drawing/2014/main" id="{C9F404E6-9274-4829-BD14-2A180706D7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515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0" name="Oval 16">
              <a:extLst>
                <a:ext uri="{FF2B5EF4-FFF2-40B4-BE49-F238E27FC236}">
                  <a16:creationId xmlns:a16="http://schemas.microsoft.com/office/drawing/2014/main" id="{CCAEE659-CC3C-4C32-A5A8-E1A1EE7B57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565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7" name="Oval 5">
              <a:extLst>
                <a:ext uri="{FF2B5EF4-FFF2-40B4-BE49-F238E27FC236}">
                  <a16:creationId xmlns:a16="http://schemas.microsoft.com/office/drawing/2014/main" id="{85D11C5C-9378-42D0-9EC8-768B841B0A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458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8" name="Oval 6">
              <a:extLst>
                <a:ext uri="{FF2B5EF4-FFF2-40B4-BE49-F238E27FC236}">
                  <a16:creationId xmlns:a16="http://schemas.microsoft.com/office/drawing/2014/main" id="{6A904AE1-CC97-4629-9E29-3E392D77A7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5046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9" name="Oval 7">
              <a:extLst>
                <a:ext uri="{FF2B5EF4-FFF2-40B4-BE49-F238E27FC236}">
                  <a16:creationId xmlns:a16="http://schemas.microsoft.com/office/drawing/2014/main" id="{728D8B55-6CEE-4D68-A228-6D3ED69F9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546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0" name="Oval 8">
              <a:extLst>
                <a:ext uri="{FF2B5EF4-FFF2-40B4-BE49-F238E27FC236}">
                  <a16:creationId xmlns:a16="http://schemas.microsoft.com/office/drawing/2014/main" id="{50133A3D-98A9-4414-86FC-A29270E6BD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764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1" name="Oval 9">
              <a:extLst>
                <a:ext uri="{FF2B5EF4-FFF2-40B4-BE49-F238E27FC236}">
                  <a16:creationId xmlns:a16="http://schemas.microsoft.com/office/drawing/2014/main" id="{73932D71-DAE2-458B-ACC9-2C96795F55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664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2" name="Oval 10">
              <a:extLst>
                <a:ext uri="{FF2B5EF4-FFF2-40B4-BE49-F238E27FC236}">
                  <a16:creationId xmlns:a16="http://schemas.microsoft.com/office/drawing/2014/main" id="{BE2F7DAF-8D25-4A30-8827-97F100A1D9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7146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3" name="Oval 11">
              <a:extLst>
                <a:ext uri="{FF2B5EF4-FFF2-40B4-BE49-F238E27FC236}">
                  <a16:creationId xmlns:a16="http://schemas.microsoft.com/office/drawing/2014/main" id="{783797AC-9D82-4E5D-9D0B-680B3E9A92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458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4" name="Oval 12">
              <a:extLst>
                <a:ext uri="{FF2B5EF4-FFF2-40B4-BE49-F238E27FC236}">
                  <a16:creationId xmlns:a16="http://schemas.microsoft.com/office/drawing/2014/main" id="{3EF19254-F9C6-4C94-9784-9A2C5EB492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5046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5" name="Oval 13">
              <a:extLst>
                <a:ext uri="{FF2B5EF4-FFF2-40B4-BE49-F238E27FC236}">
                  <a16:creationId xmlns:a16="http://schemas.microsoft.com/office/drawing/2014/main" id="{5966DE9F-03BB-46DD-A651-FAEFE616F8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546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6" name="Oval 14">
              <a:extLst>
                <a:ext uri="{FF2B5EF4-FFF2-40B4-BE49-F238E27FC236}">
                  <a16:creationId xmlns:a16="http://schemas.microsoft.com/office/drawing/2014/main" id="{BE5F1291-7072-459E-B62D-5764DA570F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764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7" name="Oval 15">
              <a:extLst>
                <a:ext uri="{FF2B5EF4-FFF2-40B4-BE49-F238E27FC236}">
                  <a16:creationId xmlns:a16="http://schemas.microsoft.com/office/drawing/2014/main" id="{9F4C6D91-E0F7-4BC8-AFD9-4D5F893A2F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664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8" name="Oval 16">
              <a:extLst>
                <a:ext uri="{FF2B5EF4-FFF2-40B4-BE49-F238E27FC236}">
                  <a16:creationId xmlns:a16="http://schemas.microsoft.com/office/drawing/2014/main" id="{EBEAD1F7-7193-4802-8538-3D450E940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7146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5" name="Oval 5">
              <a:extLst>
                <a:ext uri="{FF2B5EF4-FFF2-40B4-BE49-F238E27FC236}">
                  <a16:creationId xmlns:a16="http://schemas.microsoft.com/office/drawing/2014/main" id="{89A847EA-B9A3-411D-967E-F789DEBECD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5950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6" name="Oval 6">
              <a:extLst>
                <a:ext uri="{FF2B5EF4-FFF2-40B4-BE49-F238E27FC236}">
                  <a16:creationId xmlns:a16="http://schemas.microsoft.com/office/drawing/2014/main" id="{320EBD41-C54B-47B8-ACE4-AEDA346879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538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7" name="Oval 7">
              <a:extLst>
                <a:ext uri="{FF2B5EF4-FFF2-40B4-BE49-F238E27FC236}">
                  <a16:creationId xmlns:a16="http://schemas.microsoft.com/office/drawing/2014/main" id="{C7F993A2-8B3D-4B25-B231-9B4100F9F6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7038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8" name="Oval 8">
              <a:extLst>
                <a:ext uri="{FF2B5EF4-FFF2-40B4-BE49-F238E27FC236}">
                  <a16:creationId xmlns:a16="http://schemas.microsoft.com/office/drawing/2014/main" id="{8CA87703-09C3-4B52-A613-E0A9272476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913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9" name="Oval 9">
              <a:extLst>
                <a:ext uri="{FF2B5EF4-FFF2-40B4-BE49-F238E27FC236}">
                  <a16:creationId xmlns:a16="http://schemas.microsoft.com/office/drawing/2014/main" id="{DC5E0655-70EA-4103-91DB-21F37E214C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813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0" name="Oval 10">
              <a:extLst>
                <a:ext uri="{FF2B5EF4-FFF2-40B4-BE49-F238E27FC236}">
                  <a16:creationId xmlns:a16="http://schemas.microsoft.com/office/drawing/2014/main" id="{44A8494A-C934-488C-9BCA-BA8DDD7C28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8638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1" name="Oval 11">
              <a:extLst>
                <a:ext uri="{FF2B5EF4-FFF2-40B4-BE49-F238E27FC236}">
                  <a16:creationId xmlns:a16="http://schemas.microsoft.com/office/drawing/2014/main" id="{DBEAB73D-08E0-4E36-ABB4-1BF55A4086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5950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2" name="Oval 12">
              <a:extLst>
                <a:ext uri="{FF2B5EF4-FFF2-40B4-BE49-F238E27FC236}">
                  <a16:creationId xmlns:a16="http://schemas.microsoft.com/office/drawing/2014/main" id="{2D56FF86-BA54-483B-8D2D-E5C78F503D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538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3" name="Oval 13">
              <a:extLst>
                <a:ext uri="{FF2B5EF4-FFF2-40B4-BE49-F238E27FC236}">
                  <a16:creationId xmlns:a16="http://schemas.microsoft.com/office/drawing/2014/main" id="{3E889AA9-8839-4FFD-A345-A12DC9EA82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7038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4" name="Oval 14">
              <a:extLst>
                <a:ext uri="{FF2B5EF4-FFF2-40B4-BE49-F238E27FC236}">
                  <a16:creationId xmlns:a16="http://schemas.microsoft.com/office/drawing/2014/main" id="{A0F494B5-A3F8-4EB9-8822-60B3192CC3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913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5" name="Oval 15">
              <a:extLst>
                <a:ext uri="{FF2B5EF4-FFF2-40B4-BE49-F238E27FC236}">
                  <a16:creationId xmlns:a16="http://schemas.microsoft.com/office/drawing/2014/main" id="{0315D215-A398-40A2-96CE-BFE5E86D51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813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6" name="Oval 16">
              <a:extLst>
                <a:ext uri="{FF2B5EF4-FFF2-40B4-BE49-F238E27FC236}">
                  <a16:creationId xmlns:a16="http://schemas.microsoft.com/office/drawing/2014/main" id="{47E05A17-9481-472A-A224-04E8645E4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8638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3" name="Oval 5">
              <a:extLst>
                <a:ext uri="{FF2B5EF4-FFF2-40B4-BE49-F238E27FC236}">
                  <a16:creationId xmlns:a16="http://schemas.microsoft.com/office/drawing/2014/main" id="{333A9877-E15A-4B5D-8B2A-5ED8675F5D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442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4" name="Oval 6">
              <a:extLst>
                <a:ext uri="{FF2B5EF4-FFF2-40B4-BE49-F238E27FC236}">
                  <a16:creationId xmlns:a16="http://schemas.microsoft.com/office/drawing/2014/main" id="{63B7E4CE-341C-4AF6-85BD-612F2783A5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8030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5" name="Oval 7">
              <a:extLst>
                <a:ext uri="{FF2B5EF4-FFF2-40B4-BE49-F238E27FC236}">
                  <a16:creationId xmlns:a16="http://schemas.microsoft.com/office/drawing/2014/main" id="{326299E3-3A56-4271-8907-126BF0903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530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6" name="Oval 8">
              <a:extLst>
                <a:ext uri="{FF2B5EF4-FFF2-40B4-BE49-F238E27FC236}">
                  <a16:creationId xmlns:a16="http://schemas.microsoft.com/office/drawing/2014/main" id="{52748B2D-BD34-4B4A-8F64-2E02561C5D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063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7" name="Oval 9">
              <a:extLst>
                <a:ext uri="{FF2B5EF4-FFF2-40B4-BE49-F238E27FC236}">
                  <a16:creationId xmlns:a16="http://schemas.microsoft.com/office/drawing/2014/main" id="{0B765932-87D8-415F-A04E-DF3F23AAB1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963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8" name="Oval 10">
              <a:extLst>
                <a:ext uri="{FF2B5EF4-FFF2-40B4-BE49-F238E27FC236}">
                  <a16:creationId xmlns:a16="http://schemas.microsoft.com/office/drawing/2014/main" id="{BDF4CAE8-FCE9-4F30-82EE-D4DBB1A281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0130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9" name="Oval 11">
              <a:extLst>
                <a:ext uri="{FF2B5EF4-FFF2-40B4-BE49-F238E27FC236}">
                  <a16:creationId xmlns:a16="http://schemas.microsoft.com/office/drawing/2014/main" id="{47CC9195-C209-4A0D-A6C3-E783E6BD3C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442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0" name="Oval 12">
              <a:extLst>
                <a:ext uri="{FF2B5EF4-FFF2-40B4-BE49-F238E27FC236}">
                  <a16:creationId xmlns:a16="http://schemas.microsoft.com/office/drawing/2014/main" id="{1DA9B040-B7E5-4FAB-8976-FD0B7A3806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8030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1" name="Oval 13">
              <a:extLst>
                <a:ext uri="{FF2B5EF4-FFF2-40B4-BE49-F238E27FC236}">
                  <a16:creationId xmlns:a16="http://schemas.microsoft.com/office/drawing/2014/main" id="{7E234805-6E09-47B3-BA4E-82100075C1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530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2" name="Oval 14">
              <a:extLst>
                <a:ext uri="{FF2B5EF4-FFF2-40B4-BE49-F238E27FC236}">
                  <a16:creationId xmlns:a16="http://schemas.microsoft.com/office/drawing/2014/main" id="{BD2C83D9-65E2-4377-A796-384D06CB9E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063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3" name="Oval 15">
              <a:extLst>
                <a:ext uri="{FF2B5EF4-FFF2-40B4-BE49-F238E27FC236}">
                  <a16:creationId xmlns:a16="http://schemas.microsoft.com/office/drawing/2014/main" id="{EE193524-B43B-4261-BC70-6D5EE978C8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963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4" name="Oval 16">
              <a:extLst>
                <a:ext uri="{FF2B5EF4-FFF2-40B4-BE49-F238E27FC236}">
                  <a16:creationId xmlns:a16="http://schemas.microsoft.com/office/drawing/2014/main" id="{637B36AE-1C40-427B-AA5E-8973123DBD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0130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2" name="Oval 6">
              <a:extLst>
                <a:ext uri="{FF2B5EF4-FFF2-40B4-BE49-F238E27FC236}">
                  <a16:creationId xmlns:a16="http://schemas.microsoft.com/office/drawing/2014/main" id="{7A8F0342-CC11-49D3-B03A-7D9BDE1996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522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8" name="Oval 12">
              <a:extLst>
                <a:ext uri="{FF2B5EF4-FFF2-40B4-BE49-F238E27FC236}">
                  <a16:creationId xmlns:a16="http://schemas.microsoft.com/office/drawing/2014/main" id="{F75C442B-B0B5-4741-BD66-68AA704B02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522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7" name="Oval 5">
              <a:extLst>
                <a:ext uri="{FF2B5EF4-FFF2-40B4-BE49-F238E27FC236}">
                  <a16:creationId xmlns:a16="http://schemas.microsoft.com/office/drawing/2014/main" id="{061E936B-199E-4358-B8A8-9673176E1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046" y="4342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8" name="Oval 6">
              <a:extLst>
                <a:ext uri="{FF2B5EF4-FFF2-40B4-BE49-F238E27FC236}">
                  <a16:creationId xmlns:a16="http://schemas.microsoft.com/office/drawing/2014/main" id="{BF29A3E6-0625-4BF6-A9A2-798F2CC3E6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34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9" name="Oval 7">
              <a:extLst>
                <a:ext uri="{FF2B5EF4-FFF2-40B4-BE49-F238E27FC236}">
                  <a16:creationId xmlns:a16="http://schemas.microsoft.com/office/drawing/2014/main" id="{35B24111-0A52-4C94-95BA-402A59474C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9134" y="4342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0" name="Oval 8">
              <a:extLst>
                <a:ext uri="{FF2B5EF4-FFF2-40B4-BE49-F238E27FC236}">
                  <a16:creationId xmlns:a16="http://schemas.microsoft.com/office/drawing/2014/main" id="{0869D9B4-255A-4089-A5B9-ACF97E2DC2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123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1" name="Oval 9">
              <a:extLst>
                <a:ext uri="{FF2B5EF4-FFF2-40B4-BE49-F238E27FC236}">
                  <a16:creationId xmlns:a16="http://schemas.microsoft.com/office/drawing/2014/main" id="{8CF32C76-A9DA-4C13-9983-BCA3380452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23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2" name="Oval 10">
              <a:extLst>
                <a:ext uri="{FF2B5EF4-FFF2-40B4-BE49-F238E27FC236}">
                  <a16:creationId xmlns:a16="http://schemas.microsoft.com/office/drawing/2014/main" id="{40C2300E-2B03-4F5B-BB2F-07DA207FA1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734" y="4150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3" name="Oval 11">
              <a:extLst>
                <a:ext uri="{FF2B5EF4-FFF2-40B4-BE49-F238E27FC236}">
                  <a16:creationId xmlns:a16="http://schemas.microsoft.com/office/drawing/2014/main" id="{C0BBEDAE-9CAE-44CE-B5DC-87AFDD63D6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046" y="4723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4" name="Oval 12">
              <a:extLst>
                <a:ext uri="{FF2B5EF4-FFF2-40B4-BE49-F238E27FC236}">
                  <a16:creationId xmlns:a16="http://schemas.microsoft.com/office/drawing/2014/main" id="{8CD2ADBC-4FA6-4491-B3DA-035A635A91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34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5" name="Oval 13">
              <a:extLst>
                <a:ext uri="{FF2B5EF4-FFF2-40B4-BE49-F238E27FC236}">
                  <a16:creationId xmlns:a16="http://schemas.microsoft.com/office/drawing/2014/main" id="{790EABEF-A387-4122-9F21-DF5944AEE8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9134" y="4723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6" name="Oval 14">
              <a:extLst>
                <a:ext uri="{FF2B5EF4-FFF2-40B4-BE49-F238E27FC236}">
                  <a16:creationId xmlns:a16="http://schemas.microsoft.com/office/drawing/2014/main" id="{9A7C52DA-2A29-4B0F-86E2-E8043FEB9A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123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7" name="Oval 15">
              <a:extLst>
                <a:ext uri="{FF2B5EF4-FFF2-40B4-BE49-F238E27FC236}">
                  <a16:creationId xmlns:a16="http://schemas.microsoft.com/office/drawing/2014/main" id="{25D002DF-D5E6-4172-956B-BCBDFA4CC8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23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8" name="Oval 16">
              <a:extLst>
                <a:ext uri="{FF2B5EF4-FFF2-40B4-BE49-F238E27FC236}">
                  <a16:creationId xmlns:a16="http://schemas.microsoft.com/office/drawing/2014/main" id="{8212B58A-7A70-4F88-BE71-E817847990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734" y="4532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21" name="Oval 5">
              <a:extLst>
                <a:ext uri="{FF2B5EF4-FFF2-40B4-BE49-F238E27FC236}">
                  <a16:creationId xmlns:a16="http://schemas.microsoft.com/office/drawing/2014/main" id="{99A2F019-A87D-47C9-8FE2-8225A72C84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186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2" name="Oval 6">
              <a:extLst>
                <a:ext uri="{FF2B5EF4-FFF2-40B4-BE49-F238E27FC236}">
                  <a16:creationId xmlns:a16="http://schemas.microsoft.com/office/drawing/2014/main" id="{687C9939-72D9-4C07-A95D-DB3BE7A1E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74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3" name="Oval 7">
              <a:extLst>
                <a:ext uri="{FF2B5EF4-FFF2-40B4-BE49-F238E27FC236}">
                  <a16:creationId xmlns:a16="http://schemas.microsoft.com/office/drawing/2014/main" id="{F0A4EF57-839C-4904-B537-7FC508B883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274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4" name="Oval 8">
              <a:extLst>
                <a:ext uri="{FF2B5EF4-FFF2-40B4-BE49-F238E27FC236}">
                  <a16:creationId xmlns:a16="http://schemas.microsoft.com/office/drawing/2014/main" id="{8D7C0D47-5DC2-45D4-9597-3B20A4B75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37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5" name="Oval 9">
              <a:extLst>
                <a:ext uri="{FF2B5EF4-FFF2-40B4-BE49-F238E27FC236}">
                  <a16:creationId xmlns:a16="http://schemas.microsoft.com/office/drawing/2014/main" id="{7CAB68A0-BB85-44FC-8330-0D29397CD8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37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6" name="Oval 10">
              <a:extLst>
                <a:ext uri="{FF2B5EF4-FFF2-40B4-BE49-F238E27FC236}">
                  <a16:creationId xmlns:a16="http://schemas.microsoft.com/office/drawing/2014/main" id="{CD0F4459-C72C-44FE-8C22-DECA9CF8A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87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7" name="Oval 11">
              <a:extLst>
                <a:ext uri="{FF2B5EF4-FFF2-40B4-BE49-F238E27FC236}">
                  <a16:creationId xmlns:a16="http://schemas.microsoft.com/office/drawing/2014/main" id="{D6E2B58D-2963-4210-AB8F-C76EEFCD07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186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8" name="Oval 12">
              <a:extLst>
                <a:ext uri="{FF2B5EF4-FFF2-40B4-BE49-F238E27FC236}">
                  <a16:creationId xmlns:a16="http://schemas.microsoft.com/office/drawing/2014/main" id="{5261526C-CE6B-40AC-8C3C-9CC13AEA4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74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9" name="Oval 13">
              <a:extLst>
                <a:ext uri="{FF2B5EF4-FFF2-40B4-BE49-F238E27FC236}">
                  <a16:creationId xmlns:a16="http://schemas.microsoft.com/office/drawing/2014/main" id="{05C51826-E96F-47B9-9B39-C62D4D32A6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274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0" name="Oval 14">
              <a:extLst>
                <a:ext uri="{FF2B5EF4-FFF2-40B4-BE49-F238E27FC236}">
                  <a16:creationId xmlns:a16="http://schemas.microsoft.com/office/drawing/2014/main" id="{684C5A03-F247-4FBB-9098-0E3CF354C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37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1" name="Oval 15">
              <a:extLst>
                <a:ext uri="{FF2B5EF4-FFF2-40B4-BE49-F238E27FC236}">
                  <a16:creationId xmlns:a16="http://schemas.microsoft.com/office/drawing/2014/main" id="{CC5571D4-8F81-4DA9-89F2-6160ECF92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37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2" name="Oval 16">
              <a:extLst>
                <a:ext uri="{FF2B5EF4-FFF2-40B4-BE49-F238E27FC236}">
                  <a16:creationId xmlns:a16="http://schemas.microsoft.com/office/drawing/2014/main" id="{7AC1C38E-50E4-4730-BA30-906DD9F40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87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9" name="Oval 5">
              <a:extLst>
                <a:ext uri="{FF2B5EF4-FFF2-40B4-BE49-F238E27FC236}">
                  <a16:creationId xmlns:a16="http://schemas.microsoft.com/office/drawing/2014/main" id="{FB8F4703-DF30-4D27-9113-B1EB2A2F0D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0678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0" name="Oval 6">
              <a:extLst>
                <a:ext uri="{FF2B5EF4-FFF2-40B4-BE49-F238E27FC236}">
                  <a16:creationId xmlns:a16="http://schemas.microsoft.com/office/drawing/2014/main" id="{7F71091E-EAF9-4450-810F-37A9F48F86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266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1" name="Oval 7">
              <a:extLst>
                <a:ext uri="{FF2B5EF4-FFF2-40B4-BE49-F238E27FC236}">
                  <a16:creationId xmlns:a16="http://schemas.microsoft.com/office/drawing/2014/main" id="{651BBC52-E9AC-4A03-81BD-78D49D1B01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1766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2" name="Oval 8">
              <a:extLst>
                <a:ext uri="{FF2B5EF4-FFF2-40B4-BE49-F238E27FC236}">
                  <a16:creationId xmlns:a16="http://schemas.microsoft.com/office/drawing/2014/main" id="{A4727977-9396-40DE-BE90-727DC7B9A0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386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3" name="Oval 9">
              <a:extLst>
                <a:ext uri="{FF2B5EF4-FFF2-40B4-BE49-F238E27FC236}">
                  <a16:creationId xmlns:a16="http://schemas.microsoft.com/office/drawing/2014/main" id="{A33CD8B7-A1BF-4AB8-8AB4-2BC32F53BA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286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4" name="Oval 10">
              <a:extLst>
                <a:ext uri="{FF2B5EF4-FFF2-40B4-BE49-F238E27FC236}">
                  <a16:creationId xmlns:a16="http://schemas.microsoft.com/office/drawing/2014/main" id="{68A0769E-04B3-4893-87A1-838E5B016F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336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5" name="Oval 11">
              <a:extLst>
                <a:ext uri="{FF2B5EF4-FFF2-40B4-BE49-F238E27FC236}">
                  <a16:creationId xmlns:a16="http://schemas.microsoft.com/office/drawing/2014/main" id="{A600C0F2-0801-4452-895D-7AA6625220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0678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6" name="Oval 12">
              <a:extLst>
                <a:ext uri="{FF2B5EF4-FFF2-40B4-BE49-F238E27FC236}">
                  <a16:creationId xmlns:a16="http://schemas.microsoft.com/office/drawing/2014/main" id="{E15F1B08-E3F4-4480-B7AD-9904FF2D3C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266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7" name="Oval 13">
              <a:extLst>
                <a:ext uri="{FF2B5EF4-FFF2-40B4-BE49-F238E27FC236}">
                  <a16:creationId xmlns:a16="http://schemas.microsoft.com/office/drawing/2014/main" id="{D118AB2B-FD8F-45B7-B6EC-1FBA0922E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1766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8" name="Oval 14">
              <a:extLst>
                <a:ext uri="{FF2B5EF4-FFF2-40B4-BE49-F238E27FC236}">
                  <a16:creationId xmlns:a16="http://schemas.microsoft.com/office/drawing/2014/main" id="{7B8B22CA-A54C-4EED-AEC2-2A14153625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386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9" name="Oval 15">
              <a:extLst>
                <a:ext uri="{FF2B5EF4-FFF2-40B4-BE49-F238E27FC236}">
                  <a16:creationId xmlns:a16="http://schemas.microsoft.com/office/drawing/2014/main" id="{BA487780-43FD-4782-A565-84688B646D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286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0" name="Oval 16">
              <a:extLst>
                <a:ext uri="{FF2B5EF4-FFF2-40B4-BE49-F238E27FC236}">
                  <a16:creationId xmlns:a16="http://schemas.microsoft.com/office/drawing/2014/main" id="{7AF077CD-34D9-4170-A84C-BDB66D93D0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336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7" name="Oval 5">
              <a:extLst>
                <a:ext uri="{FF2B5EF4-FFF2-40B4-BE49-F238E27FC236}">
                  <a16:creationId xmlns:a16="http://schemas.microsoft.com/office/drawing/2014/main" id="{F602816E-AE14-4905-99D9-AC35D85ECC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170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8" name="Oval 6">
              <a:extLst>
                <a:ext uri="{FF2B5EF4-FFF2-40B4-BE49-F238E27FC236}">
                  <a16:creationId xmlns:a16="http://schemas.microsoft.com/office/drawing/2014/main" id="{274E25B8-E8DF-4904-9E25-CBC747649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2758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9" name="Oval 7">
              <a:extLst>
                <a:ext uri="{FF2B5EF4-FFF2-40B4-BE49-F238E27FC236}">
                  <a16:creationId xmlns:a16="http://schemas.microsoft.com/office/drawing/2014/main" id="{67B44301-2C82-46FD-9F4E-42CC8073A5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258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0" name="Oval 8">
              <a:extLst>
                <a:ext uri="{FF2B5EF4-FFF2-40B4-BE49-F238E27FC236}">
                  <a16:creationId xmlns:a16="http://schemas.microsoft.com/office/drawing/2014/main" id="{3FE799A7-B056-4795-B5F2-77679959E3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535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1" name="Oval 9">
              <a:extLst>
                <a:ext uri="{FF2B5EF4-FFF2-40B4-BE49-F238E27FC236}">
                  <a16:creationId xmlns:a16="http://schemas.microsoft.com/office/drawing/2014/main" id="{D08758E7-1BE2-4DDD-BFB3-918A712717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435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2" name="Oval 10">
              <a:extLst>
                <a:ext uri="{FF2B5EF4-FFF2-40B4-BE49-F238E27FC236}">
                  <a16:creationId xmlns:a16="http://schemas.microsoft.com/office/drawing/2014/main" id="{5E5EAC59-B4DB-499E-B2C8-0489DF42DD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485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3" name="Oval 11">
              <a:extLst>
                <a:ext uri="{FF2B5EF4-FFF2-40B4-BE49-F238E27FC236}">
                  <a16:creationId xmlns:a16="http://schemas.microsoft.com/office/drawing/2014/main" id="{D8DEC410-CE9B-489D-B31E-29DC81A466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170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4" name="Oval 12">
              <a:extLst>
                <a:ext uri="{FF2B5EF4-FFF2-40B4-BE49-F238E27FC236}">
                  <a16:creationId xmlns:a16="http://schemas.microsoft.com/office/drawing/2014/main" id="{2CF00151-F619-4AF4-80EA-F156822EDF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2758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5" name="Oval 13">
              <a:extLst>
                <a:ext uri="{FF2B5EF4-FFF2-40B4-BE49-F238E27FC236}">
                  <a16:creationId xmlns:a16="http://schemas.microsoft.com/office/drawing/2014/main" id="{2BE67058-C0D6-4655-A74A-0B1C828EC1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258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6" name="Oval 14">
              <a:extLst>
                <a:ext uri="{FF2B5EF4-FFF2-40B4-BE49-F238E27FC236}">
                  <a16:creationId xmlns:a16="http://schemas.microsoft.com/office/drawing/2014/main" id="{C10FB4B8-8260-4096-9E76-EDD3A1F241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535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7" name="Oval 15">
              <a:extLst>
                <a:ext uri="{FF2B5EF4-FFF2-40B4-BE49-F238E27FC236}">
                  <a16:creationId xmlns:a16="http://schemas.microsoft.com/office/drawing/2014/main" id="{9EC37BC2-2C32-4E6C-89E2-CE9E9A51E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435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8" name="Oval 16">
              <a:extLst>
                <a:ext uri="{FF2B5EF4-FFF2-40B4-BE49-F238E27FC236}">
                  <a16:creationId xmlns:a16="http://schemas.microsoft.com/office/drawing/2014/main" id="{718384CB-F676-42FD-8DF6-CEE45DCAD2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485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5" name="Oval 5">
              <a:extLst>
                <a:ext uri="{FF2B5EF4-FFF2-40B4-BE49-F238E27FC236}">
                  <a16:creationId xmlns:a16="http://schemas.microsoft.com/office/drawing/2014/main" id="{71CFB401-EBFB-4AAA-B07A-119B551A42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3662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6" name="Oval 6">
              <a:extLst>
                <a:ext uri="{FF2B5EF4-FFF2-40B4-BE49-F238E27FC236}">
                  <a16:creationId xmlns:a16="http://schemas.microsoft.com/office/drawing/2014/main" id="{3F13F826-52C1-4725-A043-B14E118A0A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250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7" name="Oval 7">
              <a:extLst>
                <a:ext uri="{FF2B5EF4-FFF2-40B4-BE49-F238E27FC236}">
                  <a16:creationId xmlns:a16="http://schemas.microsoft.com/office/drawing/2014/main" id="{C28D8CB8-9D29-4306-B854-AF8CBF1888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4750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8" name="Oval 8">
              <a:extLst>
                <a:ext uri="{FF2B5EF4-FFF2-40B4-BE49-F238E27FC236}">
                  <a16:creationId xmlns:a16="http://schemas.microsoft.com/office/drawing/2014/main" id="{6D3302C3-CCFA-4C7A-947B-7325FCDDBE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6850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9" name="Oval 9">
              <a:extLst>
                <a:ext uri="{FF2B5EF4-FFF2-40B4-BE49-F238E27FC236}">
                  <a16:creationId xmlns:a16="http://schemas.microsoft.com/office/drawing/2014/main" id="{D448F620-DFE4-4D2A-9676-94E9DE6031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5850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0" name="Oval 10">
              <a:extLst>
                <a:ext uri="{FF2B5EF4-FFF2-40B4-BE49-F238E27FC236}">
                  <a16:creationId xmlns:a16="http://schemas.microsoft.com/office/drawing/2014/main" id="{CA0C7D7E-3992-496B-81F6-09185E9403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6350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1" name="Oval 11">
              <a:extLst>
                <a:ext uri="{FF2B5EF4-FFF2-40B4-BE49-F238E27FC236}">
                  <a16:creationId xmlns:a16="http://schemas.microsoft.com/office/drawing/2014/main" id="{CFFCC770-DBBD-47AC-BD27-FB15DBA1B1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3662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2" name="Oval 12">
              <a:extLst>
                <a:ext uri="{FF2B5EF4-FFF2-40B4-BE49-F238E27FC236}">
                  <a16:creationId xmlns:a16="http://schemas.microsoft.com/office/drawing/2014/main" id="{51B06526-A6DF-4254-A3CB-DD4EB7B5AF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250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3" name="Oval 13">
              <a:extLst>
                <a:ext uri="{FF2B5EF4-FFF2-40B4-BE49-F238E27FC236}">
                  <a16:creationId xmlns:a16="http://schemas.microsoft.com/office/drawing/2014/main" id="{05F1627E-500A-4E71-A7F5-FA895D1CFA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4750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4" name="Oval 14">
              <a:extLst>
                <a:ext uri="{FF2B5EF4-FFF2-40B4-BE49-F238E27FC236}">
                  <a16:creationId xmlns:a16="http://schemas.microsoft.com/office/drawing/2014/main" id="{F2C72EF4-05AD-48A9-9563-9A7DD540C5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6850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5" name="Oval 15">
              <a:extLst>
                <a:ext uri="{FF2B5EF4-FFF2-40B4-BE49-F238E27FC236}">
                  <a16:creationId xmlns:a16="http://schemas.microsoft.com/office/drawing/2014/main" id="{61169A2A-EFE1-4ADD-A4A2-2C23C10F67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5850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6" name="Oval 16">
              <a:extLst>
                <a:ext uri="{FF2B5EF4-FFF2-40B4-BE49-F238E27FC236}">
                  <a16:creationId xmlns:a16="http://schemas.microsoft.com/office/drawing/2014/main" id="{C943FD89-940B-4C83-AC5F-BDD11DD52D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6350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3" name="Oval 5">
              <a:extLst>
                <a:ext uri="{FF2B5EF4-FFF2-40B4-BE49-F238E27FC236}">
                  <a16:creationId xmlns:a16="http://schemas.microsoft.com/office/drawing/2014/main" id="{3EE1DD91-3DBB-46D1-8283-AE8205316F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154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4" name="Oval 6">
              <a:extLst>
                <a:ext uri="{FF2B5EF4-FFF2-40B4-BE49-F238E27FC236}">
                  <a16:creationId xmlns:a16="http://schemas.microsoft.com/office/drawing/2014/main" id="{21B3B91D-4663-474E-A88B-6937E9DC08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5742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5" name="Oval 7">
              <a:extLst>
                <a:ext uri="{FF2B5EF4-FFF2-40B4-BE49-F238E27FC236}">
                  <a16:creationId xmlns:a16="http://schemas.microsoft.com/office/drawing/2014/main" id="{068AE593-91A6-408A-A74E-67C3279B4B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242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6" name="Oval 8">
              <a:extLst>
                <a:ext uri="{FF2B5EF4-FFF2-40B4-BE49-F238E27FC236}">
                  <a16:creationId xmlns:a16="http://schemas.microsoft.com/office/drawing/2014/main" id="{A6E53B71-8587-454C-89FF-18FED42721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834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7" name="Oval 9">
              <a:extLst>
                <a:ext uri="{FF2B5EF4-FFF2-40B4-BE49-F238E27FC236}">
                  <a16:creationId xmlns:a16="http://schemas.microsoft.com/office/drawing/2014/main" id="{E2EBC268-C23C-4287-9E67-B717BC2003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734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8" name="Oval 10">
              <a:extLst>
                <a:ext uri="{FF2B5EF4-FFF2-40B4-BE49-F238E27FC236}">
                  <a16:creationId xmlns:a16="http://schemas.microsoft.com/office/drawing/2014/main" id="{AE0F470D-4E0C-4F62-8952-3BE98DE040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784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9" name="Oval 11">
              <a:extLst>
                <a:ext uri="{FF2B5EF4-FFF2-40B4-BE49-F238E27FC236}">
                  <a16:creationId xmlns:a16="http://schemas.microsoft.com/office/drawing/2014/main" id="{79B86231-86E5-4FA6-A25C-5BDD7D5529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154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0" name="Oval 12">
              <a:extLst>
                <a:ext uri="{FF2B5EF4-FFF2-40B4-BE49-F238E27FC236}">
                  <a16:creationId xmlns:a16="http://schemas.microsoft.com/office/drawing/2014/main" id="{77891D4C-BF1C-4CDC-8A4E-0DDE73D320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5742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1" name="Oval 13">
              <a:extLst>
                <a:ext uri="{FF2B5EF4-FFF2-40B4-BE49-F238E27FC236}">
                  <a16:creationId xmlns:a16="http://schemas.microsoft.com/office/drawing/2014/main" id="{B9E8B2E5-6AE3-43EB-9E7E-BCD68A107A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242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2" name="Oval 14">
              <a:extLst>
                <a:ext uri="{FF2B5EF4-FFF2-40B4-BE49-F238E27FC236}">
                  <a16:creationId xmlns:a16="http://schemas.microsoft.com/office/drawing/2014/main" id="{0D55DFED-1B58-4142-896F-5CE0E6285B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834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3" name="Oval 15">
              <a:extLst>
                <a:ext uri="{FF2B5EF4-FFF2-40B4-BE49-F238E27FC236}">
                  <a16:creationId xmlns:a16="http://schemas.microsoft.com/office/drawing/2014/main" id="{C6913562-9A26-41F8-8DEC-DC9332DE8A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734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4" name="Oval 16">
              <a:extLst>
                <a:ext uri="{FF2B5EF4-FFF2-40B4-BE49-F238E27FC236}">
                  <a16:creationId xmlns:a16="http://schemas.microsoft.com/office/drawing/2014/main" id="{1E7CB64A-615C-41D8-8FE7-45963F162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784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1" name="Oval 5">
              <a:extLst>
                <a:ext uri="{FF2B5EF4-FFF2-40B4-BE49-F238E27FC236}">
                  <a16:creationId xmlns:a16="http://schemas.microsoft.com/office/drawing/2014/main" id="{9FF03F53-280C-4F52-9F56-5949FC83CA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6646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2" name="Oval 6">
              <a:extLst>
                <a:ext uri="{FF2B5EF4-FFF2-40B4-BE49-F238E27FC236}">
                  <a16:creationId xmlns:a16="http://schemas.microsoft.com/office/drawing/2014/main" id="{CC07A50F-4EE7-4E90-8857-F20211175B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234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3" name="Oval 7">
              <a:extLst>
                <a:ext uri="{FF2B5EF4-FFF2-40B4-BE49-F238E27FC236}">
                  <a16:creationId xmlns:a16="http://schemas.microsoft.com/office/drawing/2014/main" id="{D18FCA97-A625-447C-9CB6-556E00F2C1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7734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4" name="Oval 8">
              <a:extLst>
                <a:ext uri="{FF2B5EF4-FFF2-40B4-BE49-F238E27FC236}">
                  <a16:creationId xmlns:a16="http://schemas.microsoft.com/office/drawing/2014/main" id="{052B94DB-A28E-4D56-954A-73FA7FCDD7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983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5" name="Oval 9">
              <a:extLst>
                <a:ext uri="{FF2B5EF4-FFF2-40B4-BE49-F238E27FC236}">
                  <a16:creationId xmlns:a16="http://schemas.microsoft.com/office/drawing/2014/main" id="{8A062130-9BFF-4725-97B0-E2D04D3CB5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883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6" name="Oval 10">
              <a:extLst>
                <a:ext uri="{FF2B5EF4-FFF2-40B4-BE49-F238E27FC236}">
                  <a16:creationId xmlns:a16="http://schemas.microsoft.com/office/drawing/2014/main" id="{47A9525A-EAFE-4388-851B-61A272C30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933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7" name="Oval 11">
              <a:extLst>
                <a:ext uri="{FF2B5EF4-FFF2-40B4-BE49-F238E27FC236}">
                  <a16:creationId xmlns:a16="http://schemas.microsoft.com/office/drawing/2014/main" id="{A8201A5A-C144-4BC5-B003-ABFA96B73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6646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8" name="Oval 12">
              <a:extLst>
                <a:ext uri="{FF2B5EF4-FFF2-40B4-BE49-F238E27FC236}">
                  <a16:creationId xmlns:a16="http://schemas.microsoft.com/office/drawing/2014/main" id="{A097278C-8CF2-4133-8090-79F8517842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234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9" name="Oval 13">
              <a:extLst>
                <a:ext uri="{FF2B5EF4-FFF2-40B4-BE49-F238E27FC236}">
                  <a16:creationId xmlns:a16="http://schemas.microsoft.com/office/drawing/2014/main" id="{727CCB1E-00C2-47E5-B28D-CC426C39DE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7734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0" name="Oval 14">
              <a:extLst>
                <a:ext uri="{FF2B5EF4-FFF2-40B4-BE49-F238E27FC236}">
                  <a16:creationId xmlns:a16="http://schemas.microsoft.com/office/drawing/2014/main" id="{E9D68699-D879-47F2-B572-9F734CCDF7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983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1" name="Oval 15">
              <a:extLst>
                <a:ext uri="{FF2B5EF4-FFF2-40B4-BE49-F238E27FC236}">
                  <a16:creationId xmlns:a16="http://schemas.microsoft.com/office/drawing/2014/main" id="{CC2946D2-2820-4B46-8B0F-A11A4BFBD5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883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2" name="Oval 16">
              <a:extLst>
                <a:ext uri="{FF2B5EF4-FFF2-40B4-BE49-F238E27FC236}">
                  <a16:creationId xmlns:a16="http://schemas.microsoft.com/office/drawing/2014/main" id="{E0567984-EFA0-4BEC-A6F0-EFA9317B50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933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9" name="Oval 5">
              <a:extLst>
                <a:ext uri="{FF2B5EF4-FFF2-40B4-BE49-F238E27FC236}">
                  <a16:creationId xmlns:a16="http://schemas.microsoft.com/office/drawing/2014/main" id="{3FA5ED29-F330-469A-9E2D-210ED69C7F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138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0" name="Oval 6">
              <a:extLst>
                <a:ext uri="{FF2B5EF4-FFF2-40B4-BE49-F238E27FC236}">
                  <a16:creationId xmlns:a16="http://schemas.microsoft.com/office/drawing/2014/main" id="{2B1E619C-A389-47FA-8DEC-EF4B97CC8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8726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1" name="Oval 7">
              <a:extLst>
                <a:ext uri="{FF2B5EF4-FFF2-40B4-BE49-F238E27FC236}">
                  <a16:creationId xmlns:a16="http://schemas.microsoft.com/office/drawing/2014/main" id="{500DA8F4-F1AB-4B03-AE2C-4EC5C5E791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226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2" name="Oval 8">
              <a:extLst>
                <a:ext uri="{FF2B5EF4-FFF2-40B4-BE49-F238E27FC236}">
                  <a16:creationId xmlns:a16="http://schemas.microsoft.com/office/drawing/2014/main" id="{83731B78-3496-4CD5-BC75-50988EC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132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3" name="Oval 9">
              <a:extLst>
                <a:ext uri="{FF2B5EF4-FFF2-40B4-BE49-F238E27FC236}">
                  <a16:creationId xmlns:a16="http://schemas.microsoft.com/office/drawing/2014/main" id="{95E597B0-D1E6-412C-B3C7-4DC06B56F6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032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4" name="Oval 10">
              <a:extLst>
                <a:ext uri="{FF2B5EF4-FFF2-40B4-BE49-F238E27FC236}">
                  <a16:creationId xmlns:a16="http://schemas.microsoft.com/office/drawing/2014/main" id="{0D9BBE40-E8E3-4DD3-BE38-5868C8FC29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082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5" name="Oval 11">
              <a:extLst>
                <a:ext uri="{FF2B5EF4-FFF2-40B4-BE49-F238E27FC236}">
                  <a16:creationId xmlns:a16="http://schemas.microsoft.com/office/drawing/2014/main" id="{E1B8AC27-3FAF-4EB6-88BF-0402986C9C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138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6" name="Oval 12">
              <a:extLst>
                <a:ext uri="{FF2B5EF4-FFF2-40B4-BE49-F238E27FC236}">
                  <a16:creationId xmlns:a16="http://schemas.microsoft.com/office/drawing/2014/main" id="{3941F586-A8F9-4343-8729-5996253C0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8726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7" name="Oval 13">
              <a:extLst>
                <a:ext uri="{FF2B5EF4-FFF2-40B4-BE49-F238E27FC236}">
                  <a16:creationId xmlns:a16="http://schemas.microsoft.com/office/drawing/2014/main" id="{C46BB258-8724-4AFE-9DC6-B32D2C9AE6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226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8" name="Oval 14">
              <a:extLst>
                <a:ext uri="{FF2B5EF4-FFF2-40B4-BE49-F238E27FC236}">
                  <a16:creationId xmlns:a16="http://schemas.microsoft.com/office/drawing/2014/main" id="{E7D91F83-1CFE-4569-9D56-472CE3AEED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132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9" name="Oval 15">
              <a:extLst>
                <a:ext uri="{FF2B5EF4-FFF2-40B4-BE49-F238E27FC236}">
                  <a16:creationId xmlns:a16="http://schemas.microsoft.com/office/drawing/2014/main" id="{2418A035-3A38-49D4-A08D-628A7A74F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032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0" name="Oval 16">
              <a:extLst>
                <a:ext uri="{FF2B5EF4-FFF2-40B4-BE49-F238E27FC236}">
                  <a16:creationId xmlns:a16="http://schemas.microsoft.com/office/drawing/2014/main" id="{7B5D1BBA-0781-44F9-A1D0-A06B3743E7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082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7" name="Oval 5">
              <a:extLst>
                <a:ext uri="{FF2B5EF4-FFF2-40B4-BE49-F238E27FC236}">
                  <a16:creationId xmlns:a16="http://schemas.microsoft.com/office/drawing/2014/main" id="{B26296FB-144F-4F42-86C3-AFD881F754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9630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8" name="Oval 6">
              <a:extLst>
                <a:ext uri="{FF2B5EF4-FFF2-40B4-BE49-F238E27FC236}">
                  <a16:creationId xmlns:a16="http://schemas.microsoft.com/office/drawing/2014/main" id="{891F45BF-E037-48EA-B98E-42C462BB95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218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9" name="Oval 7">
              <a:extLst>
                <a:ext uri="{FF2B5EF4-FFF2-40B4-BE49-F238E27FC236}">
                  <a16:creationId xmlns:a16="http://schemas.microsoft.com/office/drawing/2014/main" id="{4A9158B7-A213-46D3-8420-5B66EE1B58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0718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0" name="Oval 8">
              <a:extLst>
                <a:ext uri="{FF2B5EF4-FFF2-40B4-BE49-F238E27FC236}">
                  <a16:creationId xmlns:a16="http://schemas.microsoft.com/office/drawing/2014/main" id="{3F059A13-D567-4923-B0DF-1D7E1B3EFF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281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1" name="Oval 9">
              <a:extLst>
                <a:ext uri="{FF2B5EF4-FFF2-40B4-BE49-F238E27FC236}">
                  <a16:creationId xmlns:a16="http://schemas.microsoft.com/office/drawing/2014/main" id="{FAB7023C-61B8-45A4-B5F7-7B9C36EB7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181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2" name="Oval 10">
              <a:extLst>
                <a:ext uri="{FF2B5EF4-FFF2-40B4-BE49-F238E27FC236}">
                  <a16:creationId xmlns:a16="http://schemas.microsoft.com/office/drawing/2014/main" id="{F05F52EF-3E1F-4B9F-B22B-B1E05FD733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231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3" name="Oval 11">
              <a:extLst>
                <a:ext uri="{FF2B5EF4-FFF2-40B4-BE49-F238E27FC236}">
                  <a16:creationId xmlns:a16="http://schemas.microsoft.com/office/drawing/2014/main" id="{0CFE2BBC-21BE-4FBE-A096-B10C4B2B81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9630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4" name="Oval 12">
              <a:extLst>
                <a:ext uri="{FF2B5EF4-FFF2-40B4-BE49-F238E27FC236}">
                  <a16:creationId xmlns:a16="http://schemas.microsoft.com/office/drawing/2014/main" id="{09C3BE48-6B66-40EE-BBAE-981BF170E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218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5" name="Oval 13">
              <a:extLst>
                <a:ext uri="{FF2B5EF4-FFF2-40B4-BE49-F238E27FC236}">
                  <a16:creationId xmlns:a16="http://schemas.microsoft.com/office/drawing/2014/main" id="{089E05F3-D25F-4119-900F-CEA0424603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0718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6" name="Oval 14">
              <a:extLst>
                <a:ext uri="{FF2B5EF4-FFF2-40B4-BE49-F238E27FC236}">
                  <a16:creationId xmlns:a16="http://schemas.microsoft.com/office/drawing/2014/main" id="{88040059-7CCA-40AB-8C64-69E5638417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281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7" name="Oval 15">
              <a:extLst>
                <a:ext uri="{FF2B5EF4-FFF2-40B4-BE49-F238E27FC236}">
                  <a16:creationId xmlns:a16="http://schemas.microsoft.com/office/drawing/2014/main" id="{84DA3F66-B8A8-4912-A198-68EC06FC47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181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8" name="Oval 16">
              <a:extLst>
                <a:ext uri="{FF2B5EF4-FFF2-40B4-BE49-F238E27FC236}">
                  <a16:creationId xmlns:a16="http://schemas.microsoft.com/office/drawing/2014/main" id="{B1DA4C2A-C983-4C04-AD87-7E33B63BC1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231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5" name="Oval 5">
              <a:extLst>
                <a:ext uri="{FF2B5EF4-FFF2-40B4-BE49-F238E27FC236}">
                  <a16:creationId xmlns:a16="http://schemas.microsoft.com/office/drawing/2014/main" id="{BF0607A1-5A2D-460C-9A0B-2F4E30CBB3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122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6" name="Oval 6">
              <a:extLst>
                <a:ext uri="{FF2B5EF4-FFF2-40B4-BE49-F238E27FC236}">
                  <a16:creationId xmlns:a16="http://schemas.microsoft.com/office/drawing/2014/main" id="{165FF7E2-C9D0-4236-A513-602E01D38E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1710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7" name="Oval 7">
              <a:extLst>
                <a:ext uri="{FF2B5EF4-FFF2-40B4-BE49-F238E27FC236}">
                  <a16:creationId xmlns:a16="http://schemas.microsoft.com/office/drawing/2014/main" id="{7B1F71FE-5D4E-4361-991B-AD9A14C592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210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8" name="Oval 8">
              <a:extLst>
                <a:ext uri="{FF2B5EF4-FFF2-40B4-BE49-F238E27FC236}">
                  <a16:creationId xmlns:a16="http://schemas.microsoft.com/office/drawing/2014/main" id="{C3754BEE-A94B-47BE-AC91-4AC84F6098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4310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9" name="Oval 9">
              <a:extLst>
                <a:ext uri="{FF2B5EF4-FFF2-40B4-BE49-F238E27FC236}">
                  <a16:creationId xmlns:a16="http://schemas.microsoft.com/office/drawing/2014/main" id="{B244BB0C-659C-42F0-83FC-7D0114563A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3310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0" name="Oval 10">
              <a:extLst>
                <a:ext uri="{FF2B5EF4-FFF2-40B4-BE49-F238E27FC236}">
                  <a16:creationId xmlns:a16="http://schemas.microsoft.com/office/drawing/2014/main" id="{1DA04AB6-91D5-4CA6-91EF-F5AE5E2544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3810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1" name="Oval 11">
              <a:extLst>
                <a:ext uri="{FF2B5EF4-FFF2-40B4-BE49-F238E27FC236}">
                  <a16:creationId xmlns:a16="http://schemas.microsoft.com/office/drawing/2014/main" id="{8BCFEEC0-6138-43E6-A29B-EC6D9E4E20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122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2" name="Oval 12">
              <a:extLst>
                <a:ext uri="{FF2B5EF4-FFF2-40B4-BE49-F238E27FC236}">
                  <a16:creationId xmlns:a16="http://schemas.microsoft.com/office/drawing/2014/main" id="{143EC439-30F9-4E3B-98A6-DF5C157AC6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1710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3" name="Oval 13">
              <a:extLst>
                <a:ext uri="{FF2B5EF4-FFF2-40B4-BE49-F238E27FC236}">
                  <a16:creationId xmlns:a16="http://schemas.microsoft.com/office/drawing/2014/main" id="{FFA359E8-A5AD-4533-80B9-8B30DFCFC2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210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4" name="Oval 14">
              <a:extLst>
                <a:ext uri="{FF2B5EF4-FFF2-40B4-BE49-F238E27FC236}">
                  <a16:creationId xmlns:a16="http://schemas.microsoft.com/office/drawing/2014/main" id="{3B3ADB2B-B8DC-4DAB-A235-99E40B845F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4310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5" name="Oval 15">
              <a:extLst>
                <a:ext uri="{FF2B5EF4-FFF2-40B4-BE49-F238E27FC236}">
                  <a16:creationId xmlns:a16="http://schemas.microsoft.com/office/drawing/2014/main" id="{38544E05-B79E-4259-A2EA-5AB1D14F3D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3310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6" name="Oval 16">
              <a:extLst>
                <a:ext uri="{FF2B5EF4-FFF2-40B4-BE49-F238E27FC236}">
                  <a16:creationId xmlns:a16="http://schemas.microsoft.com/office/drawing/2014/main" id="{896278D8-9F31-4449-B545-A040CCBDCD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3810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3" name="Oval 5">
              <a:extLst>
                <a:ext uri="{FF2B5EF4-FFF2-40B4-BE49-F238E27FC236}">
                  <a16:creationId xmlns:a16="http://schemas.microsoft.com/office/drawing/2014/main" id="{73FFE012-65F0-404A-B7A9-889657F079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2614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4" name="Oval 6">
              <a:extLst>
                <a:ext uri="{FF2B5EF4-FFF2-40B4-BE49-F238E27FC236}">
                  <a16:creationId xmlns:a16="http://schemas.microsoft.com/office/drawing/2014/main" id="{3959AC49-7112-4BEC-A9B2-C67C2F6BCC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202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5" name="Oval 7">
              <a:extLst>
                <a:ext uri="{FF2B5EF4-FFF2-40B4-BE49-F238E27FC236}">
                  <a16:creationId xmlns:a16="http://schemas.microsoft.com/office/drawing/2014/main" id="{488786F6-79B8-4550-B78D-B88D1DB9F0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3702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6" name="Oval 8">
              <a:extLst>
                <a:ext uri="{FF2B5EF4-FFF2-40B4-BE49-F238E27FC236}">
                  <a16:creationId xmlns:a16="http://schemas.microsoft.com/office/drawing/2014/main" id="{095E6364-C5FB-4489-AE84-798BD1EC95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580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7" name="Oval 9">
              <a:extLst>
                <a:ext uri="{FF2B5EF4-FFF2-40B4-BE49-F238E27FC236}">
                  <a16:creationId xmlns:a16="http://schemas.microsoft.com/office/drawing/2014/main" id="{40FF1631-C0A7-47F5-9FE2-3D789FB25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480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8" name="Oval 10">
              <a:extLst>
                <a:ext uri="{FF2B5EF4-FFF2-40B4-BE49-F238E27FC236}">
                  <a16:creationId xmlns:a16="http://schemas.microsoft.com/office/drawing/2014/main" id="{AD7632F0-375F-45C3-AAFA-858D967DE3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530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9" name="Oval 11">
              <a:extLst>
                <a:ext uri="{FF2B5EF4-FFF2-40B4-BE49-F238E27FC236}">
                  <a16:creationId xmlns:a16="http://schemas.microsoft.com/office/drawing/2014/main" id="{C3FC3558-3812-4F23-88DD-D58E1D7D6B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2614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0" name="Oval 12">
              <a:extLst>
                <a:ext uri="{FF2B5EF4-FFF2-40B4-BE49-F238E27FC236}">
                  <a16:creationId xmlns:a16="http://schemas.microsoft.com/office/drawing/2014/main" id="{7E40623B-13EA-401B-B982-45B17D52F8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202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1" name="Oval 13">
              <a:extLst>
                <a:ext uri="{FF2B5EF4-FFF2-40B4-BE49-F238E27FC236}">
                  <a16:creationId xmlns:a16="http://schemas.microsoft.com/office/drawing/2014/main" id="{A1BBEC69-B0C1-4252-AA6F-5D1DFAD6C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3702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2" name="Oval 14">
              <a:extLst>
                <a:ext uri="{FF2B5EF4-FFF2-40B4-BE49-F238E27FC236}">
                  <a16:creationId xmlns:a16="http://schemas.microsoft.com/office/drawing/2014/main" id="{7899D0C8-FECD-4ABB-BD28-9DB3B01213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580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3" name="Oval 15">
              <a:extLst>
                <a:ext uri="{FF2B5EF4-FFF2-40B4-BE49-F238E27FC236}">
                  <a16:creationId xmlns:a16="http://schemas.microsoft.com/office/drawing/2014/main" id="{61B769FF-FFE7-4CCF-B96C-39152A421E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480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4" name="Oval 16">
              <a:extLst>
                <a:ext uri="{FF2B5EF4-FFF2-40B4-BE49-F238E27FC236}">
                  <a16:creationId xmlns:a16="http://schemas.microsoft.com/office/drawing/2014/main" id="{5439667F-2E74-4B31-9A49-08CBD7531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530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1" name="Oval 5">
              <a:extLst>
                <a:ext uri="{FF2B5EF4-FFF2-40B4-BE49-F238E27FC236}">
                  <a16:creationId xmlns:a16="http://schemas.microsoft.com/office/drawing/2014/main" id="{561EA44B-7A63-49AB-BB16-23F2DD669D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106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2" name="Oval 6">
              <a:extLst>
                <a:ext uri="{FF2B5EF4-FFF2-40B4-BE49-F238E27FC236}">
                  <a16:creationId xmlns:a16="http://schemas.microsoft.com/office/drawing/2014/main" id="{2F982D9C-ED01-43A3-A16D-DE38135F0B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4694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3" name="Oval 7">
              <a:extLst>
                <a:ext uri="{FF2B5EF4-FFF2-40B4-BE49-F238E27FC236}">
                  <a16:creationId xmlns:a16="http://schemas.microsoft.com/office/drawing/2014/main" id="{6958FA94-9227-4BD4-964A-528BF67389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194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4" name="Oval 8">
              <a:extLst>
                <a:ext uri="{FF2B5EF4-FFF2-40B4-BE49-F238E27FC236}">
                  <a16:creationId xmlns:a16="http://schemas.microsoft.com/office/drawing/2014/main" id="{B6A75E6F-F01E-4CB8-A379-B7C65BBB8C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729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5" name="Oval 9">
              <a:extLst>
                <a:ext uri="{FF2B5EF4-FFF2-40B4-BE49-F238E27FC236}">
                  <a16:creationId xmlns:a16="http://schemas.microsoft.com/office/drawing/2014/main" id="{3B01FF07-8D31-4530-8710-57212D927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629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6" name="Oval 10">
              <a:extLst>
                <a:ext uri="{FF2B5EF4-FFF2-40B4-BE49-F238E27FC236}">
                  <a16:creationId xmlns:a16="http://schemas.microsoft.com/office/drawing/2014/main" id="{19255705-ADB8-42CF-97C4-5B8B772CEB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6794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7" name="Oval 11">
              <a:extLst>
                <a:ext uri="{FF2B5EF4-FFF2-40B4-BE49-F238E27FC236}">
                  <a16:creationId xmlns:a16="http://schemas.microsoft.com/office/drawing/2014/main" id="{598FB8D0-52DF-47B9-9A40-CB1D18DEB1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106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8" name="Oval 12">
              <a:extLst>
                <a:ext uri="{FF2B5EF4-FFF2-40B4-BE49-F238E27FC236}">
                  <a16:creationId xmlns:a16="http://schemas.microsoft.com/office/drawing/2014/main" id="{9DE268BA-93D2-4B8D-9037-267A69C072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4694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9" name="Oval 13">
              <a:extLst>
                <a:ext uri="{FF2B5EF4-FFF2-40B4-BE49-F238E27FC236}">
                  <a16:creationId xmlns:a16="http://schemas.microsoft.com/office/drawing/2014/main" id="{68286CDA-9D3C-4242-B725-C2A32627A6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194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0" name="Oval 14">
              <a:extLst>
                <a:ext uri="{FF2B5EF4-FFF2-40B4-BE49-F238E27FC236}">
                  <a16:creationId xmlns:a16="http://schemas.microsoft.com/office/drawing/2014/main" id="{66AC6DE2-0419-4E48-9753-D3D3541C45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729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1" name="Oval 15">
              <a:extLst>
                <a:ext uri="{FF2B5EF4-FFF2-40B4-BE49-F238E27FC236}">
                  <a16:creationId xmlns:a16="http://schemas.microsoft.com/office/drawing/2014/main" id="{B83F2BAC-AB34-43DE-85D8-63628035A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629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2" name="Oval 16">
              <a:extLst>
                <a:ext uri="{FF2B5EF4-FFF2-40B4-BE49-F238E27FC236}">
                  <a16:creationId xmlns:a16="http://schemas.microsoft.com/office/drawing/2014/main" id="{A9C82374-1423-493A-95C7-8D59DFA62A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6794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9" name="Oval 5">
              <a:extLst>
                <a:ext uri="{FF2B5EF4-FFF2-40B4-BE49-F238E27FC236}">
                  <a16:creationId xmlns:a16="http://schemas.microsoft.com/office/drawing/2014/main" id="{4A35A1B9-033C-4391-8BDD-88F1F0CAD0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5598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0" name="Oval 6">
              <a:extLst>
                <a:ext uri="{FF2B5EF4-FFF2-40B4-BE49-F238E27FC236}">
                  <a16:creationId xmlns:a16="http://schemas.microsoft.com/office/drawing/2014/main" id="{63C72108-F6ED-4715-BC7F-7C6B05B24A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186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1" name="Oval 7">
              <a:extLst>
                <a:ext uri="{FF2B5EF4-FFF2-40B4-BE49-F238E27FC236}">
                  <a16:creationId xmlns:a16="http://schemas.microsoft.com/office/drawing/2014/main" id="{E97BE29A-F9EB-43BD-B557-C061CC1B0B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6686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2" name="Oval 8">
              <a:extLst>
                <a:ext uri="{FF2B5EF4-FFF2-40B4-BE49-F238E27FC236}">
                  <a16:creationId xmlns:a16="http://schemas.microsoft.com/office/drawing/2014/main" id="{6DDB0779-1D63-452E-A8A1-D94D4D9BAA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878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3" name="Oval 9">
              <a:extLst>
                <a:ext uri="{FF2B5EF4-FFF2-40B4-BE49-F238E27FC236}">
                  <a16:creationId xmlns:a16="http://schemas.microsoft.com/office/drawing/2014/main" id="{715DC3D1-BF34-4DC8-82EB-01553CD848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778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4" name="Oval 10">
              <a:extLst>
                <a:ext uri="{FF2B5EF4-FFF2-40B4-BE49-F238E27FC236}">
                  <a16:creationId xmlns:a16="http://schemas.microsoft.com/office/drawing/2014/main" id="{5946557F-DAFC-4EB4-B448-ABFB74775F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8286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5" name="Oval 11">
              <a:extLst>
                <a:ext uri="{FF2B5EF4-FFF2-40B4-BE49-F238E27FC236}">
                  <a16:creationId xmlns:a16="http://schemas.microsoft.com/office/drawing/2014/main" id="{416F8CBF-5339-4869-9770-0C7241FCBA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5598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6" name="Oval 12">
              <a:extLst>
                <a:ext uri="{FF2B5EF4-FFF2-40B4-BE49-F238E27FC236}">
                  <a16:creationId xmlns:a16="http://schemas.microsoft.com/office/drawing/2014/main" id="{C672A69D-2A97-4D25-91D5-3054C85ED2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186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7" name="Oval 13">
              <a:extLst>
                <a:ext uri="{FF2B5EF4-FFF2-40B4-BE49-F238E27FC236}">
                  <a16:creationId xmlns:a16="http://schemas.microsoft.com/office/drawing/2014/main" id="{09AE06B7-0353-4AA1-91FE-1A77DB437C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6686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8" name="Oval 14">
              <a:extLst>
                <a:ext uri="{FF2B5EF4-FFF2-40B4-BE49-F238E27FC236}">
                  <a16:creationId xmlns:a16="http://schemas.microsoft.com/office/drawing/2014/main" id="{9F2A63FE-8B9E-4A78-A681-D451E7101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878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9" name="Oval 15">
              <a:extLst>
                <a:ext uri="{FF2B5EF4-FFF2-40B4-BE49-F238E27FC236}">
                  <a16:creationId xmlns:a16="http://schemas.microsoft.com/office/drawing/2014/main" id="{02B1DE29-E98D-4B43-A4F2-FA1B00118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778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0" name="Oval 16">
              <a:extLst>
                <a:ext uri="{FF2B5EF4-FFF2-40B4-BE49-F238E27FC236}">
                  <a16:creationId xmlns:a16="http://schemas.microsoft.com/office/drawing/2014/main" id="{4B3CD7F4-C5CE-4F26-9EA1-BA2EA8AD6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8286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7" name="Oval 5">
              <a:extLst>
                <a:ext uri="{FF2B5EF4-FFF2-40B4-BE49-F238E27FC236}">
                  <a16:creationId xmlns:a16="http://schemas.microsoft.com/office/drawing/2014/main" id="{4AED279E-AA2B-4954-B305-B0B8DC9320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090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8" name="Oval 6">
              <a:extLst>
                <a:ext uri="{FF2B5EF4-FFF2-40B4-BE49-F238E27FC236}">
                  <a16:creationId xmlns:a16="http://schemas.microsoft.com/office/drawing/2014/main" id="{B271415A-CB34-4E4A-BB22-FA7FAD1B1D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7678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9" name="Oval 7">
              <a:extLst>
                <a:ext uri="{FF2B5EF4-FFF2-40B4-BE49-F238E27FC236}">
                  <a16:creationId xmlns:a16="http://schemas.microsoft.com/office/drawing/2014/main" id="{DDC7FDF9-FB15-486F-B441-6564168045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178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0" name="Oval 8">
              <a:extLst>
                <a:ext uri="{FF2B5EF4-FFF2-40B4-BE49-F238E27FC236}">
                  <a16:creationId xmlns:a16="http://schemas.microsoft.com/office/drawing/2014/main" id="{269BF220-1692-4B32-944E-B4232D674D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027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1" name="Oval 9">
              <a:extLst>
                <a:ext uri="{FF2B5EF4-FFF2-40B4-BE49-F238E27FC236}">
                  <a16:creationId xmlns:a16="http://schemas.microsoft.com/office/drawing/2014/main" id="{E368CFB6-FFD7-42E8-B1AD-95054B6916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927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2" name="Oval 10">
              <a:extLst>
                <a:ext uri="{FF2B5EF4-FFF2-40B4-BE49-F238E27FC236}">
                  <a16:creationId xmlns:a16="http://schemas.microsoft.com/office/drawing/2014/main" id="{318D0DFA-8524-4625-9C42-576D4F1C33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9778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3" name="Oval 11">
              <a:extLst>
                <a:ext uri="{FF2B5EF4-FFF2-40B4-BE49-F238E27FC236}">
                  <a16:creationId xmlns:a16="http://schemas.microsoft.com/office/drawing/2014/main" id="{ED48A9BF-E4C6-4EFA-AC79-10A7C39DAE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090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4" name="Oval 12">
              <a:extLst>
                <a:ext uri="{FF2B5EF4-FFF2-40B4-BE49-F238E27FC236}">
                  <a16:creationId xmlns:a16="http://schemas.microsoft.com/office/drawing/2014/main" id="{9C61FE71-F609-44AD-B556-87B44F0FF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7678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5" name="Oval 13">
              <a:extLst>
                <a:ext uri="{FF2B5EF4-FFF2-40B4-BE49-F238E27FC236}">
                  <a16:creationId xmlns:a16="http://schemas.microsoft.com/office/drawing/2014/main" id="{AE5BC8E4-C613-413C-9C5D-59CD6AB84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178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6" name="Oval 14">
              <a:extLst>
                <a:ext uri="{FF2B5EF4-FFF2-40B4-BE49-F238E27FC236}">
                  <a16:creationId xmlns:a16="http://schemas.microsoft.com/office/drawing/2014/main" id="{3BD17E9E-6C92-4F13-81FE-978CD6E5BB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027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7" name="Oval 15">
              <a:extLst>
                <a:ext uri="{FF2B5EF4-FFF2-40B4-BE49-F238E27FC236}">
                  <a16:creationId xmlns:a16="http://schemas.microsoft.com/office/drawing/2014/main" id="{8FC36AD5-209F-4A50-AA2C-26C0817A58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927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8" name="Oval 16">
              <a:extLst>
                <a:ext uri="{FF2B5EF4-FFF2-40B4-BE49-F238E27FC236}">
                  <a16:creationId xmlns:a16="http://schemas.microsoft.com/office/drawing/2014/main" id="{9BA632DD-DAF4-41E0-BE11-525327BCC0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9778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6" name="Oval 6">
              <a:extLst>
                <a:ext uri="{FF2B5EF4-FFF2-40B4-BE49-F238E27FC236}">
                  <a16:creationId xmlns:a16="http://schemas.microsoft.com/office/drawing/2014/main" id="{8F1B0E31-BE9A-4EF7-AF6B-5FD19506ED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170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2" name="Oval 12">
              <a:extLst>
                <a:ext uri="{FF2B5EF4-FFF2-40B4-BE49-F238E27FC236}">
                  <a16:creationId xmlns:a16="http://schemas.microsoft.com/office/drawing/2014/main" id="{973101D8-2E5B-4554-B038-3CE8C557DA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170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1" name="Oval 5">
              <a:extLst>
                <a:ext uri="{FF2B5EF4-FFF2-40B4-BE49-F238E27FC236}">
                  <a16:creationId xmlns:a16="http://schemas.microsoft.com/office/drawing/2014/main" id="{98909200-63CC-4513-86F0-6AAC85E902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7694" y="5106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2" name="Oval 6">
              <a:extLst>
                <a:ext uri="{FF2B5EF4-FFF2-40B4-BE49-F238E27FC236}">
                  <a16:creationId xmlns:a16="http://schemas.microsoft.com/office/drawing/2014/main" id="{4106D14E-282B-4AD0-8E46-BEE09BFCEC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82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3" name="Oval 7">
              <a:extLst>
                <a:ext uri="{FF2B5EF4-FFF2-40B4-BE49-F238E27FC236}">
                  <a16:creationId xmlns:a16="http://schemas.microsoft.com/office/drawing/2014/main" id="{5F5172E4-234A-4B25-81A7-ECEBDDC0A1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782" y="5106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4" name="Oval 8">
              <a:extLst>
                <a:ext uri="{FF2B5EF4-FFF2-40B4-BE49-F238E27FC236}">
                  <a16:creationId xmlns:a16="http://schemas.microsoft.com/office/drawing/2014/main" id="{4A41DB6D-F015-4483-8F49-2B9FAFE3D6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88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5" name="Oval 9">
              <a:extLst>
                <a:ext uri="{FF2B5EF4-FFF2-40B4-BE49-F238E27FC236}">
                  <a16:creationId xmlns:a16="http://schemas.microsoft.com/office/drawing/2014/main" id="{831CDF9A-A36C-4D0A-B738-00408F67A0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88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6" name="Oval 10">
              <a:extLst>
                <a:ext uri="{FF2B5EF4-FFF2-40B4-BE49-F238E27FC236}">
                  <a16:creationId xmlns:a16="http://schemas.microsoft.com/office/drawing/2014/main" id="{F8B925F3-B34C-4233-9838-FCED9422B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382" y="491476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7" name="Oval 11">
              <a:extLst>
                <a:ext uri="{FF2B5EF4-FFF2-40B4-BE49-F238E27FC236}">
                  <a16:creationId xmlns:a16="http://schemas.microsoft.com/office/drawing/2014/main" id="{2ABCB50C-9A0B-409C-808A-803CD80CF3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7694" y="548784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8" name="Oval 12">
              <a:extLst>
                <a:ext uri="{FF2B5EF4-FFF2-40B4-BE49-F238E27FC236}">
                  <a16:creationId xmlns:a16="http://schemas.microsoft.com/office/drawing/2014/main" id="{DAF1EFB9-5BA3-40A1-8B50-45CE905211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82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9" name="Oval 13">
              <a:extLst>
                <a:ext uri="{FF2B5EF4-FFF2-40B4-BE49-F238E27FC236}">
                  <a16:creationId xmlns:a16="http://schemas.microsoft.com/office/drawing/2014/main" id="{AF917AB7-98F3-443B-960C-42230A9BB2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782" y="54878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90" name="Oval 14">
              <a:extLst>
                <a:ext uri="{FF2B5EF4-FFF2-40B4-BE49-F238E27FC236}">
                  <a16:creationId xmlns:a16="http://schemas.microsoft.com/office/drawing/2014/main" id="{9C3A9B60-49D9-4FCA-8C54-A1234AD54D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88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91" name="Oval 15">
              <a:extLst>
                <a:ext uri="{FF2B5EF4-FFF2-40B4-BE49-F238E27FC236}">
                  <a16:creationId xmlns:a16="http://schemas.microsoft.com/office/drawing/2014/main" id="{530522BA-CB71-4C05-8B12-ED71C61BF3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88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92" name="Oval 16">
              <a:extLst>
                <a:ext uri="{FF2B5EF4-FFF2-40B4-BE49-F238E27FC236}">
                  <a16:creationId xmlns:a16="http://schemas.microsoft.com/office/drawing/2014/main" id="{BB3FB876-69C9-49D3-B6E9-631108A2C6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382" y="529734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195" name="Oval 5">
              <a:extLst>
                <a:ext uri="{FF2B5EF4-FFF2-40B4-BE49-F238E27FC236}">
                  <a16:creationId xmlns:a16="http://schemas.microsoft.com/office/drawing/2014/main" id="{D221477E-C2C6-435B-A34B-4614C66F2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223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6" name="Oval 6">
              <a:extLst>
                <a:ext uri="{FF2B5EF4-FFF2-40B4-BE49-F238E27FC236}">
                  <a16:creationId xmlns:a16="http://schemas.microsoft.com/office/drawing/2014/main" id="{A66E5DB4-09CB-42D5-A3A0-1D488A3654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811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7" name="Oval 7">
              <a:extLst>
                <a:ext uri="{FF2B5EF4-FFF2-40B4-BE49-F238E27FC236}">
                  <a16:creationId xmlns:a16="http://schemas.microsoft.com/office/drawing/2014/main" id="{E182D910-55D6-46EA-99D6-9CA1C16560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311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8" name="Oval 8">
              <a:extLst>
                <a:ext uri="{FF2B5EF4-FFF2-40B4-BE49-F238E27FC236}">
                  <a16:creationId xmlns:a16="http://schemas.microsoft.com/office/drawing/2014/main" id="{6E873EFC-7557-4AD1-8497-EF7E330AA3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41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9" name="Oval 9">
              <a:extLst>
                <a:ext uri="{FF2B5EF4-FFF2-40B4-BE49-F238E27FC236}">
                  <a16:creationId xmlns:a16="http://schemas.microsoft.com/office/drawing/2014/main" id="{A1920358-24B2-4FD7-AB72-0EA88C26CC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41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0" name="Oval 10">
              <a:extLst>
                <a:ext uri="{FF2B5EF4-FFF2-40B4-BE49-F238E27FC236}">
                  <a16:creationId xmlns:a16="http://schemas.microsoft.com/office/drawing/2014/main" id="{80DACA11-C8AA-4717-8632-18CC5A58F1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91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1" name="Oval 11">
              <a:extLst>
                <a:ext uri="{FF2B5EF4-FFF2-40B4-BE49-F238E27FC236}">
                  <a16:creationId xmlns:a16="http://schemas.microsoft.com/office/drawing/2014/main" id="{55B6732E-CD7D-463A-A56A-B4818EEE8C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223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2" name="Oval 12">
              <a:extLst>
                <a:ext uri="{FF2B5EF4-FFF2-40B4-BE49-F238E27FC236}">
                  <a16:creationId xmlns:a16="http://schemas.microsoft.com/office/drawing/2014/main" id="{5C195CF1-9C4D-41AE-90E2-D15F26BBD9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811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3" name="Oval 13">
              <a:extLst>
                <a:ext uri="{FF2B5EF4-FFF2-40B4-BE49-F238E27FC236}">
                  <a16:creationId xmlns:a16="http://schemas.microsoft.com/office/drawing/2014/main" id="{CFAFAA53-EA86-45BF-A354-728801A31E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311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4" name="Oval 14">
              <a:extLst>
                <a:ext uri="{FF2B5EF4-FFF2-40B4-BE49-F238E27FC236}">
                  <a16:creationId xmlns:a16="http://schemas.microsoft.com/office/drawing/2014/main" id="{60982593-E1AF-4A50-A36E-93F88816D3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41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5" name="Oval 15">
              <a:extLst>
                <a:ext uri="{FF2B5EF4-FFF2-40B4-BE49-F238E27FC236}">
                  <a16:creationId xmlns:a16="http://schemas.microsoft.com/office/drawing/2014/main" id="{A6B55849-5747-4521-BD2F-CB1A83B678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41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6" name="Oval 16">
              <a:extLst>
                <a:ext uri="{FF2B5EF4-FFF2-40B4-BE49-F238E27FC236}">
                  <a16:creationId xmlns:a16="http://schemas.microsoft.com/office/drawing/2014/main" id="{A5A57D83-08EC-4D11-B16B-143533AA59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91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3" name="Oval 5">
              <a:extLst>
                <a:ext uri="{FF2B5EF4-FFF2-40B4-BE49-F238E27FC236}">
                  <a16:creationId xmlns:a16="http://schemas.microsoft.com/office/drawing/2014/main" id="{AA61975E-CEED-4747-BE47-AC263FCF39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0715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4" name="Oval 6">
              <a:extLst>
                <a:ext uri="{FF2B5EF4-FFF2-40B4-BE49-F238E27FC236}">
                  <a16:creationId xmlns:a16="http://schemas.microsoft.com/office/drawing/2014/main" id="{5FF69B61-EAD5-4F17-96CC-D9D96BEC3C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303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5" name="Oval 7">
              <a:extLst>
                <a:ext uri="{FF2B5EF4-FFF2-40B4-BE49-F238E27FC236}">
                  <a16:creationId xmlns:a16="http://schemas.microsoft.com/office/drawing/2014/main" id="{66778EBB-7BE3-4A03-B416-75596E7E93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1803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6" name="Oval 8">
              <a:extLst>
                <a:ext uri="{FF2B5EF4-FFF2-40B4-BE49-F238E27FC236}">
                  <a16:creationId xmlns:a16="http://schemas.microsoft.com/office/drawing/2014/main" id="{ED6BC10D-10B0-4896-B693-FE31FD3A2A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390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7" name="Oval 9">
              <a:extLst>
                <a:ext uri="{FF2B5EF4-FFF2-40B4-BE49-F238E27FC236}">
                  <a16:creationId xmlns:a16="http://schemas.microsoft.com/office/drawing/2014/main" id="{D070EB13-B7E6-4CE9-8A2B-5AA720E4AB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290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8" name="Oval 10">
              <a:extLst>
                <a:ext uri="{FF2B5EF4-FFF2-40B4-BE49-F238E27FC236}">
                  <a16:creationId xmlns:a16="http://schemas.microsoft.com/office/drawing/2014/main" id="{C5D94663-1DA8-4670-B640-847C139E26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340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9" name="Oval 11">
              <a:extLst>
                <a:ext uri="{FF2B5EF4-FFF2-40B4-BE49-F238E27FC236}">
                  <a16:creationId xmlns:a16="http://schemas.microsoft.com/office/drawing/2014/main" id="{DFBBC10E-A52F-4BCD-8BD7-A154D8D348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0715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0" name="Oval 12">
              <a:extLst>
                <a:ext uri="{FF2B5EF4-FFF2-40B4-BE49-F238E27FC236}">
                  <a16:creationId xmlns:a16="http://schemas.microsoft.com/office/drawing/2014/main" id="{9247EBD1-BFD3-4C77-A3FF-A258DCCC6A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303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1" name="Oval 13">
              <a:extLst>
                <a:ext uri="{FF2B5EF4-FFF2-40B4-BE49-F238E27FC236}">
                  <a16:creationId xmlns:a16="http://schemas.microsoft.com/office/drawing/2014/main" id="{FB7BB4CD-8B36-47F3-87A6-AB6CB8E659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1803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2" name="Oval 14">
              <a:extLst>
                <a:ext uri="{FF2B5EF4-FFF2-40B4-BE49-F238E27FC236}">
                  <a16:creationId xmlns:a16="http://schemas.microsoft.com/office/drawing/2014/main" id="{C9B15D20-EF9D-4B44-BDE4-8ACE232E29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390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3" name="Oval 15">
              <a:extLst>
                <a:ext uri="{FF2B5EF4-FFF2-40B4-BE49-F238E27FC236}">
                  <a16:creationId xmlns:a16="http://schemas.microsoft.com/office/drawing/2014/main" id="{BF665F2F-9F25-47C5-B31E-65CD8DB659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290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4" name="Oval 16">
              <a:extLst>
                <a:ext uri="{FF2B5EF4-FFF2-40B4-BE49-F238E27FC236}">
                  <a16:creationId xmlns:a16="http://schemas.microsoft.com/office/drawing/2014/main" id="{74A17F0D-FAA6-4CD8-8EDC-08C1793A5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340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1" name="Oval 5">
              <a:extLst>
                <a:ext uri="{FF2B5EF4-FFF2-40B4-BE49-F238E27FC236}">
                  <a16:creationId xmlns:a16="http://schemas.microsoft.com/office/drawing/2014/main" id="{04252681-F0FE-4BB4-9ECD-879B6DA855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207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2" name="Oval 6">
              <a:extLst>
                <a:ext uri="{FF2B5EF4-FFF2-40B4-BE49-F238E27FC236}">
                  <a16:creationId xmlns:a16="http://schemas.microsoft.com/office/drawing/2014/main" id="{7CB77A51-5F9A-42F2-B820-100E494DDE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2795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3" name="Oval 7">
              <a:extLst>
                <a:ext uri="{FF2B5EF4-FFF2-40B4-BE49-F238E27FC236}">
                  <a16:creationId xmlns:a16="http://schemas.microsoft.com/office/drawing/2014/main" id="{FCC9BDB7-ADC0-427A-97E8-69ACFE4252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295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4" name="Oval 8">
              <a:extLst>
                <a:ext uri="{FF2B5EF4-FFF2-40B4-BE49-F238E27FC236}">
                  <a16:creationId xmlns:a16="http://schemas.microsoft.com/office/drawing/2014/main" id="{0FEFD675-22C5-4A87-BCD2-45CB217217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539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5" name="Oval 9">
              <a:extLst>
                <a:ext uri="{FF2B5EF4-FFF2-40B4-BE49-F238E27FC236}">
                  <a16:creationId xmlns:a16="http://schemas.microsoft.com/office/drawing/2014/main" id="{6F29089D-603E-43B0-A780-CB578C441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439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6" name="Oval 10">
              <a:extLst>
                <a:ext uri="{FF2B5EF4-FFF2-40B4-BE49-F238E27FC236}">
                  <a16:creationId xmlns:a16="http://schemas.microsoft.com/office/drawing/2014/main" id="{4CAE20AF-E91C-4331-82AA-58693BD207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489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7" name="Oval 11">
              <a:extLst>
                <a:ext uri="{FF2B5EF4-FFF2-40B4-BE49-F238E27FC236}">
                  <a16:creationId xmlns:a16="http://schemas.microsoft.com/office/drawing/2014/main" id="{7F8B91C9-A685-42DE-921A-5D6FFC006B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207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8" name="Oval 12">
              <a:extLst>
                <a:ext uri="{FF2B5EF4-FFF2-40B4-BE49-F238E27FC236}">
                  <a16:creationId xmlns:a16="http://schemas.microsoft.com/office/drawing/2014/main" id="{B056ED0F-C92B-488A-ABFB-61E7CE2AC1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2795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9" name="Oval 13">
              <a:extLst>
                <a:ext uri="{FF2B5EF4-FFF2-40B4-BE49-F238E27FC236}">
                  <a16:creationId xmlns:a16="http://schemas.microsoft.com/office/drawing/2014/main" id="{CE378A4D-C3C5-43EB-B02F-2F219EC1B4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295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0" name="Oval 14">
              <a:extLst>
                <a:ext uri="{FF2B5EF4-FFF2-40B4-BE49-F238E27FC236}">
                  <a16:creationId xmlns:a16="http://schemas.microsoft.com/office/drawing/2014/main" id="{721420C5-0F66-4E3E-824F-366DCFDC28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539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1" name="Oval 15">
              <a:extLst>
                <a:ext uri="{FF2B5EF4-FFF2-40B4-BE49-F238E27FC236}">
                  <a16:creationId xmlns:a16="http://schemas.microsoft.com/office/drawing/2014/main" id="{169C61F5-D02C-44CD-814B-D2D61DC4A3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439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2" name="Oval 16">
              <a:extLst>
                <a:ext uri="{FF2B5EF4-FFF2-40B4-BE49-F238E27FC236}">
                  <a16:creationId xmlns:a16="http://schemas.microsoft.com/office/drawing/2014/main" id="{72A9CD19-894C-46A3-82BE-58F73CF876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489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9" name="Oval 5">
              <a:extLst>
                <a:ext uri="{FF2B5EF4-FFF2-40B4-BE49-F238E27FC236}">
                  <a16:creationId xmlns:a16="http://schemas.microsoft.com/office/drawing/2014/main" id="{3EED2F3F-E0DC-4A36-B63B-1FB8112BE0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3699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0" name="Oval 6">
              <a:extLst>
                <a:ext uri="{FF2B5EF4-FFF2-40B4-BE49-F238E27FC236}">
                  <a16:creationId xmlns:a16="http://schemas.microsoft.com/office/drawing/2014/main" id="{13AD6A0B-EF95-4671-80EA-1AB77AC06B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287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1" name="Oval 7">
              <a:extLst>
                <a:ext uri="{FF2B5EF4-FFF2-40B4-BE49-F238E27FC236}">
                  <a16:creationId xmlns:a16="http://schemas.microsoft.com/office/drawing/2014/main" id="{935BA4D7-1A65-4634-987B-8AD9EE3588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4787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2" name="Oval 8">
              <a:extLst>
                <a:ext uri="{FF2B5EF4-FFF2-40B4-BE49-F238E27FC236}">
                  <a16:creationId xmlns:a16="http://schemas.microsoft.com/office/drawing/2014/main" id="{F7FAD47A-8706-42E9-8CFD-E3E31B3882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6887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3" name="Oval 9">
              <a:extLst>
                <a:ext uri="{FF2B5EF4-FFF2-40B4-BE49-F238E27FC236}">
                  <a16:creationId xmlns:a16="http://schemas.microsoft.com/office/drawing/2014/main" id="{112051A5-36F6-44F0-84A6-BBDE1CEFCE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5887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4" name="Oval 10">
              <a:extLst>
                <a:ext uri="{FF2B5EF4-FFF2-40B4-BE49-F238E27FC236}">
                  <a16:creationId xmlns:a16="http://schemas.microsoft.com/office/drawing/2014/main" id="{FC9D592A-A960-4A9F-B1F4-F99A6C75F4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6387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5" name="Oval 11">
              <a:extLst>
                <a:ext uri="{FF2B5EF4-FFF2-40B4-BE49-F238E27FC236}">
                  <a16:creationId xmlns:a16="http://schemas.microsoft.com/office/drawing/2014/main" id="{79401D94-C6CE-42EA-AF88-586FE78AED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3699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6" name="Oval 12">
              <a:extLst>
                <a:ext uri="{FF2B5EF4-FFF2-40B4-BE49-F238E27FC236}">
                  <a16:creationId xmlns:a16="http://schemas.microsoft.com/office/drawing/2014/main" id="{B8A80B0F-72CC-4EE3-AD8C-84308EE7CA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287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7" name="Oval 13">
              <a:extLst>
                <a:ext uri="{FF2B5EF4-FFF2-40B4-BE49-F238E27FC236}">
                  <a16:creationId xmlns:a16="http://schemas.microsoft.com/office/drawing/2014/main" id="{3445B217-E16F-4099-A449-1E38073E42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4787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8" name="Oval 14">
              <a:extLst>
                <a:ext uri="{FF2B5EF4-FFF2-40B4-BE49-F238E27FC236}">
                  <a16:creationId xmlns:a16="http://schemas.microsoft.com/office/drawing/2014/main" id="{60B76AD2-A6FE-4782-87F8-96ED2B44A2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6887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9" name="Oval 15">
              <a:extLst>
                <a:ext uri="{FF2B5EF4-FFF2-40B4-BE49-F238E27FC236}">
                  <a16:creationId xmlns:a16="http://schemas.microsoft.com/office/drawing/2014/main" id="{3710F817-55C0-49E1-B086-865156EDD1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5887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0" name="Oval 16">
              <a:extLst>
                <a:ext uri="{FF2B5EF4-FFF2-40B4-BE49-F238E27FC236}">
                  <a16:creationId xmlns:a16="http://schemas.microsoft.com/office/drawing/2014/main" id="{EF3E0EED-F791-4A5E-A4CB-8D1369BE5F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6387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7" name="Oval 5">
              <a:extLst>
                <a:ext uri="{FF2B5EF4-FFF2-40B4-BE49-F238E27FC236}">
                  <a16:creationId xmlns:a16="http://schemas.microsoft.com/office/drawing/2014/main" id="{ABAC6C45-506E-403B-A3FB-9680B24E8E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191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8" name="Oval 6">
              <a:extLst>
                <a:ext uri="{FF2B5EF4-FFF2-40B4-BE49-F238E27FC236}">
                  <a16:creationId xmlns:a16="http://schemas.microsoft.com/office/drawing/2014/main" id="{869AD24F-1A24-45D9-955F-4BECD7C366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5779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9" name="Oval 7">
              <a:extLst>
                <a:ext uri="{FF2B5EF4-FFF2-40B4-BE49-F238E27FC236}">
                  <a16:creationId xmlns:a16="http://schemas.microsoft.com/office/drawing/2014/main" id="{5B3C221D-6920-4780-AFE7-9D38B3D48C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279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0" name="Oval 8">
              <a:extLst>
                <a:ext uri="{FF2B5EF4-FFF2-40B4-BE49-F238E27FC236}">
                  <a16:creationId xmlns:a16="http://schemas.microsoft.com/office/drawing/2014/main" id="{C07E2872-15E7-4688-8FFF-62282B1AD8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837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1" name="Oval 9">
              <a:extLst>
                <a:ext uri="{FF2B5EF4-FFF2-40B4-BE49-F238E27FC236}">
                  <a16:creationId xmlns:a16="http://schemas.microsoft.com/office/drawing/2014/main" id="{739376A0-36B5-4D80-8C5D-7A1C8DE1CA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737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2" name="Oval 10">
              <a:extLst>
                <a:ext uri="{FF2B5EF4-FFF2-40B4-BE49-F238E27FC236}">
                  <a16:creationId xmlns:a16="http://schemas.microsoft.com/office/drawing/2014/main" id="{A7854CFE-99F6-4FC6-B7AF-7CFEC8C958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787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3" name="Oval 11">
              <a:extLst>
                <a:ext uri="{FF2B5EF4-FFF2-40B4-BE49-F238E27FC236}">
                  <a16:creationId xmlns:a16="http://schemas.microsoft.com/office/drawing/2014/main" id="{6F92460F-3E5C-4C41-B965-33A27AC17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191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4" name="Oval 12">
              <a:extLst>
                <a:ext uri="{FF2B5EF4-FFF2-40B4-BE49-F238E27FC236}">
                  <a16:creationId xmlns:a16="http://schemas.microsoft.com/office/drawing/2014/main" id="{E5032F6E-A923-432F-9929-31FE0F827F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5779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5" name="Oval 13">
              <a:extLst>
                <a:ext uri="{FF2B5EF4-FFF2-40B4-BE49-F238E27FC236}">
                  <a16:creationId xmlns:a16="http://schemas.microsoft.com/office/drawing/2014/main" id="{2F6002CD-F2AF-4D60-9228-AE23C3DE09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279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6" name="Oval 14">
              <a:extLst>
                <a:ext uri="{FF2B5EF4-FFF2-40B4-BE49-F238E27FC236}">
                  <a16:creationId xmlns:a16="http://schemas.microsoft.com/office/drawing/2014/main" id="{0725A978-0437-4E12-8E79-FAD1CD678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837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7" name="Oval 15">
              <a:extLst>
                <a:ext uri="{FF2B5EF4-FFF2-40B4-BE49-F238E27FC236}">
                  <a16:creationId xmlns:a16="http://schemas.microsoft.com/office/drawing/2014/main" id="{F51275EA-0B56-475C-A0BE-121887A4AD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737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8" name="Oval 16">
              <a:extLst>
                <a:ext uri="{FF2B5EF4-FFF2-40B4-BE49-F238E27FC236}">
                  <a16:creationId xmlns:a16="http://schemas.microsoft.com/office/drawing/2014/main" id="{AC90862B-B9E9-4D48-BADE-908DED7674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787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5" name="Oval 5">
              <a:extLst>
                <a:ext uri="{FF2B5EF4-FFF2-40B4-BE49-F238E27FC236}">
                  <a16:creationId xmlns:a16="http://schemas.microsoft.com/office/drawing/2014/main" id="{1E33728D-346A-43CA-91BB-9EAA785063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6683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6" name="Oval 6">
              <a:extLst>
                <a:ext uri="{FF2B5EF4-FFF2-40B4-BE49-F238E27FC236}">
                  <a16:creationId xmlns:a16="http://schemas.microsoft.com/office/drawing/2014/main" id="{9719F177-AC9E-46B1-8B9F-197315C27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271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7" name="Oval 7">
              <a:extLst>
                <a:ext uri="{FF2B5EF4-FFF2-40B4-BE49-F238E27FC236}">
                  <a16:creationId xmlns:a16="http://schemas.microsoft.com/office/drawing/2014/main" id="{49BCE81A-6840-40BF-AC5B-FD1F187511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7771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8" name="Oval 8">
              <a:extLst>
                <a:ext uri="{FF2B5EF4-FFF2-40B4-BE49-F238E27FC236}">
                  <a16:creationId xmlns:a16="http://schemas.microsoft.com/office/drawing/2014/main" id="{50B02727-7BC4-423E-B79C-34C2A28A5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987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9" name="Oval 9">
              <a:extLst>
                <a:ext uri="{FF2B5EF4-FFF2-40B4-BE49-F238E27FC236}">
                  <a16:creationId xmlns:a16="http://schemas.microsoft.com/office/drawing/2014/main" id="{ADE28E70-47DD-4391-8295-3CE01EA8EB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887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0" name="Oval 10">
              <a:extLst>
                <a:ext uri="{FF2B5EF4-FFF2-40B4-BE49-F238E27FC236}">
                  <a16:creationId xmlns:a16="http://schemas.microsoft.com/office/drawing/2014/main" id="{51A737AE-64E1-4988-8675-45097045E2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937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1" name="Oval 11">
              <a:extLst>
                <a:ext uri="{FF2B5EF4-FFF2-40B4-BE49-F238E27FC236}">
                  <a16:creationId xmlns:a16="http://schemas.microsoft.com/office/drawing/2014/main" id="{3C1775DA-B714-4AF4-ADD7-E7B715B8F3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6683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2" name="Oval 12">
              <a:extLst>
                <a:ext uri="{FF2B5EF4-FFF2-40B4-BE49-F238E27FC236}">
                  <a16:creationId xmlns:a16="http://schemas.microsoft.com/office/drawing/2014/main" id="{E6C32C47-DADA-4BB7-A40C-BEB8FA6E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271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3" name="Oval 13">
              <a:extLst>
                <a:ext uri="{FF2B5EF4-FFF2-40B4-BE49-F238E27FC236}">
                  <a16:creationId xmlns:a16="http://schemas.microsoft.com/office/drawing/2014/main" id="{13089359-258F-4D66-B22A-FBF1D60E8F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7771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4" name="Oval 14">
              <a:extLst>
                <a:ext uri="{FF2B5EF4-FFF2-40B4-BE49-F238E27FC236}">
                  <a16:creationId xmlns:a16="http://schemas.microsoft.com/office/drawing/2014/main" id="{DCC878E0-8CC4-4D45-9ED5-A445487252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987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5" name="Oval 15">
              <a:extLst>
                <a:ext uri="{FF2B5EF4-FFF2-40B4-BE49-F238E27FC236}">
                  <a16:creationId xmlns:a16="http://schemas.microsoft.com/office/drawing/2014/main" id="{0DFBC675-8681-4FB5-A72D-231FCCD64C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887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6" name="Oval 16">
              <a:extLst>
                <a:ext uri="{FF2B5EF4-FFF2-40B4-BE49-F238E27FC236}">
                  <a16:creationId xmlns:a16="http://schemas.microsoft.com/office/drawing/2014/main" id="{E233DA7F-A94D-4C5F-B5BD-7605BD3ADA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937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3" name="Oval 5">
              <a:extLst>
                <a:ext uri="{FF2B5EF4-FFF2-40B4-BE49-F238E27FC236}">
                  <a16:creationId xmlns:a16="http://schemas.microsoft.com/office/drawing/2014/main" id="{3C4D5BE8-F1E5-464B-ABEC-EB7C8862B4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175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4" name="Oval 6">
              <a:extLst>
                <a:ext uri="{FF2B5EF4-FFF2-40B4-BE49-F238E27FC236}">
                  <a16:creationId xmlns:a16="http://schemas.microsoft.com/office/drawing/2014/main" id="{8E189074-1821-4739-AD3D-E71899E7C3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8763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5" name="Oval 7">
              <a:extLst>
                <a:ext uri="{FF2B5EF4-FFF2-40B4-BE49-F238E27FC236}">
                  <a16:creationId xmlns:a16="http://schemas.microsoft.com/office/drawing/2014/main" id="{2ADB7605-8562-4135-8288-0D6A3925FA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263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6" name="Oval 8">
              <a:extLst>
                <a:ext uri="{FF2B5EF4-FFF2-40B4-BE49-F238E27FC236}">
                  <a16:creationId xmlns:a16="http://schemas.microsoft.com/office/drawing/2014/main" id="{EB8F51D8-9E34-449F-8B8F-07AE4E2779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136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7" name="Oval 9">
              <a:extLst>
                <a:ext uri="{FF2B5EF4-FFF2-40B4-BE49-F238E27FC236}">
                  <a16:creationId xmlns:a16="http://schemas.microsoft.com/office/drawing/2014/main" id="{4544F86F-1F41-4844-9000-122CD0087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036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8" name="Oval 10">
              <a:extLst>
                <a:ext uri="{FF2B5EF4-FFF2-40B4-BE49-F238E27FC236}">
                  <a16:creationId xmlns:a16="http://schemas.microsoft.com/office/drawing/2014/main" id="{19C45462-5AA3-48F7-AC7E-728981313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086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9" name="Oval 11">
              <a:extLst>
                <a:ext uri="{FF2B5EF4-FFF2-40B4-BE49-F238E27FC236}">
                  <a16:creationId xmlns:a16="http://schemas.microsoft.com/office/drawing/2014/main" id="{CD46C044-9BF0-4ACF-9848-A63B33DF5D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175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0" name="Oval 12">
              <a:extLst>
                <a:ext uri="{FF2B5EF4-FFF2-40B4-BE49-F238E27FC236}">
                  <a16:creationId xmlns:a16="http://schemas.microsoft.com/office/drawing/2014/main" id="{4CC59FED-F543-4719-844C-73F1AED8E0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8763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1" name="Oval 13">
              <a:extLst>
                <a:ext uri="{FF2B5EF4-FFF2-40B4-BE49-F238E27FC236}">
                  <a16:creationId xmlns:a16="http://schemas.microsoft.com/office/drawing/2014/main" id="{13911430-652D-40B5-86A8-87EA151D3E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263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2" name="Oval 14">
              <a:extLst>
                <a:ext uri="{FF2B5EF4-FFF2-40B4-BE49-F238E27FC236}">
                  <a16:creationId xmlns:a16="http://schemas.microsoft.com/office/drawing/2014/main" id="{310A74AD-B605-4A4C-B8CC-33ED80FF59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136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3" name="Oval 15">
              <a:extLst>
                <a:ext uri="{FF2B5EF4-FFF2-40B4-BE49-F238E27FC236}">
                  <a16:creationId xmlns:a16="http://schemas.microsoft.com/office/drawing/2014/main" id="{65482F96-9041-4128-A2B7-6655AE28D0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036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4" name="Oval 16">
              <a:extLst>
                <a:ext uri="{FF2B5EF4-FFF2-40B4-BE49-F238E27FC236}">
                  <a16:creationId xmlns:a16="http://schemas.microsoft.com/office/drawing/2014/main" id="{9B076AE4-AAD2-496F-BE1F-6E7A40C083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086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1" name="Oval 5">
              <a:extLst>
                <a:ext uri="{FF2B5EF4-FFF2-40B4-BE49-F238E27FC236}">
                  <a16:creationId xmlns:a16="http://schemas.microsoft.com/office/drawing/2014/main" id="{01AA2575-C972-4E55-B923-087A9A1E1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9667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2" name="Oval 6">
              <a:extLst>
                <a:ext uri="{FF2B5EF4-FFF2-40B4-BE49-F238E27FC236}">
                  <a16:creationId xmlns:a16="http://schemas.microsoft.com/office/drawing/2014/main" id="{DD8B7C74-0E59-40A7-9317-FCF2754EF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255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3" name="Oval 7">
              <a:extLst>
                <a:ext uri="{FF2B5EF4-FFF2-40B4-BE49-F238E27FC236}">
                  <a16:creationId xmlns:a16="http://schemas.microsoft.com/office/drawing/2014/main" id="{19D96282-BB57-4725-AD78-0BF8002FEE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0755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4" name="Oval 8">
              <a:extLst>
                <a:ext uri="{FF2B5EF4-FFF2-40B4-BE49-F238E27FC236}">
                  <a16:creationId xmlns:a16="http://schemas.microsoft.com/office/drawing/2014/main" id="{FB830FA5-1698-4E97-873B-6976ADD60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285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5" name="Oval 9">
              <a:extLst>
                <a:ext uri="{FF2B5EF4-FFF2-40B4-BE49-F238E27FC236}">
                  <a16:creationId xmlns:a16="http://schemas.microsoft.com/office/drawing/2014/main" id="{B498D700-E19F-451F-B63C-9F2EFFDB2C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185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6" name="Oval 10">
              <a:extLst>
                <a:ext uri="{FF2B5EF4-FFF2-40B4-BE49-F238E27FC236}">
                  <a16:creationId xmlns:a16="http://schemas.microsoft.com/office/drawing/2014/main" id="{FBCE3D7A-A4B8-4AC8-B8BC-4B79D0FB92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235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7" name="Oval 11">
              <a:extLst>
                <a:ext uri="{FF2B5EF4-FFF2-40B4-BE49-F238E27FC236}">
                  <a16:creationId xmlns:a16="http://schemas.microsoft.com/office/drawing/2014/main" id="{7878486F-A28C-4E61-89C3-5EA455CF93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9667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8" name="Oval 12">
              <a:extLst>
                <a:ext uri="{FF2B5EF4-FFF2-40B4-BE49-F238E27FC236}">
                  <a16:creationId xmlns:a16="http://schemas.microsoft.com/office/drawing/2014/main" id="{43AE0869-6D44-4567-B826-530C2B79E7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255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9" name="Oval 13">
              <a:extLst>
                <a:ext uri="{FF2B5EF4-FFF2-40B4-BE49-F238E27FC236}">
                  <a16:creationId xmlns:a16="http://schemas.microsoft.com/office/drawing/2014/main" id="{212EE7E0-FAA7-40BC-96D3-F61B2F8147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0755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0" name="Oval 14">
              <a:extLst>
                <a:ext uri="{FF2B5EF4-FFF2-40B4-BE49-F238E27FC236}">
                  <a16:creationId xmlns:a16="http://schemas.microsoft.com/office/drawing/2014/main" id="{EC6BFE6D-FC76-489D-A79C-061379F288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285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1" name="Oval 15">
              <a:extLst>
                <a:ext uri="{FF2B5EF4-FFF2-40B4-BE49-F238E27FC236}">
                  <a16:creationId xmlns:a16="http://schemas.microsoft.com/office/drawing/2014/main" id="{0CDCEE72-AB26-49DC-8A8B-41F355A366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185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2" name="Oval 16">
              <a:extLst>
                <a:ext uri="{FF2B5EF4-FFF2-40B4-BE49-F238E27FC236}">
                  <a16:creationId xmlns:a16="http://schemas.microsoft.com/office/drawing/2014/main" id="{A07893B7-4625-4798-B627-D4169EA148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235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9" name="Oval 5">
              <a:extLst>
                <a:ext uri="{FF2B5EF4-FFF2-40B4-BE49-F238E27FC236}">
                  <a16:creationId xmlns:a16="http://schemas.microsoft.com/office/drawing/2014/main" id="{6AF6F77E-B99C-4185-9ABE-ED8A098A1A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159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0" name="Oval 6">
              <a:extLst>
                <a:ext uri="{FF2B5EF4-FFF2-40B4-BE49-F238E27FC236}">
                  <a16:creationId xmlns:a16="http://schemas.microsoft.com/office/drawing/2014/main" id="{ADB109E8-3825-40EC-9214-2E9EB1601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1747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1" name="Oval 7">
              <a:extLst>
                <a:ext uri="{FF2B5EF4-FFF2-40B4-BE49-F238E27FC236}">
                  <a16:creationId xmlns:a16="http://schemas.microsoft.com/office/drawing/2014/main" id="{05BFE3F7-9444-48F7-8260-D6C9C45002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247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2" name="Oval 8">
              <a:extLst>
                <a:ext uri="{FF2B5EF4-FFF2-40B4-BE49-F238E27FC236}">
                  <a16:creationId xmlns:a16="http://schemas.microsoft.com/office/drawing/2014/main" id="{68B742A4-C9FA-4C2A-8C6B-1DA1E47C79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4347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3" name="Oval 9">
              <a:extLst>
                <a:ext uri="{FF2B5EF4-FFF2-40B4-BE49-F238E27FC236}">
                  <a16:creationId xmlns:a16="http://schemas.microsoft.com/office/drawing/2014/main" id="{C8EA4ADC-542E-4D07-AFF9-741A3A2B6A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3347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4" name="Oval 10">
              <a:extLst>
                <a:ext uri="{FF2B5EF4-FFF2-40B4-BE49-F238E27FC236}">
                  <a16:creationId xmlns:a16="http://schemas.microsoft.com/office/drawing/2014/main" id="{1F0671D3-CE76-45B8-A548-582563CBF4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3847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5" name="Oval 11">
              <a:extLst>
                <a:ext uri="{FF2B5EF4-FFF2-40B4-BE49-F238E27FC236}">
                  <a16:creationId xmlns:a16="http://schemas.microsoft.com/office/drawing/2014/main" id="{15FDB9E3-3A3E-4D41-96DB-91437B3A0C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159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6" name="Oval 12">
              <a:extLst>
                <a:ext uri="{FF2B5EF4-FFF2-40B4-BE49-F238E27FC236}">
                  <a16:creationId xmlns:a16="http://schemas.microsoft.com/office/drawing/2014/main" id="{8E550A53-D157-4607-915D-65A4D5C968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1747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7" name="Oval 13">
              <a:extLst>
                <a:ext uri="{FF2B5EF4-FFF2-40B4-BE49-F238E27FC236}">
                  <a16:creationId xmlns:a16="http://schemas.microsoft.com/office/drawing/2014/main" id="{B3510F61-C497-492C-B096-47DB46D4E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247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8" name="Oval 14">
              <a:extLst>
                <a:ext uri="{FF2B5EF4-FFF2-40B4-BE49-F238E27FC236}">
                  <a16:creationId xmlns:a16="http://schemas.microsoft.com/office/drawing/2014/main" id="{712A949A-9C1B-4C76-8574-DFDD5E98F1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4347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9" name="Oval 15">
              <a:extLst>
                <a:ext uri="{FF2B5EF4-FFF2-40B4-BE49-F238E27FC236}">
                  <a16:creationId xmlns:a16="http://schemas.microsoft.com/office/drawing/2014/main" id="{44A74551-3A38-4505-83BE-5FDFE22BAC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3347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0" name="Oval 16">
              <a:extLst>
                <a:ext uri="{FF2B5EF4-FFF2-40B4-BE49-F238E27FC236}">
                  <a16:creationId xmlns:a16="http://schemas.microsoft.com/office/drawing/2014/main" id="{749D7A68-1B94-4069-8F0F-6F8AA2C305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3847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7" name="Oval 5">
              <a:extLst>
                <a:ext uri="{FF2B5EF4-FFF2-40B4-BE49-F238E27FC236}">
                  <a16:creationId xmlns:a16="http://schemas.microsoft.com/office/drawing/2014/main" id="{B2E6CB8E-9432-4E3E-A117-7A070C3EA8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2651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8" name="Oval 6">
              <a:extLst>
                <a:ext uri="{FF2B5EF4-FFF2-40B4-BE49-F238E27FC236}">
                  <a16:creationId xmlns:a16="http://schemas.microsoft.com/office/drawing/2014/main" id="{9B1BB556-24F5-4656-9E5A-5C560B360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239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9" name="Oval 7">
              <a:extLst>
                <a:ext uri="{FF2B5EF4-FFF2-40B4-BE49-F238E27FC236}">
                  <a16:creationId xmlns:a16="http://schemas.microsoft.com/office/drawing/2014/main" id="{5661F6B3-D76B-493B-9BFB-511CF25B3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3739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0" name="Oval 8">
              <a:extLst>
                <a:ext uri="{FF2B5EF4-FFF2-40B4-BE49-F238E27FC236}">
                  <a16:creationId xmlns:a16="http://schemas.microsoft.com/office/drawing/2014/main" id="{8A96F210-3E96-42E0-817D-818BEEF106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583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1" name="Oval 9">
              <a:extLst>
                <a:ext uri="{FF2B5EF4-FFF2-40B4-BE49-F238E27FC236}">
                  <a16:creationId xmlns:a16="http://schemas.microsoft.com/office/drawing/2014/main" id="{95BF8826-4FE6-425D-950A-C80D551635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483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2" name="Oval 10">
              <a:extLst>
                <a:ext uri="{FF2B5EF4-FFF2-40B4-BE49-F238E27FC236}">
                  <a16:creationId xmlns:a16="http://schemas.microsoft.com/office/drawing/2014/main" id="{A3F31131-36D3-44D8-B6A3-1E56CF7FD3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533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3" name="Oval 11">
              <a:extLst>
                <a:ext uri="{FF2B5EF4-FFF2-40B4-BE49-F238E27FC236}">
                  <a16:creationId xmlns:a16="http://schemas.microsoft.com/office/drawing/2014/main" id="{316B8272-46A4-4252-9B92-BA87FE0A3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2651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4" name="Oval 12">
              <a:extLst>
                <a:ext uri="{FF2B5EF4-FFF2-40B4-BE49-F238E27FC236}">
                  <a16:creationId xmlns:a16="http://schemas.microsoft.com/office/drawing/2014/main" id="{A629249F-7F86-413B-BE23-5A4FEF6674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239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5" name="Oval 13">
              <a:extLst>
                <a:ext uri="{FF2B5EF4-FFF2-40B4-BE49-F238E27FC236}">
                  <a16:creationId xmlns:a16="http://schemas.microsoft.com/office/drawing/2014/main" id="{D3EBD19B-835E-4D98-B415-FD77394F2C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3739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6" name="Oval 14">
              <a:extLst>
                <a:ext uri="{FF2B5EF4-FFF2-40B4-BE49-F238E27FC236}">
                  <a16:creationId xmlns:a16="http://schemas.microsoft.com/office/drawing/2014/main" id="{DC4C6162-CD62-4043-8236-BE027E9E30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583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7" name="Oval 15">
              <a:extLst>
                <a:ext uri="{FF2B5EF4-FFF2-40B4-BE49-F238E27FC236}">
                  <a16:creationId xmlns:a16="http://schemas.microsoft.com/office/drawing/2014/main" id="{FD47193D-E67A-4050-88FD-A48A800E25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483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8" name="Oval 16">
              <a:extLst>
                <a:ext uri="{FF2B5EF4-FFF2-40B4-BE49-F238E27FC236}">
                  <a16:creationId xmlns:a16="http://schemas.microsoft.com/office/drawing/2014/main" id="{FF0EE47E-F7AF-4A12-8D19-4EBACE5750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533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5" name="Oval 5">
              <a:extLst>
                <a:ext uri="{FF2B5EF4-FFF2-40B4-BE49-F238E27FC236}">
                  <a16:creationId xmlns:a16="http://schemas.microsoft.com/office/drawing/2014/main" id="{930ED63F-C025-4067-9D18-2122D1257A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143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6" name="Oval 6">
              <a:extLst>
                <a:ext uri="{FF2B5EF4-FFF2-40B4-BE49-F238E27FC236}">
                  <a16:creationId xmlns:a16="http://schemas.microsoft.com/office/drawing/2014/main" id="{BA7B3545-0FE1-48DE-BB8D-745A92E5EE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4731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7" name="Oval 7">
              <a:extLst>
                <a:ext uri="{FF2B5EF4-FFF2-40B4-BE49-F238E27FC236}">
                  <a16:creationId xmlns:a16="http://schemas.microsoft.com/office/drawing/2014/main" id="{19520ABD-91F3-4374-B360-92DE2C18D9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231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8" name="Oval 8">
              <a:extLst>
                <a:ext uri="{FF2B5EF4-FFF2-40B4-BE49-F238E27FC236}">
                  <a16:creationId xmlns:a16="http://schemas.microsoft.com/office/drawing/2014/main" id="{41FE113A-9FC2-4BE6-B143-06A13D5B7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733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9" name="Oval 9">
              <a:extLst>
                <a:ext uri="{FF2B5EF4-FFF2-40B4-BE49-F238E27FC236}">
                  <a16:creationId xmlns:a16="http://schemas.microsoft.com/office/drawing/2014/main" id="{BA32E6A6-B391-47FC-93F5-BCE266FF7A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633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0" name="Oval 10">
              <a:extLst>
                <a:ext uri="{FF2B5EF4-FFF2-40B4-BE49-F238E27FC236}">
                  <a16:creationId xmlns:a16="http://schemas.microsoft.com/office/drawing/2014/main" id="{96F0F482-EB76-4C13-A741-C1DAEE9BFE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6831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1" name="Oval 11">
              <a:extLst>
                <a:ext uri="{FF2B5EF4-FFF2-40B4-BE49-F238E27FC236}">
                  <a16:creationId xmlns:a16="http://schemas.microsoft.com/office/drawing/2014/main" id="{E41C6908-1EA4-4919-B74B-E03BA1956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143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2" name="Oval 12">
              <a:extLst>
                <a:ext uri="{FF2B5EF4-FFF2-40B4-BE49-F238E27FC236}">
                  <a16:creationId xmlns:a16="http://schemas.microsoft.com/office/drawing/2014/main" id="{78796620-1865-473B-BD93-1D165EAE0F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4731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3" name="Oval 13">
              <a:extLst>
                <a:ext uri="{FF2B5EF4-FFF2-40B4-BE49-F238E27FC236}">
                  <a16:creationId xmlns:a16="http://schemas.microsoft.com/office/drawing/2014/main" id="{BC50B88E-9CC3-4C29-B58E-E351E6059B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231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4" name="Oval 14">
              <a:extLst>
                <a:ext uri="{FF2B5EF4-FFF2-40B4-BE49-F238E27FC236}">
                  <a16:creationId xmlns:a16="http://schemas.microsoft.com/office/drawing/2014/main" id="{EACFB626-82B4-48D1-83CA-B8EC21546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733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5" name="Oval 15">
              <a:extLst>
                <a:ext uri="{FF2B5EF4-FFF2-40B4-BE49-F238E27FC236}">
                  <a16:creationId xmlns:a16="http://schemas.microsoft.com/office/drawing/2014/main" id="{488E7A3C-BCF5-4CF1-9C44-A0C32BEA2E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633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6" name="Oval 16">
              <a:extLst>
                <a:ext uri="{FF2B5EF4-FFF2-40B4-BE49-F238E27FC236}">
                  <a16:creationId xmlns:a16="http://schemas.microsoft.com/office/drawing/2014/main" id="{002D5D2E-A239-4594-96A2-4510433756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6831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3" name="Oval 5">
              <a:extLst>
                <a:ext uri="{FF2B5EF4-FFF2-40B4-BE49-F238E27FC236}">
                  <a16:creationId xmlns:a16="http://schemas.microsoft.com/office/drawing/2014/main" id="{06263782-BD6D-45F7-889F-E943C89DE5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5635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4" name="Oval 6">
              <a:extLst>
                <a:ext uri="{FF2B5EF4-FFF2-40B4-BE49-F238E27FC236}">
                  <a16:creationId xmlns:a16="http://schemas.microsoft.com/office/drawing/2014/main" id="{F7871863-7CDA-42FF-BC0B-0D408ACAC3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223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5" name="Oval 7">
              <a:extLst>
                <a:ext uri="{FF2B5EF4-FFF2-40B4-BE49-F238E27FC236}">
                  <a16:creationId xmlns:a16="http://schemas.microsoft.com/office/drawing/2014/main" id="{8383D43E-BEA1-4AF3-A963-73184F0029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6723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6" name="Oval 8">
              <a:extLst>
                <a:ext uri="{FF2B5EF4-FFF2-40B4-BE49-F238E27FC236}">
                  <a16:creationId xmlns:a16="http://schemas.microsoft.com/office/drawing/2014/main" id="{E76DF77C-0F2F-4819-96DD-E9B05C9FE0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882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7" name="Oval 9">
              <a:extLst>
                <a:ext uri="{FF2B5EF4-FFF2-40B4-BE49-F238E27FC236}">
                  <a16:creationId xmlns:a16="http://schemas.microsoft.com/office/drawing/2014/main" id="{6B826363-7B78-4BDC-9DA5-53F76AFCE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782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8" name="Oval 10">
              <a:extLst>
                <a:ext uri="{FF2B5EF4-FFF2-40B4-BE49-F238E27FC236}">
                  <a16:creationId xmlns:a16="http://schemas.microsoft.com/office/drawing/2014/main" id="{8AF65B3A-DF06-4CF9-AED3-AE58E6E65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8323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9" name="Oval 11">
              <a:extLst>
                <a:ext uri="{FF2B5EF4-FFF2-40B4-BE49-F238E27FC236}">
                  <a16:creationId xmlns:a16="http://schemas.microsoft.com/office/drawing/2014/main" id="{7BCA15E9-92ED-465B-B460-CA94A13666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5635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0" name="Oval 12">
              <a:extLst>
                <a:ext uri="{FF2B5EF4-FFF2-40B4-BE49-F238E27FC236}">
                  <a16:creationId xmlns:a16="http://schemas.microsoft.com/office/drawing/2014/main" id="{2E9075B7-4F14-45B8-B82C-9A161A2793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223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1" name="Oval 13">
              <a:extLst>
                <a:ext uri="{FF2B5EF4-FFF2-40B4-BE49-F238E27FC236}">
                  <a16:creationId xmlns:a16="http://schemas.microsoft.com/office/drawing/2014/main" id="{643437A6-6AAE-4F60-A873-DD2564ABB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6723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2" name="Oval 14">
              <a:extLst>
                <a:ext uri="{FF2B5EF4-FFF2-40B4-BE49-F238E27FC236}">
                  <a16:creationId xmlns:a16="http://schemas.microsoft.com/office/drawing/2014/main" id="{9742720E-E48E-48C0-92D1-47D421FDC2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882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3" name="Oval 15">
              <a:extLst>
                <a:ext uri="{FF2B5EF4-FFF2-40B4-BE49-F238E27FC236}">
                  <a16:creationId xmlns:a16="http://schemas.microsoft.com/office/drawing/2014/main" id="{0F79024C-4F10-41FD-9673-87BEFFD09B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782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4" name="Oval 16">
              <a:extLst>
                <a:ext uri="{FF2B5EF4-FFF2-40B4-BE49-F238E27FC236}">
                  <a16:creationId xmlns:a16="http://schemas.microsoft.com/office/drawing/2014/main" id="{70B1A0DA-A702-41C2-9A56-76C95F9023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8323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1" name="Oval 5">
              <a:extLst>
                <a:ext uri="{FF2B5EF4-FFF2-40B4-BE49-F238E27FC236}">
                  <a16:creationId xmlns:a16="http://schemas.microsoft.com/office/drawing/2014/main" id="{643C7648-E4B8-4AEF-89CB-9D8B3ED515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127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2" name="Oval 6">
              <a:extLst>
                <a:ext uri="{FF2B5EF4-FFF2-40B4-BE49-F238E27FC236}">
                  <a16:creationId xmlns:a16="http://schemas.microsoft.com/office/drawing/2014/main" id="{E717ECEA-0B5E-40C3-916B-29C42E980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7715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3" name="Oval 7">
              <a:extLst>
                <a:ext uri="{FF2B5EF4-FFF2-40B4-BE49-F238E27FC236}">
                  <a16:creationId xmlns:a16="http://schemas.microsoft.com/office/drawing/2014/main" id="{1C68B2CE-CA1A-4990-A4D1-587AAF58EE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215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4" name="Oval 8">
              <a:extLst>
                <a:ext uri="{FF2B5EF4-FFF2-40B4-BE49-F238E27FC236}">
                  <a16:creationId xmlns:a16="http://schemas.microsoft.com/office/drawing/2014/main" id="{B1F3F0BC-3524-4F69-BF6C-58A4657E5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031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5" name="Oval 9">
              <a:extLst>
                <a:ext uri="{FF2B5EF4-FFF2-40B4-BE49-F238E27FC236}">
                  <a16:creationId xmlns:a16="http://schemas.microsoft.com/office/drawing/2014/main" id="{E8F712B6-D934-4A66-B8BD-09755AAADB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931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6" name="Oval 10">
              <a:extLst>
                <a:ext uri="{FF2B5EF4-FFF2-40B4-BE49-F238E27FC236}">
                  <a16:creationId xmlns:a16="http://schemas.microsoft.com/office/drawing/2014/main" id="{6DEE23D1-75A5-42BF-A4C3-A6C2AFD02F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9815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7" name="Oval 11">
              <a:extLst>
                <a:ext uri="{FF2B5EF4-FFF2-40B4-BE49-F238E27FC236}">
                  <a16:creationId xmlns:a16="http://schemas.microsoft.com/office/drawing/2014/main" id="{4F3D6390-2DA2-41E3-B50D-E675F92211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127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8" name="Oval 12">
              <a:extLst>
                <a:ext uri="{FF2B5EF4-FFF2-40B4-BE49-F238E27FC236}">
                  <a16:creationId xmlns:a16="http://schemas.microsoft.com/office/drawing/2014/main" id="{0D22BB2C-7C93-42CA-B852-E21DC2181B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7715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9" name="Oval 13">
              <a:extLst>
                <a:ext uri="{FF2B5EF4-FFF2-40B4-BE49-F238E27FC236}">
                  <a16:creationId xmlns:a16="http://schemas.microsoft.com/office/drawing/2014/main" id="{FE3E8003-70C0-4D45-B914-8543CDB97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215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0" name="Oval 14">
              <a:extLst>
                <a:ext uri="{FF2B5EF4-FFF2-40B4-BE49-F238E27FC236}">
                  <a16:creationId xmlns:a16="http://schemas.microsoft.com/office/drawing/2014/main" id="{A8699D67-3961-4E50-9EF1-31953BAA44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031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1" name="Oval 15">
              <a:extLst>
                <a:ext uri="{FF2B5EF4-FFF2-40B4-BE49-F238E27FC236}">
                  <a16:creationId xmlns:a16="http://schemas.microsoft.com/office/drawing/2014/main" id="{4EA3337D-EF84-4B04-8B02-BA41BD8247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931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2" name="Oval 16">
              <a:extLst>
                <a:ext uri="{FF2B5EF4-FFF2-40B4-BE49-F238E27FC236}">
                  <a16:creationId xmlns:a16="http://schemas.microsoft.com/office/drawing/2014/main" id="{0132C65F-F578-40CE-8C52-C4DB18FD28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9815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0" name="Oval 6">
              <a:extLst>
                <a:ext uri="{FF2B5EF4-FFF2-40B4-BE49-F238E27FC236}">
                  <a16:creationId xmlns:a16="http://schemas.microsoft.com/office/drawing/2014/main" id="{7AB91FB1-482E-4A2A-A181-ABFE391E45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207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6" name="Oval 12">
              <a:extLst>
                <a:ext uri="{FF2B5EF4-FFF2-40B4-BE49-F238E27FC236}">
                  <a16:creationId xmlns:a16="http://schemas.microsoft.com/office/drawing/2014/main" id="{1DBDDC63-9296-465D-AEF2-E3ABFE9A50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9207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9" name="Oval 15">
              <a:extLst>
                <a:ext uri="{FF2B5EF4-FFF2-40B4-BE49-F238E27FC236}">
                  <a16:creationId xmlns:a16="http://schemas.microsoft.com/office/drawing/2014/main" id="{A1A03484-BABC-4DF6-8416-9894F0E595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7927" y="662371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5" name="Oval 5">
              <a:extLst>
                <a:ext uri="{FF2B5EF4-FFF2-40B4-BE49-F238E27FC236}">
                  <a16:creationId xmlns:a16="http://schemas.microsoft.com/office/drawing/2014/main" id="{1D9141C2-7772-47E4-AACA-C0E2DBF4A4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7731" y="5868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6" name="Oval 6">
              <a:extLst>
                <a:ext uri="{FF2B5EF4-FFF2-40B4-BE49-F238E27FC236}">
                  <a16:creationId xmlns:a16="http://schemas.microsoft.com/office/drawing/2014/main" id="{431C8AD9-0276-4651-8405-448DA15BAE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19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7" name="Oval 7">
              <a:extLst>
                <a:ext uri="{FF2B5EF4-FFF2-40B4-BE49-F238E27FC236}">
                  <a16:creationId xmlns:a16="http://schemas.microsoft.com/office/drawing/2014/main" id="{6766D663-4886-4AA9-9932-9ADC3A95BD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819" y="5868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8" name="Oval 8">
              <a:extLst>
                <a:ext uri="{FF2B5EF4-FFF2-40B4-BE49-F238E27FC236}">
                  <a16:creationId xmlns:a16="http://schemas.microsoft.com/office/drawing/2014/main" id="{24432060-F16C-4BEC-A7FB-D71EAFD8C2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91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9" name="Oval 9">
              <a:extLst>
                <a:ext uri="{FF2B5EF4-FFF2-40B4-BE49-F238E27FC236}">
                  <a16:creationId xmlns:a16="http://schemas.microsoft.com/office/drawing/2014/main" id="{C2D6FBEF-E3F1-4414-9B29-1930201F6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91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60" name="Oval 10">
              <a:extLst>
                <a:ext uri="{FF2B5EF4-FFF2-40B4-BE49-F238E27FC236}">
                  <a16:creationId xmlns:a16="http://schemas.microsoft.com/office/drawing/2014/main" id="{728D2751-265D-444D-B84D-25A5B934DF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419" y="567610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61" name="Oval 11">
              <a:extLst>
                <a:ext uri="{FF2B5EF4-FFF2-40B4-BE49-F238E27FC236}">
                  <a16:creationId xmlns:a16="http://schemas.microsoft.com/office/drawing/2014/main" id="{C5DFB5D0-9E3A-4BCD-A1B1-57E55B435B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7731" y="624919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62" name="Oval 12">
              <a:extLst>
                <a:ext uri="{FF2B5EF4-FFF2-40B4-BE49-F238E27FC236}">
                  <a16:creationId xmlns:a16="http://schemas.microsoft.com/office/drawing/2014/main" id="{A8DB090F-21DD-4516-9BB0-8E29D216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19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63" name="Oval 13">
              <a:extLst>
                <a:ext uri="{FF2B5EF4-FFF2-40B4-BE49-F238E27FC236}">
                  <a16:creationId xmlns:a16="http://schemas.microsoft.com/office/drawing/2014/main" id="{5CD9F555-A70B-4917-9077-574543AABD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819" y="62491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64" name="Oval 14">
              <a:extLst>
                <a:ext uri="{FF2B5EF4-FFF2-40B4-BE49-F238E27FC236}">
                  <a16:creationId xmlns:a16="http://schemas.microsoft.com/office/drawing/2014/main" id="{E2A1BE45-8838-4F06-836A-B2EC171D38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91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65" name="Oval 15">
              <a:extLst>
                <a:ext uri="{FF2B5EF4-FFF2-40B4-BE49-F238E27FC236}">
                  <a16:creationId xmlns:a16="http://schemas.microsoft.com/office/drawing/2014/main" id="{E917184F-CF5B-445A-A4B7-A642BCD5A2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91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66" name="Oval 16">
              <a:extLst>
                <a:ext uri="{FF2B5EF4-FFF2-40B4-BE49-F238E27FC236}">
                  <a16:creationId xmlns:a16="http://schemas.microsoft.com/office/drawing/2014/main" id="{AC664829-D971-4206-830B-2EA6484773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419" y="605869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207" name="Oval 5">
              <a:extLst>
                <a:ext uri="{FF2B5EF4-FFF2-40B4-BE49-F238E27FC236}">
                  <a16:creationId xmlns:a16="http://schemas.microsoft.com/office/drawing/2014/main" id="{4BBDE3C4-E2BA-40F6-819F-BED2503A58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223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8" name="Oval 6">
              <a:extLst>
                <a:ext uri="{FF2B5EF4-FFF2-40B4-BE49-F238E27FC236}">
                  <a16:creationId xmlns:a16="http://schemas.microsoft.com/office/drawing/2014/main" id="{C8F62859-18EE-47C2-B391-DC6DCEDD5B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811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9" name="Oval 7">
              <a:extLst>
                <a:ext uri="{FF2B5EF4-FFF2-40B4-BE49-F238E27FC236}">
                  <a16:creationId xmlns:a16="http://schemas.microsoft.com/office/drawing/2014/main" id="{BF12AAE6-FEC0-451C-AA29-7564148CBA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311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0" name="Oval 8">
              <a:extLst>
                <a:ext uri="{FF2B5EF4-FFF2-40B4-BE49-F238E27FC236}">
                  <a16:creationId xmlns:a16="http://schemas.microsoft.com/office/drawing/2014/main" id="{77C05D23-7DE4-437B-A73F-54CCCAC37B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41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1" name="Oval 9">
              <a:extLst>
                <a:ext uri="{FF2B5EF4-FFF2-40B4-BE49-F238E27FC236}">
                  <a16:creationId xmlns:a16="http://schemas.microsoft.com/office/drawing/2014/main" id="{65ED57CE-AA61-4DAB-AD2C-47CECE5BF3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41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2" name="Oval 10">
              <a:extLst>
                <a:ext uri="{FF2B5EF4-FFF2-40B4-BE49-F238E27FC236}">
                  <a16:creationId xmlns:a16="http://schemas.microsoft.com/office/drawing/2014/main" id="{7CE0CDA2-84D4-47F9-9CE9-7CDF571361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91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3" name="Oval 5">
              <a:extLst>
                <a:ext uri="{FF2B5EF4-FFF2-40B4-BE49-F238E27FC236}">
                  <a16:creationId xmlns:a16="http://schemas.microsoft.com/office/drawing/2014/main" id="{47AB9259-93FF-4EEE-9CC3-6A56055CB8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0715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4" name="Oval 6">
              <a:extLst>
                <a:ext uri="{FF2B5EF4-FFF2-40B4-BE49-F238E27FC236}">
                  <a16:creationId xmlns:a16="http://schemas.microsoft.com/office/drawing/2014/main" id="{2960BAD0-BF29-4A33-BC7D-7A8EFC5203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1303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5" name="Oval 7">
              <a:extLst>
                <a:ext uri="{FF2B5EF4-FFF2-40B4-BE49-F238E27FC236}">
                  <a16:creationId xmlns:a16="http://schemas.microsoft.com/office/drawing/2014/main" id="{4E07B060-4857-4B3D-98FB-088561972A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1803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6" name="Oval 8">
              <a:extLst>
                <a:ext uri="{FF2B5EF4-FFF2-40B4-BE49-F238E27FC236}">
                  <a16:creationId xmlns:a16="http://schemas.microsoft.com/office/drawing/2014/main" id="{D42A182A-DF0C-448A-AE51-2F3BAD07D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390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7" name="Oval 9">
              <a:extLst>
                <a:ext uri="{FF2B5EF4-FFF2-40B4-BE49-F238E27FC236}">
                  <a16:creationId xmlns:a16="http://schemas.microsoft.com/office/drawing/2014/main" id="{BDC8DE1A-37A7-487D-9F2F-F55B43868D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290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8" name="Oval 10">
              <a:extLst>
                <a:ext uri="{FF2B5EF4-FFF2-40B4-BE49-F238E27FC236}">
                  <a16:creationId xmlns:a16="http://schemas.microsoft.com/office/drawing/2014/main" id="{DF0A30DC-E5D1-4B81-B837-8498F4B18D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340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9" name="Oval 5">
              <a:extLst>
                <a:ext uri="{FF2B5EF4-FFF2-40B4-BE49-F238E27FC236}">
                  <a16:creationId xmlns:a16="http://schemas.microsoft.com/office/drawing/2014/main" id="{5FAF2DF9-5F89-4F14-824E-7326DC82BE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2207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0" name="Oval 6">
              <a:extLst>
                <a:ext uri="{FF2B5EF4-FFF2-40B4-BE49-F238E27FC236}">
                  <a16:creationId xmlns:a16="http://schemas.microsoft.com/office/drawing/2014/main" id="{DBA7314D-6460-41F8-9B2A-108E52B3D3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2795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1" name="Oval 7">
              <a:extLst>
                <a:ext uri="{FF2B5EF4-FFF2-40B4-BE49-F238E27FC236}">
                  <a16:creationId xmlns:a16="http://schemas.microsoft.com/office/drawing/2014/main" id="{CF66EEB6-EB77-454D-8CA6-0A4599FE8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3295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2" name="Oval 8">
              <a:extLst>
                <a:ext uri="{FF2B5EF4-FFF2-40B4-BE49-F238E27FC236}">
                  <a16:creationId xmlns:a16="http://schemas.microsoft.com/office/drawing/2014/main" id="{BF5DC331-C055-48F7-B87F-9A5AA34B6A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539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3" name="Oval 9">
              <a:extLst>
                <a:ext uri="{FF2B5EF4-FFF2-40B4-BE49-F238E27FC236}">
                  <a16:creationId xmlns:a16="http://schemas.microsoft.com/office/drawing/2014/main" id="{F8FB1881-A96B-41EC-ACA9-56ED1AAEBA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439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4" name="Oval 10">
              <a:extLst>
                <a:ext uri="{FF2B5EF4-FFF2-40B4-BE49-F238E27FC236}">
                  <a16:creationId xmlns:a16="http://schemas.microsoft.com/office/drawing/2014/main" id="{5FE23957-9CE2-43F3-AF89-88745CC425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489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5" name="Oval 5">
              <a:extLst>
                <a:ext uri="{FF2B5EF4-FFF2-40B4-BE49-F238E27FC236}">
                  <a16:creationId xmlns:a16="http://schemas.microsoft.com/office/drawing/2014/main" id="{1C8D3356-A298-4A87-8C32-7FCD3E24A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3699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6" name="Oval 6">
              <a:extLst>
                <a:ext uri="{FF2B5EF4-FFF2-40B4-BE49-F238E27FC236}">
                  <a16:creationId xmlns:a16="http://schemas.microsoft.com/office/drawing/2014/main" id="{F42351EE-FD04-4AF3-A7DB-660A51477C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4287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7" name="Oval 7">
              <a:extLst>
                <a:ext uri="{FF2B5EF4-FFF2-40B4-BE49-F238E27FC236}">
                  <a16:creationId xmlns:a16="http://schemas.microsoft.com/office/drawing/2014/main" id="{0285AF9F-C3C5-44A1-8A80-9A732E4320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4787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8" name="Oval 8">
              <a:extLst>
                <a:ext uri="{FF2B5EF4-FFF2-40B4-BE49-F238E27FC236}">
                  <a16:creationId xmlns:a16="http://schemas.microsoft.com/office/drawing/2014/main" id="{E957D66A-60BD-40D4-9C16-3F15C8FC1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46887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9" name="Oval 9">
              <a:extLst>
                <a:ext uri="{FF2B5EF4-FFF2-40B4-BE49-F238E27FC236}">
                  <a16:creationId xmlns:a16="http://schemas.microsoft.com/office/drawing/2014/main" id="{824FB8A8-548C-4A3D-866A-5CEAAB2A2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5887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0" name="Oval 10">
              <a:extLst>
                <a:ext uri="{FF2B5EF4-FFF2-40B4-BE49-F238E27FC236}">
                  <a16:creationId xmlns:a16="http://schemas.microsoft.com/office/drawing/2014/main" id="{E04481B4-9599-4F9B-9853-9D9463C209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56387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1" name="Oval 5">
              <a:extLst>
                <a:ext uri="{FF2B5EF4-FFF2-40B4-BE49-F238E27FC236}">
                  <a16:creationId xmlns:a16="http://schemas.microsoft.com/office/drawing/2014/main" id="{BFF77273-5B28-487E-A5AC-B07C8937FE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5191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2" name="Oval 6">
              <a:extLst>
                <a:ext uri="{FF2B5EF4-FFF2-40B4-BE49-F238E27FC236}">
                  <a16:creationId xmlns:a16="http://schemas.microsoft.com/office/drawing/2014/main" id="{DFA54D53-DB8B-40B2-A0B9-94C7231A03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5779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3" name="Oval 7">
              <a:extLst>
                <a:ext uri="{FF2B5EF4-FFF2-40B4-BE49-F238E27FC236}">
                  <a16:creationId xmlns:a16="http://schemas.microsoft.com/office/drawing/2014/main" id="{29F01B2D-7458-47B7-8D6E-2B4988DB9B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6279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4" name="Oval 8">
              <a:extLst>
                <a:ext uri="{FF2B5EF4-FFF2-40B4-BE49-F238E27FC236}">
                  <a16:creationId xmlns:a16="http://schemas.microsoft.com/office/drawing/2014/main" id="{84692214-587A-40B2-B689-FAA157E759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837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5" name="Oval 9">
              <a:extLst>
                <a:ext uri="{FF2B5EF4-FFF2-40B4-BE49-F238E27FC236}">
                  <a16:creationId xmlns:a16="http://schemas.microsoft.com/office/drawing/2014/main" id="{23CEEDC7-D981-48B6-8509-B60397FB5F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3737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6" name="Oval 10">
              <a:extLst>
                <a:ext uri="{FF2B5EF4-FFF2-40B4-BE49-F238E27FC236}">
                  <a16:creationId xmlns:a16="http://schemas.microsoft.com/office/drawing/2014/main" id="{CBA8C2C2-41EE-4FBC-B429-FEFC33AB89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2787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7" name="Oval 5">
              <a:extLst>
                <a:ext uri="{FF2B5EF4-FFF2-40B4-BE49-F238E27FC236}">
                  <a16:creationId xmlns:a16="http://schemas.microsoft.com/office/drawing/2014/main" id="{11CEDB78-664A-422A-8D28-F78982D247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86683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8" name="Oval 6">
              <a:extLst>
                <a:ext uri="{FF2B5EF4-FFF2-40B4-BE49-F238E27FC236}">
                  <a16:creationId xmlns:a16="http://schemas.microsoft.com/office/drawing/2014/main" id="{CD5D1AD5-174E-44E6-8B87-8552B8676A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7271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9" name="Oval 7">
              <a:extLst>
                <a:ext uri="{FF2B5EF4-FFF2-40B4-BE49-F238E27FC236}">
                  <a16:creationId xmlns:a16="http://schemas.microsoft.com/office/drawing/2014/main" id="{79273D00-50C4-4D12-8C13-C8807612E7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97771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0" name="Oval 8">
              <a:extLst>
                <a:ext uri="{FF2B5EF4-FFF2-40B4-BE49-F238E27FC236}">
                  <a16:creationId xmlns:a16="http://schemas.microsoft.com/office/drawing/2014/main" id="{CED34DCA-58DD-4E33-8DF3-1F483C2CDC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8987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1" name="Oval 9">
              <a:extLst>
                <a:ext uri="{FF2B5EF4-FFF2-40B4-BE49-F238E27FC236}">
                  <a16:creationId xmlns:a16="http://schemas.microsoft.com/office/drawing/2014/main" id="{30D0B7FA-3925-4735-8DCC-2193CCEEFF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0887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2" name="Oval 10">
              <a:extLst>
                <a:ext uri="{FF2B5EF4-FFF2-40B4-BE49-F238E27FC236}">
                  <a16:creationId xmlns:a16="http://schemas.microsoft.com/office/drawing/2014/main" id="{AD7AB647-28EC-4690-BF13-B51E7AB923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937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3" name="Oval 5">
              <a:extLst>
                <a:ext uri="{FF2B5EF4-FFF2-40B4-BE49-F238E27FC236}">
                  <a16:creationId xmlns:a16="http://schemas.microsoft.com/office/drawing/2014/main" id="{78EC82A6-F079-4FF4-8A8E-CC2AC77315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8175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4" name="Oval 6">
              <a:extLst>
                <a:ext uri="{FF2B5EF4-FFF2-40B4-BE49-F238E27FC236}">
                  <a16:creationId xmlns:a16="http://schemas.microsoft.com/office/drawing/2014/main" id="{242027E5-9025-4A13-A610-5CDBF42590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78763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5" name="Oval 7">
              <a:extLst>
                <a:ext uri="{FF2B5EF4-FFF2-40B4-BE49-F238E27FC236}">
                  <a16:creationId xmlns:a16="http://schemas.microsoft.com/office/drawing/2014/main" id="{A913D0AE-E0A9-4997-8618-9FD287CE73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9263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6" name="Oval 8">
              <a:extLst>
                <a:ext uri="{FF2B5EF4-FFF2-40B4-BE49-F238E27FC236}">
                  <a16:creationId xmlns:a16="http://schemas.microsoft.com/office/drawing/2014/main" id="{960A8B5D-6714-44BC-8B8E-340ED2FC72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136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7" name="Oval 9">
              <a:extLst>
                <a:ext uri="{FF2B5EF4-FFF2-40B4-BE49-F238E27FC236}">
                  <a16:creationId xmlns:a16="http://schemas.microsoft.com/office/drawing/2014/main" id="{33257DE7-268A-4C01-A6DA-997164AD09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036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8" name="Oval 10">
              <a:extLst>
                <a:ext uri="{FF2B5EF4-FFF2-40B4-BE49-F238E27FC236}">
                  <a16:creationId xmlns:a16="http://schemas.microsoft.com/office/drawing/2014/main" id="{39AECD88-FF99-47D8-9803-2B8E3D173E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086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9" name="Oval 5">
              <a:extLst>
                <a:ext uri="{FF2B5EF4-FFF2-40B4-BE49-F238E27FC236}">
                  <a16:creationId xmlns:a16="http://schemas.microsoft.com/office/drawing/2014/main" id="{456E4EE9-1D65-47FD-99E8-F22DB2A41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29667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0" name="Oval 6">
              <a:extLst>
                <a:ext uri="{FF2B5EF4-FFF2-40B4-BE49-F238E27FC236}">
                  <a16:creationId xmlns:a16="http://schemas.microsoft.com/office/drawing/2014/main" id="{246F5DE7-84CF-4C92-9A0A-FA57C9EB4A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0255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1" name="Oval 7">
              <a:extLst>
                <a:ext uri="{FF2B5EF4-FFF2-40B4-BE49-F238E27FC236}">
                  <a16:creationId xmlns:a16="http://schemas.microsoft.com/office/drawing/2014/main" id="{B9C9FEBE-3829-42AE-BF18-5D31CCA305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0755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2" name="Oval 8">
              <a:extLst>
                <a:ext uri="{FF2B5EF4-FFF2-40B4-BE49-F238E27FC236}">
                  <a16:creationId xmlns:a16="http://schemas.microsoft.com/office/drawing/2014/main" id="{68B1DA14-1EE6-4DED-8931-D5AA6D6334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285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3" name="Oval 9">
              <a:extLst>
                <a:ext uri="{FF2B5EF4-FFF2-40B4-BE49-F238E27FC236}">
                  <a16:creationId xmlns:a16="http://schemas.microsoft.com/office/drawing/2014/main" id="{8B5DE1EB-80BF-4AB5-A34D-33EAF549E4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185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4" name="Oval 10">
              <a:extLst>
                <a:ext uri="{FF2B5EF4-FFF2-40B4-BE49-F238E27FC236}">
                  <a16:creationId xmlns:a16="http://schemas.microsoft.com/office/drawing/2014/main" id="{D5D31DC4-A1C1-4085-A796-D33F62DA8A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235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5" name="Oval 5">
              <a:extLst>
                <a:ext uri="{FF2B5EF4-FFF2-40B4-BE49-F238E27FC236}">
                  <a16:creationId xmlns:a16="http://schemas.microsoft.com/office/drawing/2014/main" id="{78C572DA-058E-4258-9D5F-B48EC50E68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1159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6" name="Oval 6">
              <a:extLst>
                <a:ext uri="{FF2B5EF4-FFF2-40B4-BE49-F238E27FC236}">
                  <a16:creationId xmlns:a16="http://schemas.microsoft.com/office/drawing/2014/main" id="{CBA12031-A638-472A-A932-0541CF9F9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1747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7" name="Oval 7">
              <a:extLst>
                <a:ext uri="{FF2B5EF4-FFF2-40B4-BE49-F238E27FC236}">
                  <a16:creationId xmlns:a16="http://schemas.microsoft.com/office/drawing/2014/main" id="{187FEF41-E4A4-447E-B267-24BC79B19D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2247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8" name="Oval 8">
              <a:extLst>
                <a:ext uri="{FF2B5EF4-FFF2-40B4-BE49-F238E27FC236}">
                  <a16:creationId xmlns:a16="http://schemas.microsoft.com/office/drawing/2014/main" id="{71E51515-59A0-4DE2-8DD4-6E84E4A044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4347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9" name="Oval 9">
              <a:extLst>
                <a:ext uri="{FF2B5EF4-FFF2-40B4-BE49-F238E27FC236}">
                  <a16:creationId xmlns:a16="http://schemas.microsoft.com/office/drawing/2014/main" id="{381DB181-B5AA-4E0C-83ED-FEF4ED5AD4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3347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0" name="Oval 10">
              <a:extLst>
                <a:ext uri="{FF2B5EF4-FFF2-40B4-BE49-F238E27FC236}">
                  <a16:creationId xmlns:a16="http://schemas.microsoft.com/office/drawing/2014/main" id="{1A536E51-2CA9-4CAE-B81B-6B16DD77E3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3847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1" name="Oval 5">
              <a:extLst>
                <a:ext uri="{FF2B5EF4-FFF2-40B4-BE49-F238E27FC236}">
                  <a16:creationId xmlns:a16="http://schemas.microsoft.com/office/drawing/2014/main" id="{4E902658-1B16-45D7-9FEE-819DD4025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2651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2" name="Oval 6">
              <a:extLst>
                <a:ext uri="{FF2B5EF4-FFF2-40B4-BE49-F238E27FC236}">
                  <a16:creationId xmlns:a16="http://schemas.microsoft.com/office/drawing/2014/main" id="{03F1953D-87AB-4306-B091-833B334AED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3239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3" name="Oval 7">
              <a:extLst>
                <a:ext uri="{FF2B5EF4-FFF2-40B4-BE49-F238E27FC236}">
                  <a16:creationId xmlns:a16="http://schemas.microsoft.com/office/drawing/2014/main" id="{C842EC38-8909-4D06-85CB-DAA85E7796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3739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4" name="Oval 8">
              <a:extLst>
                <a:ext uri="{FF2B5EF4-FFF2-40B4-BE49-F238E27FC236}">
                  <a16:creationId xmlns:a16="http://schemas.microsoft.com/office/drawing/2014/main" id="{58C70884-1E3B-4340-A33E-57716389AE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583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5" name="Oval 9">
              <a:extLst>
                <a:ext uri="{FF2B5EF4-FFF2-40B4-BE49-F238E27FC236}">
                  <a16:creationId xmlns:a16="http://schemas.microsoft.com/office/drawing/2014/main" id="{A223BE9B-6A17-4C95-89B5-ED46B91862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483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6" name="Oval 10">
              <a:extLst>
                <a:ext uri="{FF2B5EF4-FFF2-40B4-BE49-F238E27FC236}">
                  <a16:creationId xmlns:a16="http://schemas.microsoft.com/office/drawing/2014/main" id="{9D045398-1173-4D1A-B661-FD96A7F191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533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7" name="Oval 5">
              <a:extLst>
                <a:ext uri="{FF2B5EF4-FFF2-40B4-BE49-F238E27FC236}">
                  <a16:creationId xmlns:a16="http://schemas.microsoft.com/office/drawing/2014/main" id="{071CEA9D-88AA-4677-ABB6-BB06254C4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4143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8" name="Oval 6">
              <a:extLst>
                <a:ext uri="{FF2B5EF4-FFF2-40B4-BE49-F238E27FC236}">
                  <a16:creationId xmlns:a16="http://schemas.microsoft.com/office/drawing/2014/main" id="{F6A609A6-A527-420B-BEEF-C918FF1232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4731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9" name="Oval 7">
              <a:extLst>
                <a:ext uri="{FF2B5EF4-FFF2-40B4-BE49-F238E27FC236}">
                  <a16:creationId xmlns:a16="http://schemas.microsoft.com/office/drawing/2014/main" id="{0A0C8FA9-DF6B-4A3E-AB7B-41F8BF4D79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5231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0" name="Oval 8">
              <a:extLst>
                <a:ext uri="{FF2B5EF4-FFF2-40B4-BE49-F238E27FC236}">
                  <a16:creationId xmlns:a16="http://schemas.microsoft.com/office/drawing/2014/main" id="{7B35CD99-D32D-48DD-925D-5FACAAA3D8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4733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1" name="Oval 9">
              <a:extLst>
                <a:ext uri="{FF2B5EF4-FFF2-40B4-BE49-F238E27FC236}">
                  <a16:creationId xmlns:a16="http://schemas.microsoft.com/office/drawing/2014/main" id="{F4D351D5-25AB-424A-A150-93AB8A66A1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6633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2" name="Oval 10">
              <a:extLst>
                <a:ext uri="{FF2B5EF4-FFF2-40B4-BE49-F238E27FC236}">
                  <a16:creationId xmlns:a16="http://schemas.microsoft.com/office/drawing/2014/main" id="{04644C83-3AC1-41B4-B865-A37F659479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6831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3" name="Oval 5">
              <a:extLst>
                <a:ext uri="{FF2B5EF4-FFF2-40B4-BE49-F238E27FC236}">
                  <a16:creationId xmlns:a16="http://schemas.microsoft.com/office/drawing/2014/main" id="{7470BBE2-EC21-45EA-AA52-3EA5078EF6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5635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4" name="Oval 6">
              <a:extLst>
                <a:ext uri="{FF2B5EF4-FFF2-40B4-BE49-F238E27FC236}">
                  <a16:creationId xmlns:a16="http://schemas.microsoft.com/office/drawing/2014/main" id="{5708043C-E904-4BEA-859B-41A67D651A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6223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5" name="Oval 7">
              <a:extLst>
                <a:ext uri="{FF2B5EF4-FFF2-40B4-BE49-F238E27FC236}">
                  <a16:creationId xmlns:a16="http://schemas.microsoft.com/office/drawing/2014/main" id="{78D888E2-7276-46D4-ADC1-16D2D3105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26723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6" name="Oval 8">
              <a:extLst>
                <a:ext uri="{FF2B5EF4-FFF2-40B4-BE49-F238E27FC236}">
                  <a16:creationId xmlns:a16="http://schemas.microsoft.com/office/drawing/2014/main" id="{2A60F069-94E9-4B4B-8BDE-F43B695DBC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1882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7" name="Oval 9">
              <a:extLst>
                <a:ext uri="{FF2B5EF4-FFF2-40B4-BE49-F238E27FC236}">
                  <a16:creationId xmlns:a16="http://schemas.microsoft.com/office/drawing/2014/main" id="{5D04EC49-BB3F-41BC-A0E8-0361B4B096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782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8" name="Oval 10">
              <a:extLst>
                <a:ext uri="{FF2B5EF4-FFF2-40B4-BE49-F238E27FC236}">
                  <a16:creationId xmlns:a16="http://schemas.microsoft.com/office/drawing/2014/main" id="{9EB24B58-8230-4CA7-9B0C-BE39FE9892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8323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9" name="Oval 5">
              <a:extLst>
                <a:ext uri="{FF2B5EF4-FFF2-40B4-BE49-F238E27FC236}">
                  <a16:creationId xmlns:a16="http://schemas.microsoft.com/office/drawing/2014/main" id="{DA3B8001-9CC3-4B87-A419-EBCAE5F353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87127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0" name="Oval 6">
              <a:extLst>
                <a:ext uri="{FF2B5EF4-FFF2-40B4-BE49-F238E27FC236}">
                  <a16:creationId xmlns:a16="http://schemas.microsoft.com/office/drawing/2014/main" id="{D6029CA4-E0A7-42C0-BA0F-3731658EA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7715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1" name="Oval 7">
              <a:extLst>
                <a:ext uri="{FF2B5EF4-FFF2-40B4-BE49-F238E27FC236}">
                  <a16:creationId xmlns:a16="http://schemas.microsoft.com/office/drawing/2014/main" id="{730D0DDF-651D-4CB5-BB84-FB4116DDA7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8215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2" name="Oval 8">
              <a:extLst>
                <a:ext uri="{FF2B5EF4-FFF2-40B4-BE49-F238E27FC236}">
                  <a16:creationId xmlns:a16="http://schemas.microsoft.com/office/drawing/2014/main" id="{07052DA2-981B-4706-9464-E1AEA6F646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031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3" name="Oval 9">
              <a:extLst>
                <a:ext uri="{FF2B5EF4-FFF2-40B4-BE49-F238E27FC236}">
                  <a16:creationId xmlns:a16="http://schemas.microsoft.com/office/drawing/2014/main" id="{00A5F355-0D66-44D3-AC4A-C224CF7FF4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931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4" name="Oval 10">
              <a:extLst>
                <a:ext uri="{FF2B5EF4-FFF2-40B4-BE49-F238E27FC236}">
                  <a16:creationId xmlns:a16="http://schemas.microsoft.com/office/drawing/2014/main" id="{DB7DF250-C195-43F1-A55B-E571F3E962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99815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7" name="Oval 5">
              <a:extLst>
                <a:ext uri="{FF2B5EF4-FFF2-40B4-BE49-F238E27FC236}">
                  <a16:creationId xmlns:a16="http://schemas.microsoft.com/office/drawing/2014/main" id="{1A4EED22-523F-4122-855D-352F31C84B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7731" y="662955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28" name="Oval 6">
              <a:extLst>
                <a:ext uri="{FF2B5EF4-FFF2-40B4-BE49-F238E27FC236}">
                  <a16:creationId xmlns:a16="http://schemas.microsoft.com/office/drawing/2014/main" id="{DC281080-28B7-4887-8A6A-0674B3498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19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29" name="Oval 7">
              <a:extLst>
                <a:ext uri="{FF2B5EF4-FFF2-40B4-BE49-F238E27FC236}">
                  <a16:creationId xmlns:a16="http://schemas.microsoft.com/office/drawing/2014/main" id="{A32B0FE0-751D-461A-9A38-69A94F8B72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819" y="662955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30" name="Oval 8">
              <a:extLst>
                <a:ext uri="{FF2B5EF4-FFF2-40B4-BE49-F238E27FC236}">
                  <a16:creationId xmlns:a16="http://schemas.microsoft.com/office/drawing/2014/main" id="{C179C43D-A783-450F-9F53-3B458680D0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91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31" name="Oval 9">
              <a:extLst>
                <a:ext uri="{FF2B5EF4-FFF2-40B4-BE49-F238E27FC236}">
                  <a16:creationId xmlns:a16="http://schemas.microsoft.com/office/drawing/2014/main" id="{6934C65C-222F-4DD9-ACDC-31A555DB21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91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32" name="Oval 10">
              <a:extLst>
                <a:ext uri="{FF2B5EF4-FFF2-40B4-BE49-F238E27FC236}">
                  <a16:creationId xmlns:a16="http://schemas.microsoft.com/office/drawing/2014/main" id="{3100B03D-D96A-487B-9E2F-C9F54B6769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419" y="643747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34" name="Oval 11">
              <a:extLst>
                <a:ext uri="{FF2B5EF4-FFF2-40B4-BE49-F238E27FC236}">
                  <a16:creationId xmlns:a16="http://schemas.microsoft.com/office/drawing/2014/main" id="{842488A0-C4E3-47B1-AA78-36CEA8541E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472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5" name="Oval 12">
              <a:extLst>
                <a:ext uri="{FF2B5EF4-FFF2-40B4-BE49-F238E27FC236}">
                  <a16:creationId xmlns:a16="http://schemas.microsoft.com/office/drawing/2014/main" id="{44D46EDE-24AE-4D93-9018-5ECC83BD9D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060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6" name="Oval 13">
              <a:extLst>
                <a:ext uri="{FF2B5EF4-FFF2-40B4-BE49-F238E27FC236}">
                  <a16:creationId xmlns:a16="http://schemas.microsoft.com/office/drawing/2014/main" id="{89D42AEE-CA9A-4EB1-BFC4-89E567C0C6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6560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8" name="Oval 11">
              <a:extLst>
                <a:ext uri="{FF2B5EF4-FFF2-40B4-BE49-F238E27FC236}">
                  <a16:creationId xmlns:a16="http://schemas.microsoft.com/office/drawing/2014/main" id="{F0516337-7F04-4FE5-8A51-0ACFC7784C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9719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9" name="Oval 12">
              <a:extLst>
                <a:ext uri="{FF2B5EF4-FFF2-40B4-BE49-F238E27FC236}">
                  <a16:creationId xmlns:a16="http://schemas.microsoft.com/office/drawing/2014/main" id="{7F835B26-5B72-46E8-9605-FB173EEFDE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0307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0" name="Oval 13">
              <a:extLst>
                <a:ext uri="{FF2B5EF4-FFF2-40B4-BE49-F238E27FC236}">
                  <a16:creationId xmlns:a16="http://schemas.microsoft.com/office/drawing/2014/main" id="{6ED6860B-018A-4CC5-A14B-58A8827BBC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20807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2" name="Oval 11">
              <a:extLst>
                <a:ext uri="{FF2B5EF4-FFF2-40B4-BE49-F238E27FC236}">
                  <a16:creationId xmlns:a16="http://schemas.microsoft.com/office/drawing/2014/main" id="{06EDB7B2-DECF-463F-AA61-4003C05597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8136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3" name="Oval 12">
              <a:extLst>
                <a:ext uri="{FF2B5EF4-FFF2-40B4-BE49-F238E27FC236}">
                  <a16:creationId xmlns:a16="http://schemas.microsoft.com/office/drawing/2014/main" id="{D12CDC7D-E6C6-4955-A8AB-3211938DA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8724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4" name="Oval 13">
              <a:extLst>
                <a:ext uri="{FF2B5EF4-FFF2-40B4-BE49-F238E27FC236}">
                  <a16:creationId xmlns:a16="http://schemas.microsoft.com/office/drawing/2014/main" id="{1CAADB9A-389E-48D0-8AFC-CB62B81445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9224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6" name="Oval 11">
              <a:extLst>
                <a:ext uri="{FF2B5EF4-FFF2-40B4-BE49-F238E27FC236}">
                  <a16:creationId xmlns:a16="http://schemas.microsoft.com/office/drawing/2014/main" id="{06B857CE-A359-4D42-8504-9290AC1675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81302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7" name="Oval 12">
              <a:extLst>
                <a:ext uri="{FF2B5EF4-FFF2-40B4-BE49-F238E27FC236}">
                  <a16:creationId xmlns:a16="http://schemas.microsoft.com/office/drawing/2014/main" id="{3450ABF7-17BC-43DA-BB9B-38AF0F0088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01890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8" name="Oval 13">
              <a:extLst>
                <a:ext uri="{FF2B5EF4-FFF2-40B4-BE49-F238E27FC236}">
                  <a16:creationId xmlns:a16="http://schemas.microsoft.com/office/drawing/2014/main" id="{367380BC-8425-4CD2-9E8E-A1EFE98E5B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92390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0" name="Oval 11">
              <a:extLst>
                <a:ext uri="{FF2B5EF4-FFF2-40B4-BE49-F238E27FC236}">
                  <a16:creationId xmlns:a16="http://schemas.microsoft.com/office/drawing/2014/main" id="{034D952F-495E-4D53-86D9-0D30D7B48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52885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1" name="Oval 12">
              <a:extLst>
                <a:ext uri="{FF2B5EF4-FFF2-40B4-BE49-F238E27FC236}">
                  <a16:creationId xmlns:a16="http://schemas.microsoft.com/office/drawing/2014/main" id="{14696199-BA4F-412E-A6C5-EE6C642CA8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73473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2" name="Oval 13">
              <a:extLst>
                <a:ext uri="{FF2B5EF4-FFF2-40B4-BE49-F238E27FC236}">
                  <a16:creationId xmlns:a16="http://schemas.microsoft.com/office/drawing/2014/main" id="{20307405-C267-4D1C-9A68-0442359F47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3973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4" name="Oval 11">
              <a:extLst>
                <a:ext uri="{FF2B5EF4-FFF2-40B4-BE49-F238E27FC236}">
                  <a16:creationId xmlns:a16="http://schemas.microsoft.com/office/drawing/2014/main" id="{DF7EE659-A63C-43A6-B1DC-DF524330BA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96051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5" name="Oval 12">
              <a:extLst>
                <a:ext uri="{FF2B5EF4-FFF2-40B4-BE49-F238E27FC236}">
                  <a16:creationId xmlns:a16="http://schemas.microsoft.com/office/drawing/2014/main" id="{A83A1519-2A2A-4DEB-B2C5-8E4B0AF492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6639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6" name="Oval 13">
              <a:extLst>
                <a:ext uri="{FF2B5EF4-FFF2-40B4-BE49-F238E27FC236}">
                  <a16:creationId xmlns:a16="http://schemas.microsoft.com/office/drawing/2014/main" id="{0E640EEE-870E-4C86-A35C-19346DF24D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7139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8" name="Oval 11">
              <a:extLst>
                <a:ext uri="{FF2B5EF4-FFF2-40B4-BE49-F238E27FC236}">
                  <a16:creationId xmlns:a16="http://schemas.microsoft.com/office/drawing/2014/main" id="{9B2FC58F-7AF7-41ED-997D-678428E454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24468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9" name="Oval 12">
              <a:extLst>
                <a:ext uri="{FF2B5EF4-FFF2-40B4-BE49-F238E27FC236}">
                  <a16:creationId xmlns:a16="http://schemas.microsoft.com/office/drawing/2014/main" id="{2D8057DE-B629-4867-80C4-6982DD3C77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45056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0" name="Oval 13">
              <a:extLst>
                <a:ext uri="{FF2B5EF4-FFF2-40B4-BE49-F238E27FC236}">
                  <a16:creationId xmlns:a16="http://schemas.microsoft.com/office/drawing/2014/main" id="{4465BB71-A955-4CA6-AEA1-8136C2BF6A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35556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2" name="Oval 11">
              <a:extLst>
                <a:ext uri="{FF2B5EF4-FFF2-40B4-BE49-F238E27FC236}">
                  <a16:creationId xmlns:a16="http://schemas.microsoft.com/office/drawing/2014/main" id="{14617BD9-2CBA-4F2C-85E3-51CFF999CE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66553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3" name="Oval 12">
              <a:extLst>
                <a:ext uri="{FF2B5EF4-FFF2-40B4-BE49-F238E27FC236}">
                  <a16:creationId xmlns:a16="http://schemas.microsoft.com/office/drawing/2014/main" id="{0BE99DD8-752F-4143-95B9-0B2F89224D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7141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4" name="Oval 13">
              <a:extLst>
                <a:ext uri="{FF2B5EF4-FFF2-40B4-BE49-F238E27FC236}">
                  <a16:creationId xmlns:a16="http://schemas.microsoft.com/office/drawing/2014/main" id="{1A4C039E-17E9-406F-8B42-33CE9E4897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7641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6" name="Oval 11">
              <a:extLst>
                <a:ext uri="{FF2B5EF4-FFF2-40B4-BE49-F238E27FC236}">
                  <a16:creationId xmlns:a16="http://schemas.microsoft.com/office/drawing/2014/main" id="{1675CA76-5B1F-4BB3-891F-B0949D7A12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94970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7" name="Oval 12">
              <a:extLst>
                <a:ext uri="{FF2B5EF4-FFF2-40B4-BE49-F238E27FC236}">
                  <a16:creationId xmlns:a16="http://schemas.microsoft.com/office/drawing/2014/main" id="{F8850E77-A602-4E3F-8ACE-D0E15AC6E9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15558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8" name="Oval 13">
              <a:extLst>
                <a:ext uri="{FF2B5EF4-FFF2-40B4-BE49-F238E27FC236}">
                  <a16:creationId xmlns:a16="http://schemas.microsoft.com/office/drawing/2014/main" id="{8FD850EB-0267-48DC-AF99-B734D581E6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6058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0" name="Oval 11">
              <a:extLst>
                <a:ext uri="{FF2B5EF4-FFF2-40B4-BE49-F238E27FC236}">
                  <a16:creationId xmlns:a16="http://schemas.microsoft.com/office/drawing/2014/main" id="{B2444B5C-F49F-4887-B982-BA08265164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3387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1" name="Oval 12">
              <a:extLst>
                <a:ext uri="{FF2B5EF4-FFF2-40B4-BE49-F238E27FC236}">
                  <a16:creationId xmlns:a16="http://schemas.microsoft.com/office/drawing/2014/main" id="{1BDC5BA9-5F6D-4943-9D0D-32B1AEF83E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3975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2" name="Oval 13">
              <a:extLst>
                <a:ext uri="{FF2B5EF4-FFF2-40B4-BE49-F238E27FC236}">
                  <a16:creationId xmlns:a16="http://schemas.microsoft.com/office/drawing/2014/main" id="{9438359E-5745-4A3C-B826-BC1F6F0056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34475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4" name="Oval 11">
              <a:extLst>
                <a:ext uri="{FF2B5EF4-FFF2-40B4-BE49-F238E27FC236}">
                  <a16:creationId xmlns:a16="http://schemas.microsoft.com/office/drawing/2014/main" id="{838B54B4-E0AC-4ED1-AB92-DD49653888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1804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5" name="Oval 12">
              <a:extLst>
                <a:ext uri="{FF2B5EF4-FFF2-40B4-BE49-F238E27FC236}">
                  <a16:creationId xmlns:a16="http://schemas.microsoft.com/office/drawing/2014/main" id="{EFF114B0-E336-4BCF-ACB5-402DE36992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72392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6" name="Oval 13">
              <a:extLst>
                <a:ext uri="{FF2B5EF4-FFF2-40B4-BE49-F238E27FC236}">
                  <a16:creationId xmlns:a16="http://schemas.microsoft.com/office/drawing/2014/main" id="{59858871-39E3-4987-A689-911D8681CC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62892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8" name="Oval 11">
              <a:extLst>
                <a:ext uri="{FF2B5EF4-FFF2-40B4-BE49-F238E27FC236}">
                  <a16:creationId xmlns:a16="http://schemas.microsoft.com/office/drawing/2014/main" id="{64BBB0CE-0BD1-4B6C-BE9D-30EC404966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80221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9" name="Oval 12">
              <a:extLst>
                <a:ext uri="{FF2B5EF4-FFF2-40B4-BE49-F238E27FC236}">
                  <a16:creationId xmlns:a16="http://schemas.microsoft.com/office/drawing/2014/main" id="{39E117A2-AF64-4703-9CC0-365BF8DF86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0809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0" name="Oval 13">
              <a:extLst>
                <a:ext uri="{FF2B5EF4-FFF2-40B4-BE49-F238E27FC236}">
                  <a16:creationId xmlns:a16="http://schemas.microsoft.com/office/drawing/2014/main" id="{12EE3D2B-8A5F-4DF5-A45A-6FD7B06620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1309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2" name="Oval 11">
              <a:extLst>
                <a:ext uri="{FF2B5EF4-FFF2-40B4-BE49-F238E27FC236}">
                  <a16:creationId xmlns:a16="http://schemas.microsoft.com/office/drawing/2014/main" id="{B40381CB-C29E-4714-9628-470E33813C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8638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3" name="Oval 12">
              <a:extLst>
                <a:ext uri="{FF2B5EF4-FFF2-40B4-BE49-F238E27FC236}">
                  <a16:creationId xmlns:a16="http://schemas.microsoft.com/office/drawing/2014/main" id="{0A93BEE1-262F-403C-AB86-77FEB44722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9226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4" name="Oval 13">
              <a:extLst>
                <a:ext uri="{FF2B5EF4-FFF2-40B4-BE49-F238E27FC236}">
                  <a16:creationId xmlns:a16="http://schemas.microsoft.com/office/drawing/2014/main" id="{F3C7EFB4-5295-42F2-AD1F-7835A0F93D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9726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6" name="Oval 11">
              <a:extLst>
                <a:ext uri="{FF2B5EF4-FFF2-40B4-BE49-F238E27FC236}">
                  <a16:creationId xmlns:a16="http://schemas.microsoft.com/office/drawing/2014/main" id="{4484DD36-A2C2-4A62-9393-784633894B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7055" y="15954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7" name="Oval 12">
              <a:extLst>
                <a:ext uri="{FF2B5EF4-FFF2-40B4-BE49-F238E27FC236}">
                  <a16:creationId xmlns:a16="http://schemas.microsoft.com/office/drawing/2014/main" id="{C76ACFE5-4B99-499C-ABDC-97EEBA8414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643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8" name="Oval 13">
              <a:extLst>
                <a:ext uri="{FF2B5EF4-FFF2-40B4-BE49-F238E27FC236}">
                  <a16:creationId xmlns:a16="http://schemas.microsoft.com/office/drawing/2014/main" id="{EE27E890-880E-4EE8-A790-4A867FE324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8143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1" name="Oval 12">
              <a:extLst>
                <a:ext uri="{FF2B5EF4-FFF2-40B4-BE49-F238E27FC236}">
                  <a16:creationId xmlns:a16="http://schemas.microsoft.com/office/drawing/2014/main" id="{C3E830E8-B297-4D3E-A25F-5F4BB59C88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222" y="15954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605" name="Rectangle 8">
            <a:extLst>
              <a:ext uri="{FF2B5EF4-FFF2-40B4-BE49-F238E27FC236}">
                <a16:creationId xmlns:a16="http://schemas.microsoft.com/office/drawing/2014/main" id="{281F6548-726B-4014-AE68-7B66C1634BFA}"/>
              </a:ext>
            </a:extLst>
          </p:cNvPr>
          <p:cNvSpPr/>
          <p:nvPr userDrawn="1"/>
        </p:nvSpPr>
        <p:spPr>
          <a:xfrm>
            <a:off x="8128000" y="147638"/>
            <a:ext cx="352588" cy="6590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06" name="Freeform: Shape 9">
            <a:extLst>
              <a:ext uri="{FF2B5EF4-FFF2-40B4-BE49-F238E27FC236}">
                <a16:creationId xmlns:a16="http://schemas.microsoft.com/office/drawing/2014/main" id="{F3E37FEE-272B-43FD-8C22-B44C230E3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45" y="-9145"/>
            <a:ext cx="12207240" cy="6876288"/>
          </a:xfrm>
          <a:custGeom>
            <a:avLst/>
            <a:gdLst>
              <a:gd name="connsiteX0" fmla="*/ 187633 w 12207240"/>
              <a:gd name="connsiteY0" fmla="*/ 185621 h 6876288"/>
              <a:gd name="connsiteX1" fmla="*/ 187633 w 12207240"/>
              <a:gd name="connsiteY1" fmla="*/ 6693314 h 6876288"/>
              <a:gd name="connsiteX2" fmla="*/ 12027314 w 12207240"/>
              <a:gd name="connsiteY2" fmla="*/ 6693314 h 6876288"/>
              <a:gd name="connsiteX3" fmla="*/ 12027314 w 12207240"/>
              <a:gd name="connsiteY3" fmla="*/ 185621 h 6876288"/>
              <a:gd name="connsiteX4" fmla="*/ 0 w 12207240"/>
              <a:gd name="connsiteY4" fmla="*/ 0 h 6876288"/>
              <a:gd name="connsiteX5" fmla="*/ 12207240 w 12207240"/>
              <a:gd name="connsiteY5" fmla="*/ 0 h 6876288"/>
              <a:gd name="connsiteX6" fmla="*/ 12207240 w 12207240"/>
              <a:gd name="connsiteY6" fmla="*/ 6876288 h 6876288"/>
              <a:gd name="connsiteX7" fmla="*/ 0 w 12207240"/>
              <a:gd name="connsiteY7" fmla="*/ 687628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240" h="6876288">
                <a:moveTo>
                  <a:pt x="187633" y="185621"/>
                </a:moveTo>
                <a:lnTo>
                  <a:pt x="187633" y="6693314"/>
                </a:lnTo>
                <a:lnTo>
                  <a:pt x="12027314" y="6693314"/>
                </a:lnTo>
                <a:lnTo>
                  <a:pt x="12027314" y="185621"/>
                </a:lnTo>
                <a:close/>
                <a:moveTo>
                  <a:pt x="0" y="0"/>
                </a:moveTo>
                <a:lnTo>
                  <a:pt x="12207240" y="0"/>
                </a:lnTo>
                <a:lnTo>
                  <a:pt x="12207240" y="6876288"/>
                </a:lnTo>
                <a:lnTo>
                  <a:pt x="0" y="6876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2DE5-96D0-4A4F-B73B-1FB010E91E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06225" y="1483723"/>
            <a:ext cx="7521775" cy="3576556"/>
          </a:xfrm>
        </p:spPr>
        <p:txBody>
          <a:bodyPr anchor="t" anchorCtr="0"/>
          <a:lstStyle>
            <a:lvl1pPr algn="l">
              <a:lnSpc>
                <a:spcPct val="89000"/>
              </a:lnSpc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8C5F-E009-48BF-9E7D-1C9D59D0177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06225" y="5065902"/>
            <a:ext cx="7521775" cy="1136721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2891" name="Footer Placeholder 3">
            <a:extLst>
              <a:ext uri="{FF2B5EF4-FFF2-40B4-BE49-F238E27FC236}">
                <a16:creationId xmlns:a16="http://schemas.microsoft.com/office/drawing/2014/main" id="{A342D8BD-BF82-4B54-8B6E-1FE106C4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" y="6858000"/>
            <a:ext cx="9144" cy="9144"/>
          </a:xfr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892" name="Slide Number Placeholder 4">
            <a:extLst>
              <a:ext uri="{FF2B5EF4-FFF2-40B4-BE49-F238E27FC236}">
                <a16:creationId xmlns:a16="http://schemas.microsoft.com/office/drawing/2014/main" id="{C147B2E6-4934-49CB-B616-0298473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98096" y="6858000"/>
            <a:ext cx="9144" cy="9144"/>
          </a:xfr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93" name="Date Placeholder 5">
            <a:extLst>
              <a:ext uri="{FF2B5EF4-FFF2-40B4-BE49-F238E27FC236}">
                <a16:creationId xmlns:a16="http://schemas.microsoft.com/office/drawing/2014/main" id="{8D052CA2-2E73-480A-A848-087521ABE7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D69462-BEE8-40C0-8A9C-8F499ECC2160}" type="datetime4">
              <a:rPr lang="en-CA" smtClean="0"/>
              <a:pPr/>
              <a:t>October 29, 2023</a:t>
            </a:fld>
            <a:endParaRPr lang="en-CA" dirty="0"/>
          </a:p>
        </p:txBody>
      </p:sp>
      <p:pic>
        <p:nvPicPr>
          <p:cNvPr id="2897" name="Picture 6" descr="Sheridan logo">
            <a:extLst>
              <a:ext uri="{FF2B5EF4-FFF2-40B4-BE49-F238E27FC236}">
                <a16:creationId xmlns:a16="http://schemas.microsoft.com/office/drawing/2014/main" id="{EB0D1FAE-689A-4BB4-96BC-7237B1290C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27306" y="5732146"/>
            <a:ext cx="2278701" cy="4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90D3-2A13-4A59-916D-160ADD56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3E0D-B004-43DF-A8FC-B280850D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20240"/>
            <a:ext cx="6373042" cy="429323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8212-7ECF-4579-90D4-A0E9BC3A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3699163"/>
            <a:ext cx="3932237" cy="25143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37664-8B86-4E61-AFBE-ED9CA873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E75C-81D3-4F78-B5B9-3A512AAC0151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2691-5210-49A8-85B5-7D1C0798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C654-A021-43DD-B36B-87B3AD59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67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8674-D552-4EBE-80D2-DAB071F0A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073" y="169067"/>
            <a:ext cx="12075384" cy="836614"/>
            <a:chOff x="82073" y="169067"/>
            <a:chExt cx="12075384" cy="83661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21A02D1A-782A-49DA-869D-F38B8A47F8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2977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70BC56D6-E11B-4D41-B4FC-9F7999E5A8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56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615681AB-4CF2-4A3C-9F4C-BFA77C959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06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FF28E0F2-3284-4915-AB09-D72E2E8577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616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6855E7E9-545F-476A-A49E-B515C76F27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516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78D140FE-64AC-42DE-A78B-9BEC90B0AB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66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3A453A7A-CBCE-4078-8EF8-E101113845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2977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2770BE55-E897-46DB-9A50-5D1A362E68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56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C3289B0E-74FC-4085-86D0-A5A276D3B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06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D39C5544-4218-4D89-ABDA-5B31E5097F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616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457B5767-7CCE-49DF-AB9F-E71F4012A3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516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1B6E239D-C756-45C6-9998-623B72DA47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66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A589B53-33BC-4B3A-92A1-138F1DFA9A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4469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893490F7-1946-426D-87DD-9253A2DE7D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505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50C0F361-09C9-46C4-A9E6-9CFEBE7A7F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555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D973139B-1AE6-46E1-905D-22FB1C54AE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765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7B36C92B-3B24-49CB-9215-F5796D74F4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665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B3A29619-1410-4757-A566-CF1C0D1E5D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715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1FD651E2-5752-45DD-8EF7-741583F844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4469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B5AF2B2B-30D5-4E32-8EBF-29A418083A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505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A6AE3574-E380-42DA-BC83-26E2EC92B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555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F6CDA166-6CC9-448E-AD1A-8564B38C2D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0765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286EBDA2-B6B3-41B8-AC8F-50A239AC2D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2665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0787BC93-D51F-4E5B-8A97-4617EBBE63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1715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8DD065E1-5BC7-4043-8F87-00AEA7AF58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5961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E5F395D0-C677-429D-B2CB-AAF7685ECF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654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507F1AF0-53B7-4F1F-8702-CDA114025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704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E872B8DC-F82B-40E6-A4A4-B833C1BF99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914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D6B708AB-6DB4-4590-BC05-559F77F5FF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814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B0591BE7-99D0-41F0-B886-727C8B05E2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864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9301564C-8D9F-4407-BD96-F2A61D3406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5961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20B3EF5C-13D0-4FA1-9801-96730BC211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654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6EAD9DCF-8545-4688-A5A9-23086A16CE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704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E10BBDFE-2809-4593-A5FB-AB9F4363E4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7914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3A909BB3-6CAE-4638-A9C1-F49DE1C4D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814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Oval 16">
              <a:extLst>
                <a:ext uri="{FF2B5EF4-FFF2-40B4-BE49-F238E27FC236}">
                  <a16:creationId xmlns:a16="http://schemas.microsoft.com/office/drawing/2014/main" id="{46C7578F-AE55-4841-85BE-9FC483B9AD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864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Oval 5">
              <a:extLst>
                <a:ext uri="{FF2B5EF4-FFF2-40B4-BE49-F238E27FC236}">
                  <a16:creationId xmlns:a16="http://schemas.microsoft.com/office/drawing/2014/main" id="{76A9B21D-319A-42AD-9B73-F90C6EA4B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7453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Oval 6">
              <a:extLst>
                <a:ext uri="{FF2B5EF4-FFF2-40B4-BE49-F238E27FC236}">
                  <a16:creationId xmlns:a16="http://schemas.microsoft.com/office/drawing/2014/main" id="{565F5B98-4140-44FE-9280-8BB598F0A5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804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2E926046-814A-48AA-9597-DD77EF392F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854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00D9DCF2-6C63-490A-BAA7-A0B312C108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5064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Oval 9">
              <a:extLst>
                <a:ext uri="{FF2B5EF4-FFF2-40B4-BE49-F238E27FC236}">
                  <a16:creationId xmlns:a16="http://schemas.microsoft.com/office/drawing/2014/main" id="{9918365F-C2F8-40A2-B345-831CF80E2C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964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C7FA5CB2-E976-4317-B121-4C6DE2A92C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6014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3F6860EC-9470-499C-88A8-3AF88973C8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7453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C91327A8-559E-4BEC-B842-0CFCAB8BF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804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F48BF14D-8D61-471D-8FCC-22C3B22DDF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854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Oval 14">
              <a:extLst>
                <a:ext uri="{FF2B5EF4-FFF2-40B4-BE49-F238E27FC236}">
                  <a16:creationId xmlns:a16="http://schemas.microsoft.com/office/drawing/2014/main" id="{1DBEA8BF-A737-4FB4-A1DA-9E67F4E822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5064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D25D7947-5CEA-4855-9B7B-930B24CBF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964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B734DB7F-0FFB-4EE5-8A84-F254025EF6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6014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1C596B46-9C87-44EE-9D95-BEB944D145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8945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Oval 6">
              <a:extLst>
                <a:ext uri="{FF2B5EF4-FFF2-40B4-BE49-F238E27FC236}">
                  <a16:creationId xmlns:a16="http://schemas.microsoft.com/office/drawing/2014/main" id="{01B6A41D-820E-436C-BFF2-3107E3E4B3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953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FC36F79A-7925-4502-831A-100E81FA1E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3003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E9DE3B71-5D1B-491C-B708-409A6A8474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2213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C5E7152A-0562-4543-AAD6-21AA6D4214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113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23B0091F-93C6-4A40-8677-5CF545826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3163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4175D45D-146D-43CC-8F3C-0CAFEA013A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18945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" name="Oval 12">
              <a:extLst>
                <a:ext uri="{FF2B5EF4-FFF2-40B4-BE49-F238E27FC236}">
                  <a16:creationId xmlns:a16="http://schemas.microsoft.com/office/drawing/2014/main" id="{D4805B65-19DE-4D31-A088-70A25B83F5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953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" name="Oval 13">
              <a:extLst>
                <a:ext uri="{FF2B5EF4-FFF2-40B4-BE49-F238E27FC236}">
                  <a16:creationId xmlns:a16="http://schemas.microsoft.com/office/drawing/2014/main" id="{D1281FCA-E74A-4549-84C1-CCC3B2B5F4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3003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Oval 14">
              <a:extLst>
                <a:ext uri="{FF2B5EF4-FFF2-40B4-BE49-F238E27FC236}">
                  <a16:creationId xmlns:a16="http://schemas.microsoft.com/office/drawing/2014/main" id="{4DF3CB30-5BF9-4A00-A187-619AF3CBEE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2213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" name="Oval 15">
              <a:extLst>
                <a:ext uri="{FF2B5EF4-FFF2-40B4-BE49-F238E27FC236}">
                  <a16:creationId xmlns:a16="http://schemas.microsoft.com/office/drawing/2014/main" id="{F46576A8-64FD-4998-A569-571AE001D4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113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Oval 16">
              <a:extLst>
                <a:ext uri="{FF2B5EF4-FFF2-40B4-BE49-F238E27FC236}">
                  <a16:creationId xmlns:a16="http://schemas.microsoft.com/office/drawing/2014/main" id="{DD3584AC-CB7E-4B5C-921B-AECC4AF3EB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3163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Oval 5">
              <a:extLst>
                <a:ext uri="{FF2B5EF4-FFF2-40B4-BE49-F238E27FC236}">
                  <a16:creationId xmlns:a16="http://schemas.microsoft.com/office/drawing/2014/main" id="{3D287DE7-578B-423B-BCB9-3296492256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90437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D25E71E9-F41C-46D3-AD18-FC4BB7E93F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1102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ADAA3019-855F-4DDC-9DFA-30B6674A80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152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8E08B6D0-7B6B-44F7-A3FE-A1E63C67A6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362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Oval 9">
              <a:extLst>
                <a:ext uri="{FF2B5EF4-FFF2-40B4-BE49-F238E27FC236}">
                  <a16:creationId xmlns:a16="http://schemas.microsoft.com/office/drawing/2014/main" id="{95933FAD-D47B-4965-AE06-E317DD25FE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262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01C535D5-A667-41AF-9AEA-96437A0585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0312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5C3F5172-7F9D-429C-BBD1-BA80A693F8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90437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Oval 12">
              <a:extLst>
                <a:ext uri="{FF2B5EF4-FFF2-40B4-BE49-F238E27FC236}">
                  <a16:creationId xmlns:a16="http://schemas.microsoft.com/office/drawing/2014/main" id="{9C098E38-A8F6-4B4F-BFAD-A1A6DE33DB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1102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Oval 13">
              <a:extLst>
                <a:ext uri="{FF2B5EF4-FFF2-40B4-BE49-F238E27FC236}">
                  <a16:creationId xmlns:a16="http://schemas.microsoft.com/office/drawing/2014/main" id="{96E8817E-40D8-4C0C-B69A-FA3642076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152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Oval 14">
              <a:extLst>
                <a:ext uri="{FF2B5EF4-FFF2-40B4-BE49-F238E27FC236}">
                  <a16:creationId xmlns:a16="http://schemas.microsoft.com/office/drawing/2014/main" id="{0F55DE97-1473-4351-8F16-3B39D290EE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9362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Oval 15">
              <a:extLst>
                <a:ext uri="{FF2B5EF4-FFF2-40B4-BE49-F238E27FC236}">
                  <a16:creationId xmlns:a16="http://schemas.microsoft.com/office/drawing/2014/main" id="{06911C8E-E752-46F2-A379-D85E2D94D8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262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1B6B2EE4-8ACA-41E4-B2EF-E6DC3C947D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0312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Oval 5">
              <a:extLst>
                <a:ext uri="{FF2B5EF4-FFF2-40B4-BE49-F238E27FC236}">
                  <a16:creationId xmlns:a16="http://schemas.microsoft.com/office/drawing/2014/main" id="{C3996C09-C562-48E3-9EFD-9972EFB611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61929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48509AB3-9872-4D2E-8D86-0C41C4E3E8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251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Oval 7">
              <a:extLst>
                <a:ext uri="{FF2B5EF4-FFF2-40B4-BE49-F238E27FC236}">
                  <a16:creationId xmlns:a16="http://schemas.microsoft.com/office/drawing/2014/main" id="{66FCB512-0956-4F18-8ABC-B743B86C8A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01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Oval 8">
              <a:extLst>
                <a:ext uri="{FF2B5EF4-FFF2-40B4-BE49-F238E27FC236}">
                  <a16:creationId xmlns:a16="http://schemas.microsoft.com/office/drawing/2014/main" id="{D14EC798-4987-4ACE-954F-A72B6B15CF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511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8560BACE-C3C7-47CC-A8ED-8E1B6CEF22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411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Oval 10">
              <a:extLst>
                <a:ext uri="{FF2B5EF4-FFF2-40B4-BE49-F238E27FC236}">
                  <a16:creationId xmlns:a16="http://schemas.microsoft.com/office/drawing/2014/main" id="{1D5B547A-95B8-49FC-97D1-C982C87EA5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461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Oval 11">
              <a:extLst>
                <a:ext uri="{FF2B5EF4-FFF2-40B4-BE49-F238E27FC236}">
                  <a16:creationId xmlns:a16="http://schemas.microsoft.com/office/drawing/2014/main" id="{12FF0DE6-EE46-4D40-A811-6F7370F95C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61929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Oval 12">
              <a:extLst>
                <a:ext uri="{FF2B5EF4-FFF2-40B4-BE49-F238E27FC236}">
                  <a16:creationId xmlns:a16="http://schemas.microsoft.com/office/drawing/2014/main" id="{A45E7243-B129-4E53-9EF3-D547E86659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251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Oval 13">
              <a:extLst>
                <a:ext uri="{FF2B5EF4-FFF2-40B4-BE49-F238E27FC236}">
                  <a16:creationId xmlns:a16="http://schemas.microsoft.com/office/drawing/2014/main" id="{B6774604-57D1-4132-AB7C-A34DA0B590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01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Oval 14">
              <a:extLst>
                <a:ext uri="{FF2B5EF4-FFF2-40B4-BE49-F238E27FC236}">
                  <a16:creationId xmlns:a16="http://schemas.microsoft.com/office/drawing/2014/main" id="{40716413-27C1-485C-8E65-601EB0579A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511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Oval 15">
              <a:extLst>
                <a:ext uri="{FF2B5EF4-FFF2-40B4-BE49-F238E27FC236}">
                  <a16:creationId xmlns:a16="http://schemas.microsoft.com/office/drawing/2014/main" id="{C26F75FA-2403-4F9A-A0E0-60AD54A49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411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Oval 16">
              <a:extLst>
                <a:ext uri="{FF2B5EF4-FFF2-40B4-BE49-F238E27FC236}">
                  <a16:creationId xmlns:a16="http://schemas.microsoft.com/office/drawing/2014/main" id="{36352C80-E808-42EC-94B2-9D18A4AA2D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7461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Oval 5">
              <a:extLst>
                <a:ext uri="{FF2B5EF4-FFF2-40B4-BE49-F238E27FC236}">
                  <a16:creationId xmlns:a16="http://schemas.microsoft.com/office/drawing/2014/main" id="{B5F2DB93-D805-4BB6-BD88-9131A92A95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3421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6">
              <a:extLst>
                <a:ext uri="{FF2B5EF4-FFF2-40B4-BE49-F238E27FC236}">
                  <a16:creationId xmlns:a16="http://schemas.microsoft.com/office/drawing/2014/main" id="{668985CE-D431-41F3-8602-FD6A19B06D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400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" name="Oval 7">
              <a:extLst>
                <a:ext uri="{FF2B5EF4-FFF2-40B4-BE49-F238E27FC236}">
                  <a16:creationId xmlns:a16="http://schemas.microsoft.com/office/drawing/2014/main" id="{993D680A-6916-4CD6-A461-ECAFE05330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450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" name="Oval 8">
              <a:extLst>
                <a:ext uri="{FF2B5EF4-FFF2-40B4-BE49-F238E27FC236}">
                  <a16:creationId xmlns:a16="http://schemas.microsoft.com/office/drawing/2014/main" id="{1E80D4FF-80DB-41BB-9AFD-EFBD3A2DEE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60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9">
              <a:extLst>
                <a:ext uri="{FF2B5EF4-FFF2-40B4-BE49-F238E27FC236}">
                  <a16:creationId xmlns:a16="http://schemas.microsoft.com/office/drawing/2014/main" id="{635E5AE3-F34E-4204-99A6-39A538A05A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560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Oval 10">
              <a:extLst>
                <a:ext uri="{FF2B5EF4-FFF2-40B4-BE49-F238E27FC236}">
                  <a16:creationId xmlns:a16="http://schemas.microsoft.com/office/drawing/2014/main" id="{70E65DD5-4A88-482B-B5E6-2FFF7986CD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610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Oval 11">
              <a:extLst>
                <a:ext uri="{FF2B5EF4-FFF2-40B4-BE49-F238E27FC236}">
                  <a16:creationId xmlns:a16="http://schemas.microsoft.com/office/drawing/2014/main" id="{0072251F-FC16-4A00-8136-FD7E7D7B2E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3421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Oval 12">
              <a:extLst>
                <a:ext uri="{FF2B5EF4-FFF2-40B4-BE49-F238E27FC236}">
                  <a16:creationId xmlns:a16="http://schemas.microsoft.com/office/drawing/2014/main" id="{380802D2-4961-4A4F-B80C-133005382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400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Oval 13">
              <a:extLst>
                <a:ext uri="{FF2B5EF4-FFF2-40B4-BE49-F238E27FC236}">
                  <a16:creationId xmlns:a16="http://schemas.microsoft.com/office/drawing/2014/main" id="{10A7498E-5D45-43B2-B6C7-BC54C4685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450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Oval 14">
              <a:extLst>
                <a:ext uri="{FF2B5EF4-FFF2-40B4-BE49-F238E27FC236}">
                  <a16:creationId xmlns:a16="http://schemas.microsoft.com/office/drawing/2014/main" id="{B70B84B8-F3CE-4364-9AAD-23F0DEC435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60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Oval 15">
              <a:extLst>
                <a:ext uri="{FF2B5EF4-FFF2-40B4-BE49-F238E27FC236}">
                  <a16:creationId xmlns:a16="http://schemas.microsoft.com/office/drawing/2014/main" id="{62F96F73-913C-4890-8598-A6C1635071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560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Oval 16">
              <a:extLst>
                <a:ext uri="{FF2B5EF4-FFF2-40B4-BE49-F238E27FC236}">
                  <a16:creationId xmlns:a16="http://schemas.microsoft.com/office/drawing/2014/main" id="{8DA204A8-CC86-400C-BF8C-8DB7E8A96B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4610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5">
              <a:extLst>
                <a:ext uri="{FF2B5EF4-FFF2-40B4-BE49-F238E27FC236}">
                  <a16:creationId xmlns:a16="http://schemas.microsoft.com/office/drawing/2014/main" id="{B0FE752E-D8D7-4C3E-AB7D-BF4F584AB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4913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Oval 6">
              <a:extLst>
                <a:ext uri="{FF2B5EF4-FFF2-40B4-BE49-F238E27FC236}">
                  <a16:creationId xmlns:a16="http://schemas.microsoft.com/office/drawing/2014/main" id="{6DC78BC2-BA25-47E9-96C5-DE56582027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550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Oval 7">
              <a:extLst>
                <a:ext uri="{FF2B5EF4-FFF2-40B4-BE49-F238E27FC236}">
                  <a16:creationId xmlns:a16="http://schemas.microsoft.com/office/drawing/2014/main" id="{10C89662-1CA7-4E74-985F-94CB45F4AC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600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Oval 8">
              <a:extLst>
                <a:ext uri="{FF2B5EF4-FFF2-40B4-BE49-F238E27FC236}">
                  <a16:creationId xmlns:a16="http://schemas.microsoft.com/office/drawing/2014/main" id="{5DA03743-8396-4E47-81B9-9753054513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810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Oval 9">
              <a:extLst>
                <a:ext uri="{FF2B5EF4-FFF2-40B4-BE49-F238E27FC236}">
                  <a16:creationId xmlns:a16="http://schemas.microsoft.com/office/drawing/2014/main" id="{8BC9B380-D9A7-4337-8D57-CF115FC7D9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10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Oval 10">
              <a:extLst>
                <a:ext uri="{FF2B5EF4-FFF2-40B4-BE49-F238E27FC236}">
                  <a16:creationId xmlns:a16="http://schemas.microsoft.com/office/drawing/2014/main" id="{F5E338D8-9965-463B-8B07-D412C1469A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760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" name="Oval 11">
              <a:extLst>
                <a:ext uri="{FF2B5EF4-FFF2-40B4-BE49-F238E27FC236}">
                  <a16:creationId xmlns:a16="http://schemas.microsoft.com/office/drawing/2014/main" id="{5629F63F-74C4-4B9E-9063-4B6F5A09F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4913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Oval 12">
              <a:extLst>
                <a:ext uri="{FF2B5EF4-FFF2-40B4-BE49-F238E27FC236}">
                  <a16:creationId xmlns:a16="http://schemas.microsoft.com/office/drawing/2014/main" id="{90ED1960-5D3E-4329-B2C4-4897DA199B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550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Oval 13">
              <a:extLst>
                <a:ext uri="{FF2B5EF4-FFF2-40B4-BE49-F238E27FC236}">
                  <a16:creationId xmlns:a16="http://schemas.microsoft.com/office/drawing/2014/main" id="{D436F975-00B8-4969-9505-28C091EB3B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600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Oval 14">
              <a:extLst>
                <a:ext uri="{FF2B5EF4-FFF2-40B4-BE49-F238E27FC236}">
                  <a16:creationId xmlns:a16="http://schemas.microsoft.com/office/drawing/2014/main" id="{0E8B14A0-25D2-436A-B074-7AC21DAAC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810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Oval 15">
              <a:extLst>
                <a:ext uri="{FF2B5EF4-FFF2-40B4-BE49-F238E27FC236}">
                  <a16:creationId xmlns:a16="http://schemas.microsoft.com/office/drawing/2014/main" id="{4B10E78C-2745-4086-A243-AC3BFE4182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10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Oval 16">
              <a:extLst>
                <a:ext uri="{FF2B5EF4-FFF2-40B4-BE49-F238E27FC236}">
                  <a16:creationId xmlns:a16="http://schemas.microsoft.com/office/drawing/2014/main" id="{57F4B308-F181-460E-9622-F5575D956C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1760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" name="Oval 5">
              <a:extLst>
                <a:ext uri="{FF2B5EF4-FFF2-40B4-BE49-F238E27FC236}">
                  <a16:creationId xmlns:a16="http://schemas.microsoft.com/office/drawing/2014/main" id="{A2960E7E-43C7-49AB-BDD2-E85FC0FFA3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6405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" name="Oval 6">
              <a:extLst>
                <a:ext uri="{FF2B5EF4-FFF2-40B4-BE49-F238E27FC236}">
                  <a16:creationId xmlns:a16="http://schemas.microsoft.com/office/drawing/2014/main" id="{26140723-4A3E-496E-8207-CB1D09C601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699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" name="Oval 7">
              <a:extLst>
                <a:ext uri="{FF2B5EF4-FFF2-40B4-BE49-F238E27FC236}">
                  <a16:creationId xmlns:a16="http://schemas.microsoft.com/office/drawing/2014/main" id="{9BC6D57B-504C-4440-9145-19717E4DBD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749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" name="Oval 8">
              <a:extLst>
                <a:ext uri="{FF2B5EF4-FFF2-40B4-BE49-F238E27FC236}">
                  <a16:creationId xmlns:a16="http://schemas.microsoft.com/office/drawing/2014/main" id="{D04435D2-5D1A-4138-918A-1E26A2D94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959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" name="Oval 9">
              <a:extLst>
                <a:ext uri="{FF2B5EF4-FFF2-40B4-BE49-F238E27FC236}">
                  <a16:creationId xmlns:a16="http://schemas.microsoft.com/office/drawing/2014/main" id="{765446E1-D942-4E7D-90D4-42A87951A6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859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" name="Oval 10">
              <a:extLst>
                <a:ext uri="{FF2B5EF4-FFF2-40B4-BE49-F238E27FC236}">
                  <a16:creationId xmlns:a16="http://schemas.microsoft.com/office/drawing/2014/main" id="{B172BA3D-AECD-45CC-B303-575F168E21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909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" name="Oval 11">
              <a:extLst>
                <a:ext uri="{FF2B5EF4-FFF2-40B4-BE49-F238E27FC236}">
                  <a16:creationId xmlns:a16="http://schemas.microsoft.com/office/drawing/2014/main" id="{FA06D963-331B-44A9-B53E-29FA4BC54B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6405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" name="Oval 12">
              <a:extLst>
                <a:ext uri="{FF2B5EF4-FFF2-40B4-BE49-F238E27FC236}">
                  <a16:creationId xmlns:a16="http://schemas.microsoft.com/office/drawing/2014/main" id="{2A7886A3-4258-4799-ADB9-3FC294D154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699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" name="Oval 13">
              <a:extLst>
                <a:ext uri="{FF2B5EF4-FFF2-40B4-BE49-F238E27FC236}">
                  <a16:creationId xmlns:a16="http://schemas.microsoft.com/office/drawing/2014/main" id="{4E66E29B-DC8D-47A2-929F-8C56A39C6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749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" name="Oval 14">
              <a:extLst>
                <a:ext uri="{FF2B5EF4-FFF2-40B4-BE49-F238E27FC236}">
                  <a16:creationId xmlns:a16="http://schemas.microsoft.com/office/drawing/2014/main" id="{BE2146F4-1E17-4F66-9297-E4D41911CA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959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" name="Oval 15">
              <a:extLst>
                <a:ext uri="{FF2B5EF4-FFF2-40B4-BE49-F238E27FC236}">
                  <a16:creationId xmlns:a16="http://schemas.microsoft.com/office/drawing/2014/main" id="{C1D0A7E4-73FD-433C-A862-1AAFE2C007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9859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Oval 16">
              <a:extLst>
                <a:ext uri="{FF2B5EF4-FFF2-40B4-BE49-F238E27FC236}">
                  <a16:creationId xmlns:a16="http://schemas.microsoft.com/office/drawing/2014/main" id="{A21EC7FD-33C4-4DCD-BF1A-C08BA6C509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909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" name="Oval 5">
              <a:extLst>
                <a:ext uri="{FF2B5EF4-FFF2-40B4-BE49-F238E27FC236}">
                  <a16:creationId xmlns:a16="http://schemas.microsoft.com/office/drawing/2014/main" id="{3752C130-F992-4F05-B615-D00E90B287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7897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" name="Oval 6">
              <a:extLst>
                <a:ext uri="{FF2B5EF4-FFF2-40B4-BE49-F238E27FC236}">
                  <a16:creationId xmlns:a16="http://schemas.microsoft.com/office/drawing/2014/main" id="{C074C8ED-20AE-4670-A4B4-6B8CB3DEDA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848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" name="Oval 7">
              <a:extLst>
                <a:ext uri="{FF2B5EF4-FFF2-40B4-BE49-F238E27FC236}">
                  <a16:creationId xmlns:a16="http://schemas.microsoft.com/office/drawing/2014/main" id="{EDC66865-8719-4CE1-9FBA-353022ADA6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898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" name="Oval 8">
              <a:extLst>
                <a:ext uri="{FF2B5EF4-FFF2-40B4-BE49-F238E27FC236}">
                  <a16:creationId xmlns:a16="http://schemas.microsoft.com/office/drawing/2014/main" id="{7F36674B-4CEA-40B2-B2D2-84DFA30E5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5108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Oval 9">
              <a:extLst>
                <a:ext uri="{FF2B5EF4-FFF2-40B4-BE49-F238E27FC236}">
                  <a16:creationId xmlns:a16="http://schemas.microsoft.com/office/drawing/2014/main" id="{1CE9DAE6-7108-435D-8856-90DEF7E60B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7008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Oval 10">
              <a:extLst>
                <a:ext uri="{FF2B5EF4-FFF2-40B4-BE49-F238E27FC236}">
                  <a16:creationId xmlns:a16="http://schemas.microsoft.com/office/drawing/2014/main" id="{05C0D793-B727-4C85-BA56-EEA71E143D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6058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Oval 11">
              <a:extLst>
                <a:ext uri="{FF2B5EF4-FFF2-40B4-BE49-F238E27FC236}">
                  <a16:creationId xmlns:a16="http://schemas.microsoft.com/office/drawing/2014/main" id="{C4FFF7C1-82CD-46E4-882B-4AE97FB28B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7897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Oval 12">
              <a:extLst>
                <a:ext uri="{FF2B5EF4-FFF2-40B4-BE49-F238E27FC236}">
                  <a16:creationId xmlns:a16="http://schemas.microsoft.com/office/drawing/2014/main" id="{7FD15141-F49B-4511-BE53-1AF3215F62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848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Oval 13">
              <a:extLst>
                <a:ext uri="{FF2B5EF4-FFF2-40B4-BE49-F238E27FC236}">
                  <a16:creationId xmlns:a16="http://schemas.microsoft.com/office/drawing/2014/main" id="{A3D127D4-2D09-4626-BB60-B44A55255B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898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" name="Oval 14">
              <a:extLst>
                <a:ext uri="{FF2B5EF4-FFF2-40B4-BE49-F238E27FC236}">
                  <a16:creationId xmlns:a16="http://schemas.microsoft.com/office/drawing/2014/main" id="{671D8767-B682-4B52-989E-3227B5A5B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5108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" name="Oval 15">
              <a:extLst>
                <a:ext uri="{FF2B5EF4-FFF2-40B4-BE49-F238E27FC236}">
                  <a16:creationId xmlns:a16="http://schemas.microsoft.com/office/drawing/2014/main" id="{177F63C4-6889-4320-B4B6-BA9A9ACF20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7008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Oval 16">
              <a:extLst>
                <a:ext uri="{FF2B5EF4-FFF2-40B4-BE49-F238E27FC236}">
                  <a16:creationId xmlns:a16="http://schemas.microsoft.com/office/drawing/2014/main" id="{2C4548B3-FD1C-48A8-B953-863BBB7E0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6058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" name="Oval 5">
              <a:extLst>
                <a:ext uri="{FF2B5EF4-FFF2-40B4-BE49-F238E27FC236}">
                  <a16:creationId xmlns:a16="http://schemas.microsoft.com/office/drawing/2014/main" id="{533A6D8D-E9F0-41ED-8551-FECE7828E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9389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" name="Oval 6">
              <a:extLst>
                <a:ext uri="{FF2B5EF4-FFF2-40B4-BE49-F238E27FC236}">
                  <a16:creationId xmlns:a16="http://schemas.microsoft.com/office/drawing/2014/main" id="{0286442B-8433-4760-82FB-86D06E210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997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" name="Oval 7">
              <a:extLst>
                <a:ext uri="{FF2B5EF4-FFF2-40B4-BE49-F238E27FC236}">
                  <a16:creationId xmlns:a16="http://schemas.microsoft.com/office/drawing/2014/main" id="{96E69A93-BB48-4669-AA2B-655440F461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3047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" name="Oval 8">
              <a:extLst>
                <a:ext uri="{FF2B5EF4-FFF2-40B4-BE49-F238E27FC236}">
                  <a16:creationId xmlns:a16="http://schemas.microsoft.com/office/drawing/2014/main" id="{5DD6DED5-0C5F-49FD-AB2F-E3705EFB23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257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" name="Oval 9">
              <a:extLst>
                <a:ext uri="{FF2B5EF4-FFF2-40B4-BE49-F238E27FC236}">
                  <a16:creationId xmlns:a16="http://schemas.microsoft.com/office/drawing/2014/main" id="{1A76BA36-FAB0-4D4B-B6EC-0A8DDCDB30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4157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6" name="Oval 10">
              <a:extLst>
                <a:ext uri="{FF2B5EF4-FFF2-40B4-BE49-F238E27FC236}">
                  <a16:creationId xmlns:a16="http://schemas.microsoft.com/office/drawing/2014/main" id="{5E1B6303-B87E-4983-AC7A-AC92E0081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07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Oval 11">
              <a:extLst>
                <a:ext uri="{FF2B5EF4-FFF2-40B4-BE49-F238E27FC236}">
                  <a16:creationId xmlns:a16="http://schemas.microsoft.com/office/drawing/2014/main" id="{8032EE29-DC56-45A2-85A8-E3A899DFAD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19389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Oval 12">
              <a:extLst>
                <a:ext uri="{FF2B5EF4-FFF2-40B4-BE49-F238E27FC236}">
                  <a16:creationId xmlns:a16="http://schemas.microsoft.com/office/drawing/2014/main" id="{05328A49-93A9-4A5B-8746-1C7F746204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997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Oval 13">
              <a:extLst>
                <a:ext uri="{FF2B5EF4-FFF2-40B4-BE49-F238E27FC236}">
                  <a16:creationId xmlns:a16="http://schemas.microsoft.com/office/drawing/2014/main" id="{2F1A3AF4-D4B2-413D-841E-61142A14AF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3047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" name="Oval 14">
              <a:extLst>
                <a:ext uri="{FF2B5EF4-FFF2-40B4-BE49-F238E27FC236}">
                  <a16:creationId xmlns:a16="http://schemas.microsoft.com/office/drawing/2014/main" id="{D031AA87-2F76-4F79-997E-73321BF4D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257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" name="Oval 15">
              <a:extLst>
                <a:ext uri="{FF2B5EF4-FFF2-40B4-BE49-F238E27FC236}">
                  <a16:creationId xmlns:a16="http://schemas.microsoft.com/office/drawing/2014/main" id="{61FEAE21-22CD-4FA6-8AAE-BFEE3684B5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4157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Oval 16">
              <a:extLst>
                <a:ext uri="{FF2B5EF4-FFF2-40B4-BE49-F238E27FC236}">
                  <a16:creationId xmlns:a16="http://schemas.microsoft.com/office/drawing/2014/main" id="{7EF9BBAD-49D7-467F-A638-D381824E4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07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Oval 5">
              <a:extLst>
                <a:ext uri="{FF2B5EF4-FFF2-40B4-BE49-F238E27FC236}">
                  <a16:creationId xmlns:a16="http://schemas.microsoft.com/office/drawing/2014/main" id="{124B1825-7247-4FAE-8E8E-CF9648235C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90881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" name="Oval 6">
              <a:extLst>
                <a:ext uri="{FF2B5EF4-FFF2-40B4-BE49-F238E27FC236}">
                  <a16:creationId xmlns:a16="http://schemas.microsoft.com/office/drawing/2014/main" id="{5C5D839B-7C05-42ED-87ED-A3257C402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146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" name="Oval 7">
              <a:extLst>
                <a:ext uri="{FF2B5EF4-FFF2-40B4-BE49-F238E27FC236}">
                  <a16:creationId xmlns:a16="http://schemas.microsoft.com/office/drawing/2014/main" id="{B70765F4-4AA4-4626-876C-66C9122218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196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Oval 8">
              <a:extLst>
                <a:ext uri="{FF2B5EF4-FFF2-40B4-BE49-F238E27FC236}">
                  <a16:creationId xmlns:a16="http://schemas.microsoft.com/office/drawing/2014/main" id="{1D1229C5-D47C-42B3-ACD3-2896433D95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406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" name="Oval 9">
              <a:extLst>
                <a:ext uri="{FF2B5EF4-FFF2-40B4-BE49-F238E27FC236}">
                  <a16:creationId xmlns:a16="http://schemas.microsoft.com/office/drawing/2014/main" id="{12F0E2B1-C744-429A-86BB-A0E117FFA3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306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" name="Oval 10">
              <a:extLst>
                <a:ext uri="{FF2B5EF4-FFF2-40B4-BE49-F238E27FC236}">
                  <a16:creationId xmlns:a16="http://schemas.microsoft.com/office/drawing/2014/main" id="{B24DC287-B1BF-4780-BCD7-B8BF68070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356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" name="Oval 11">
              <a:extLst>
                <a:ext uri="{FF2B5EF4-FFF2-40B4-BE49-F238E27FC236}">
                  <a16:creationId xmlns:a16="http://schemas.microsoft.com/office/drawing/2014/main" id="{7B3E9DAB-1055-4031-A7A9-D3A481CF1C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90881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" name="Oval 12">
              <a:extLst>
                <a:ext uri="{FF2B5EF4-FFF2-40B4-BE49-F238E27FC236}">
                  <a16:creationId xmlns:a16="http://schemas.microsoft.com/office/drawing/2014/main" id="{1B381711-5D85-48CD-A090-7B56FA1F92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146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" name="Oval 13">
              <a:extLst>
                <a:ext uri="{FF2B5EF4-FFF2-40B4-BE49-F238E27FC236}">
                  <a16:creationId xmlns:a16="http://schemas.microsoft.com/office/drawing/2014/main" id="{99B05136-6193-41B8-9053-4D83C3582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196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" name="Oval 14">
              <a:extLst>
                <a:ext uri="{FF2B5EF4-FFF2-40B4-BE49-F238E27FC236}">
                  <a16:creationId xmlns:a16="http://schemas.microsoft.com/office/drawing/2014/main" id="{33365C88-C16C-46C0-8532-B3D7F556DC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406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" name="Oval 15">
              <a:extLst>
                <a:ext uri="{FF2B5EF4-FFF2-40B4-BE49-F238E27FC236}">
                  <a16:creationId xmlns:a16="http://schemas.microsoft.com/office/drawing/2014/main" id="{EEE8189F-29E3-4417-8BD0-95A2FDAEE9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306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" name="Oval 16">
              <a:extLst>
                <a:ext uri="{FF2B5EF4-FFF2-40B4-BE49-F238E27FC236}">
                  <a16:creationId xmlns:a16="http://schemas.microsoft.com/office/drawing/2014/main" id="{63281424-5D27-4A28-8BC9-3E905C5482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356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" name="Oval 5">
              <a:extLst>
                <a:ext uri="{FF2B5EF4-FFF2-40B4-BE49-F238E27FC236}">
                  <a16:creationId xmlns:a16="http://schemas.microsoft.com/office/drawing/2014/main" id="{65F05433-F401-46DA-AFD1-BCBEB13830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62373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" name="Oval 6">
              <a:extLst>
                <a:ext uri="{FF2B5EF4-FFF2-40B4-BE49-F238E27FC236}">
                  <a16:creationId xmlns:a16="http://schemas.microsoft.com/office/drawing/2014/main" id="{C1A18A3F-D3FA-45A5-9DCB-DF81F849C7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296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" name="Oval 7">
              <a:extLst>
                <a:ext uri="{FF2B5EF4-FFF2-40B4-BE49-F238E27FC236}">
                  <a16:creationId xmlns:a16="http://schemas.microsoft.com/office/drawing/2014/main" id="{55BDE562-F0CB-4F57-BCED-CD802DBEBA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346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Oval 8">
              <a:extLst>
                <a:ext uri="{FF2B5EF4-FFF2-40B4-BE49-F238E27FC236}">
                  <a16:creationId xmlns:a16="http://schemas.microsoft.com/office/drawing/2014/main" id="{D80A1B41-FB1A-4769-9E16-77E741B44E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556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Oval 9">
              <a:extLst>
                <a:ext uri="{FF2B5EF4-FFF2-40B4-BE49-F238E27FC236}">
                  <a16:creationId xmlns:a16="http://schemas.microsoft.com/office/drawing/2014/main" id="{A77FDA7B-BA3B-443A-B6FD-8C34606AFA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8456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" name="Oval 10">
              <a:extLst>
                <a:ext uri="{FF2B5EF4-FFF2-40B4-BE49-F238E27FC236}">
                  <a16:creationId xmlns:a16="http://schemas.microsoft.com/office/drawing/2014/main" id="{5A0DA546-12E2-4D5D-A1D4-E7626B0173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506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" name="Oval 11">
              <a:extLst>
                <a:ext uri="{FF2B5EF4-FFF2-40B4-BE49-F238E27FC236}">
                  <a16:creationId xmlns:a16="http://schemas.microsoft.com/office/drawing/2014/main" id="{C80CA0B0-DEF9-4522-935C-21B9323744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62373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4" name="Oval 12">
              <a:extLst>
                <a:ext uri="{FF2B5EF4-FFF2-40B4-BE49-F238E27FC236}">
                  <a16:creationId xmlns:a16="http://schemas.microsoft.com/office/drawing/2014/main" id="{A0894CB4-CD29-42D5-8FD3-ACEF021EDF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296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Oval 13">
              <a:extLst>
                <a:ext uri="{FF2B5EF4-FFF2-40B4-BE49-F238E27FC236}">
                  <a16:creationId xmlns:a16="http://schemas.microsoft.com/office/drawing/2014/main" id="{771057F8-C2D1-4C30-94AB-B180A8BD23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346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Oval 14">
              <a:extLst>
                <a:ext uri="{FF2B5EF4-FFF2-40B4-BE49-F238E27FC236}">
                  <a16:creationId xmlns:a16="http://schemas.microsoft.com/office/drawing/2014/main" id="{104CF6AF-16AD-4207-B790-360FA4DCAE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556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" name="Oval 15">
              <a:extLst>
                <a:ext uri="{FF2B5EF4-FFF2-40B4-BE49-F238E27FC236}">
                  <a16:creationId xmlns:a16="http://schemas.microsoft.com/office/drawing/2014/main" id="{AE00407B-E4ED-4AC8-A5F5-B60B8AED1B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8456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" name="Oval 16">
              <a:extLst>
                <a:ext uri="{FF2B5EF4-FFF2-40B4-BE49-F238E27FC236}">
                  <a16:creationId xmlns:a16="http://schemas.microsoft.com/office/drawing/2014/main" id="{43E10624-BC77-44C7-AF20-6B4ADB9480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506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" name="Oval 5">
              <a:extLst>
                <a:ext uri="{FF2B5EF4-FFF2-40B4-BE49-F238E27FC236}">
                  <a16:creationId xmlns:a16="http://schemas.microsoft.com/office/drawing/2014/main" id="{585ED9C7-A792-4908-AD60-92B2801CE5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33865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" name="Oval 6">
              <a:extLst>
                <a:ext uri="{FF2B5EF4-FFF2-40B4-BE49-F238E27FC236}">
                  <a16:creationId xmlns:a16="http://schemas.microsoft.com/office/drawing/2014/main" id="{ECA655AA-52A7-494C-86B5-1521BEA71E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445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" name="Oval 7">
              <a:extLst>
                <a:ext uri="{FF2B5EF4-FFF2-40B4-BE49-F238E27FC236}">
                  <a16:creationId xmlns:a16="http://schemas.microsoft.com/office/drawing/2014/main" id="{3C5C5C4B-95E2-4AFA-A41E-20DFFE90E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495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Oval 8">
              <a:extLst>
                <a:ext uri="{FF2B5EF4-FFF2-40B4-BE49-F238E27FC236}">
                  <a16:creationId xmlns:a16="http://schemas.microsoft.com/office/drawing/2014/main" id="{2F4C49F4-9F8E-4351-AEA3-F5C4B2D8B6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3705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Oval 9">
              <a:extLst>
                <a:ext uri="{FF2B5EF4-FFF2-40B4-BE49-F238E27FC236}">
                  <a16:creationId xmlns:a16="http://schemas.microsoft.com/office/drawing/2014/main" id="{9A0333CF-45D3-462A-93D5-B332029355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605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" name="Oval 10">
              <a:extLst>
                <a:ext uri="{FF2B5EF4-FFF2-40B4-BE49-F238E27FC236}">
                  <a16:creationId xmlns:a16="http://schemas.microsoft.com/office/drawing/2014/main" id="{B283DA4A-5F18-4D38-AA03-95325734D5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655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" name="Oval 11">
              <a:extLst>
                <a:ext uri="{FF2B5EF4-FFF2-40B4-BE49-F238E27FC236}">
                  <a16:creationId xmlns:a16="http://schemas.microsoft.com/office/drawing/2014/main" id="{1AE9B1E8-D3F8-463E-A434-15B9E3DA8C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33865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Oval 12">
              <a:extLst>
                <a:ext uri="{FF2B5EF4-FFF2-40B4-BE49-F238E27FC236}">
                  <a16:creationId xmlns:a16="http://schemas.microsoft.com/office/drawing/2014/main" id="{7A771CEC-4971-4105-8745-2F62DAD363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445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Oval 13">
              <a:extLst>
                <a:ext uri="{FF2B5EF4-FFF2-40B4-BE49-F238E27FC236}">
                  <a16:creationId xmlns:a16="http://schemas.microsoft.com/office/drawing/2014/main" id="{EE9610C1-9A8E-4BB1-AEE6-59E75FBE0E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495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Oval 14">
              <a:extLst>
                <a:ext uri="{FF2B5EF4-FFF2-40B4-BE49-F238E27FC236}">
                  <a16:creationId xmlns:a16="http://schemas.microsoft.com/office/drawing/2014/main" id="{6E512A7A-49FA-41E1-98A1-0DEE5641B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3705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" name="Oval 15">
              <a:extLst>
                <a:ext uri="{FF2B5EF4-FFF2-40B4-BE49-F238E27FC236}">
                  <a16:creationId xmlns:a16="http://schemas.microsoft.com/office/drawing/2014/main" id="{668A347A-71CD-49E4-952E-9E76F3FF1D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605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" name="Oval 16">
              <a:extLst>
                <a:ext uri="{FF2B5EF4-FFF2-40B4-BE49-F238E27FC236}">
                  <a16:creationId xmlns:a16="http://schemas.microsoft.com/office/drawing/2014/main" id="{3381853F-ACF6-4B25-B7B0-92B6F5E781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655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" name="Oval 5">
              <a:extLst>
                <a:ext uri="{FF2B5EF4-FFF2-40B4-BE49-F238E27FC236}">
                  <a16:creationId xmlns:a16="http://schemas.microsoft.com/office/drawing/2014/main" id="{794AFA97-2185-4FBA-8E30-8FEF9F26AD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5357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" name="Oval 6">
              <a:extLst>
                <a:ext uri="{FF2B5EF4-FFF2-40B4-BE49-F238E27FC236}">
                  <a16:creationId xmlns:a16="http://schemas.microsoft.com/office/drawing/2014/main" id="{1C33539D-DE40-40C0-94BC-B8636C0EA0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2594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Oval 7">
              <a:extLst>
                <a:ext uri="{FF2B5EF4-FFF2-40B4-BE49-F238E27FC236}">
                  <a16:creationId xmlns:a16="http://schemas.microsoft.com/office/drawing/2014/main" id="{4236FE66-7055-422A-B8D7-27C7618565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6445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8">
              <a:extLst>
                <a:ext uri="{FF2B5EF4-FFF2-40B4-BE49-F238E27FC236}">
                  <a16:creationId xmlns:a16="http://schemas.microsoft.com/office/drawing/2014/main" id="{ED2134B0-05B8-4118-91A6-DE860F673D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0854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9">
              <a:extLst>
                <a:ext uri="{FF2B5EF4-FFF2-40B4-BE49-F238E27FC236}">
                  <a16:creationId xmlns:a16="http://schemas.microsoft.com/office/drawing/2014/main" id="{C6250AA9-0838-483A-9235-65B269407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2754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Oval 10">
              <a:extLst>
                <a:ext uri="{FF2B5EF4-FFF2-40B4-BE49-F238E27FC236}">
                  <a16:creationId xmlns:a16="http://schemas.microsoft.com/office/drawing/2014/main" id="{1E19143A-D879-4837-907F-9E118D57B3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18045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Oval 11">
              <a:extLst>
                <a:ext uri="{FF2B5EF4-FFF2-40B4-BE49-F238E27FC236}">
                  <a16:creationId xmlns:a16="http://schemas.microsoft.com/office/drawing/2014/main" id="{94095684-904A-4665-9BD7-73FDAD0FE4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5357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Oval 12">
              <a:extLst>
                <a:ext uri="{FF2B5EF4-FFF2-40B4-BE49-F238E27FC236}">
                  <a16:creationId xmlns:a16="http://schemas.microsoft.com/office/drawing/2014/main" id="{76C6C550-0AE8-49DA-8A36-0281198D02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2594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Oval 13">
              <a:extLst>
                <a:ext uri="{FF2B5EF4-FFF2-40B4-BE49-F238E27FC236}">
                  <a16:creationId xmlns:a16="http://schemas.microsoft.com/office/drawing/2014/main" id="{89EDBEBE-9204-4143-9112-B780115D0E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6445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Oval 14">
              <a:extLst>
                <a:ext uri="{FF2B5EF4-FFF2-40B4-BE49-F238E27FC236}">
                  <a16:creationId xmlns:a16="http://schemas.microsoft.com/office/drawing/2014/main" id="{757937E5-127F-40E4-B086-E6178743F0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0854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Oval 15">
              <a:extLst>
                <a:ext uri="{FF2B5EF4-FFF2-40B4-BE49-F238E27FC236}">
                  <a16:creationId xmlns:a16="http://schemas.microsoft.com/office/drawing/2014/main" id="{3154B441-C5E4-4118-95D3-2F08D5638B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2754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" name="Oval 16">
              <a:extLst>
                <a:ext uri="{FF2B5EF4-FFF2-40B4-BE49-F238E27FC236}">
                  <a16:creationId xmlns:a16="http://schemas.microsoft.com/office/drawing/2014/main" id="{BD769A9D-4B67-415E-804F-9DB425C1A3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18045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" name="Oval 5">
              <a:extLst>
                <a:ext uri="{FF2B5EF4-FFF2-40B4-BE49-F238E27FC236}">
                  <a16:creationId xmlns:a16="http://schemas.microsoft.com/office/drawing/2014/main" id="{36F0CD10-4F47-4BA0-A768-71B5C153AE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76849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" name="Oval 6">
              <a:extLst>
                <a:ext uri="{FF2B5EF4-FFF2-40B4-BE49-F238E27FC236}">
                  <a16:creationId xmlns:a16="http://schemas.microsoft.com/office/drawing/2014/main" id="{66D4FDE5-F48B-46FF-8F4B-20D74AB231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9743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7">
              <a:extLst>
                <a:ext uri="{FF2B5EF4-FFF2-40B4-BE49-F238E27FC236}">
                  <a16:creationId xmlns:a16="http://schemas.microsoft.com/office/drawing/2014/main" id="{D1219880-608C-4B03-802C-14B8ADE4AE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7937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8">
              <a:extLst>
                <a:ext uri="{FF2B5EF4-FFF2-40B4-BE49-F238E27FC236}">
                  <a16:creationId xmlns:a16="http://schemas.microsoft.com/office/drawing/2014/main" id="{04370D66-8C34-4761-8DE6-248A2B71B6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8003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" name="Oval 9">
              <a:extLst>
                <a:ext uri="{FF2B5EF4-FFF2-40B4-BE49-F238E27FC236}">
                  <a16:creationId xmlns:a16="http://schemas.microsoft.com/office/drawing/2014/main" id="{CF9B27F4-DF52-4D4C-A886-CC785028F5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9903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" name="Oval 10">
              <a:extLst>
                <a:ext uri="{FF2B5EF4-FFF2-40B4-BE49-F238E27FC236}">
                  <a16:creationId xmlns:a16="http://schemas.microsoft.com/office/drawing/2014/main" id="{3C83AC6B-FDFB-449A-BE33-A9DF17A715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89537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" name="Oval 11">
              <a:extLst>
                <a:ext uri="{FF2B5EF4-FFF2-40B4-BE49-F238E27FC236}">
                  <a16:creationId xmlns:a16="http://schemas.microsoft.com/office/drawing/2014/main" id="{0BCACA1F-7C4A-45DA-A0D7-C53DD1BC76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76849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" name="Oval 12">
              <a:extLst>
                <a:ext uri="{FF2B5EF4-FFF2-40B4-BE49-F238E27FC236}">
                  <a16:creationId xmlns:a16="http://schemas.microsoft.com/office/drawing/2014/main" id="{643B356E-728D-4496-8D1E-E1F52646C8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9743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" name="Oval 13">
              <a:extLst>
                <a:ext uri="{FF2B5EF4-FFF2-40B4-BE49-F238E27FC236}">
                  <a16:creationId xmlns:a16="http://schemas.microsoft.com/office/drawing/2014/main" id="{19EF6BC4-160C-4F40-B5AB-A913A7A5C9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7937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Oval 14">
              <a:extLst>
                <a:ext uri="{FF2B5EF4-FFF2-40B4-BE49-F238E27FC236}">
                  <a16:creationId xmlns:a16="http://schemas.microsoft.com/office/drawing/2014/main" id="{06476BAC-31B8-49AB-9FD5-6BE5FE06D0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8003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" name="Oval 15">
              <a:extLst>
                <a:ext uri="{FF2B5EF4-FFF2-40B4-BE49-F238E27FC236}">
                  <a16:creationId xmlns:a16="http://schemas.microsoft.com/office/drawing/2014/main" id="{770DBD16-0242-4C92-B346-CCC54B13F7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9903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" name="Oval 16">
              <a:extLst>
                <a:ext uri="{FF2B5EF4-FFF2-40B4-BE49-F238E27FC236}">
                  <a16:creationId xmlns:a16="http://schemas.microsoft.com/office/drawing/2014/main" id="{87E8D593-F4E4-4ADC-B9AA-DD5C5FA47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89537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Oval 5">
              <a:extLst>
                <a:ext uri="{FF2B5EF4-FFF2-40B4-BE49-F238E27FC236}">
                  <a16:creationId xmlns:a16="http://schemas.microsoft.com/office/drawing/2014/main" id="{1FD6D990-716C-465F-B527-E364C84A7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48341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Oval 6">
              <a:extLst>
                <a:ext uri="{FF2B5EF4-FFF2-40B4-BE49-F238E27FC236}">
                  <a16:creationId xmlns:a16="http://schemas.microsoft.com/office/drawing/2014/main" id="{8502DE03-EC86-4C95-BE72-366323E112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6892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Oval 7">
              <a:extLst>
                <a:ext uri="{FF2B5EF4-FFF2-40B4-BE49-F238E27FC236}">
                  <a16:creationId xmlns:a16="http://schemas.microsoft.com/office/drawing/2014/main" id="{94599CD2-1335-44D8-9416-4706DE58D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59429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" name="Oval 8">
              <a:extLst>
                <a:ext uri="{FF2B5EF4-FFF2-40B4-BE49-F238E27FC236}">
                  <a16:creationId xmlns:a16="http://schemas.microsoft.com/office/drawing/2014/main" id="{2E1D2A27-C244-4037-AF46-DBA053E4F9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5152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3" name="Oval 9">
              <a:extLst>
                <a:ext uri="{FF2B5EF4-FFF2-40B4-BE49-F238E27FC236}">
                  <a16:creationId xmlns:a16="http://schemas.microsoft.com/office/drawing/2014/main" id="{DACBF0F6-6B64-4468-8F7B-09BFBD7C58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052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Oval 10">
              <a:extLst>
                <a:ext uri="{FF2B5EF4-FFF2-40B4-BE49-F238E27FC236}">
                  <a16:creationId xmlns:a16="http://schemas.microsoft.com/office/drawing/2014/main" id="{89ECA1E5-7C58-40E6-88B8-188BEEE345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61029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" name="Oval 11">
              <a:extLst>
                <a:ext uri="{FF2B5EF4-FFF2-40B4-BE49-F238E27FC236}">
                  <a16:creationId xmlns:a16="http://schemas.microsoft.com/office/drawing/2014/main" id="{FA09D6BC-D10B-42C6-B828-72E07F365E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48341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" name="Oval 12">
              <a:extLst>
                <a:ext uri="{FF2B5EF4-FFF2-40B4-BE49-F238E27FC236}">
                  <a16:creationId xmlns:a16="http://schemas.microsoft.com/office/drawing/2014/main" id="{55F997C3-5185-4629-9D2A-1FB7947C0B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6892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13">
              <a:extLst>
                <a:ext uri="{FF2B5EF4-FFF2-40B4-BE49-F238E27FC236}">
                  <a16:creationId xmlns:a16="http://schemas.microsoft.com/office/drawing/2014/main" id="{0081DF15-6DE6-4FB9-9EEC-EC42254321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59429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14">
              <a:extLst>
                <a:ext uri="{FF2B5EF4-FFF2-40B4-BE49-F238E27FC236}">
                  <a16:creationId xmlns:a16="http://schemas.microsoft.com/office/drawing/2014/main" id="{36E6C384-8E00-4EBC-B744-5962EFDFC3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5152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Oval 15">
              <a:extLst>
                <a:ext uri="{FF2B5EF4-FFF2-40B4-BE49-F238E27FC236}">
                  <a16:creationId xmlns:a16="http://schemas.microsoft.com/office/drawing/2014/main" id="{8E77C0A0-F90A-4EA0-98C4-0639BC3050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052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" name="Oval 16">
              <a:extLst>
                <a:ext uri="{FF2B5EF4-FFF2-40B4-BE49-F238E27FC236}">
                  <a16:creationId xmlns:a16="http://schemas.microsoft.com/office/drawing/2014/main" id="{F11BB027-7725-440A-AC73-254C3127BD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61029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Oval 5">
              <a:extLst>
                <a:ext uri="{FF2B5EF4-FFF2-40B4-BE49-F238E27FC236}">
                  <a16:creationId xmlns:a16="http://schemas.microsoft.com/office/drawing/2014/main" id="{BDDC2354-B701-400C-AD0E-57935D3F50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9833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Oval 6">
              <a:extLst>
                <a:ext uri="{FF2B5EF4-FFF2-40B4-BE49-F238E27FC236}">
                  <a16:creationId xmlns:a16="http://schemas.microsoft.com/office/drawing/2014/main" id="{4C42B236-B8EB-4EE1-B777-C6BECD157E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4042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Oval 7">
              <a:extLst>
                <a:ext uri="{FF2B5EF4-FFF2-40B4-BE49-F238E27FC236}">
                  <a16:creationId xmlns:a16="http://schemas.microsoft.com/office/drawing/2014/main" id="{79917F68-EC75-4EAE-A880-505EA4D0F5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921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Oval 8">
              <a:extLst>
                <a:ext uri="{FF2B5EF4-FFF2-40B4-BE49-F238E27FC236}">
                  <a16:creationId xmlns:a16="http://schemas.microsoft.com/office/drawing/2014/main" id="{D0AD63A2-A508-4978-B789-6F7F59AED6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2302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Oval 9">
              <a:extLst>
                <a:ext uri="{FF2B5EF4-FFF2-40B4-BE49-F238E27FC236}">
                  <a16:creationId xmlns:a16="http://schemas.microsoft.com/office/drawing/2014/main" id="{B7CEB77A-8AFA-43CB-B56E-B51C5A39C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4202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Oval 10">
              <a:extLst>
                <a:ext uri="{FF2B5EF4-FFF2-40B4-BE49-F238E27FC236}">
                  <a16:creationId xmlns:a16="http://schemas.microsoft.com/office/drawing/2014/main" id="{FCB0C561-B9CA-4070-A13B-F47F50D0C2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2521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8" name="Oval 11">
              <a:extLst>
                <a:ext uri="{FF2B5EF4-FFF2-40B4-BE49-F238E27FC236}">
                  <a16:creationId xmlns:a16="http://schemas.microsoft.com/office/drawing/2014/main" id="{42A6AA63-D857-4145-ACBA-548DAAFEFC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19833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9" name="Oval 12">
              <a:extLst>
                <a:ext uri="{FF2B5EF4-FFF2-40B4-BE49-F238E27FC236}">
                  <a16:creationId xmlns:a16="http://schemas.microsoft.com/office/drawing/2014/main" id="{ADD21400-5C4B-49E7-B9DC-CF04E8F35C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4042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Oval 13">
              <a:extLst>
                <a:ext uri="{FF2B5EF4-FFF2-40B4-BE49-F238E27FC236}">
                  <a16:creationId xmlns:a16="http://schemas.microsoft.com/office/drawing/2014/main" id="{1F951473-4794-4681-BA7B-1E26C01DAA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921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Oval 14">
              <a:extLst>
                <a:ext uri="{FF2B5EF4-FFF2-40B4-BE49-F238E27FC236}">
                  <a16:creationId xmlns:a16="http://schemas.microsoft.com/office/drawing/2014/main" id="{DD4C90CD-5FEC-41EE-B22C-74746DF831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2302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Oval 15">
              <a:extLst>
                <a:ext uri="{FF2B5EF4-FFF2-40B4-BE49-F238E27FC236}">
                  <a16:creationId xmlns:a16="http://schemas.microsoft.com/office/drawing/2014/main" id="{EEDA964E-31EB-4701-B7D7-9014A2B148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4202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Oval 16">
              <a:extLst>
                <a:ext uri="{FF2B5EF4-FFF2-40B4-BE49-F238E27FC236}">
                  <a16:creationId xmlns:a16="http://schemas.microsoft.com/office/drawing/2014/main" id="{CE10D2E8-740E-4AAB-9D70-44E7AEEE5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2521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Oval 5">
              <a:extLst>
                <a:ext uri="{FF2B5EF4-FFF2-40B4-BE49-F238E27FC236}">
                  <a16:creationId xmlns:a16="http://schemas.microsoft.com/office/drawing/2014/main" id="{3F851DBC-EB6B-401D-823A-5EC28E4F56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91320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Oval 6">
              <a:extLst>
                <a:ext uri="{FF2B5EF4-FFF2-40B4-BE49-F238E27FC236}">
                  <a16:creationId xmlns:a16="http://schemas.microsoft.com/office/drawing/2014/main" id="{98AA790D-51D0-4C85-9842-D8735EEEB3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11908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Oval 7">
              <a:extLst>
                <a:ext uri="{FF2B5EF4-FFF2-40B4-BE49-F238E27FC236}">
                  <a16:creationId xmlns:a16="http://schemas.microsoft.com/office/drawing/2014/main" id="{D57BFA1B-F301-4080-9EB6-E629F79710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02408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Oval 8">
              <a:extLst>
                <a:ext uri="{FF2B5EF4-FFF2-40B4-BE49-F238E27FC236}">
                  <a16:creationId xmlns:a16="http://schemas.microsoft.com/office/drawing/2014/main" id="{045EF223-F42D-4A45-9612-6092DDCF3D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4508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Oval 9">
              <a:extLst>
                <a:ext uri="{FF2B5EF4-FFF2-40B4-BE49-F238E27FC236}">
                  <a16:creationId xmlns:a16="http://schemas.microsoft.com/office/drawing/2014/main" id="{E265F657-76FB-4535-8936-85FEC441D8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13508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Oval 10">
              <a:extLst>
                <a:ext uri="{FF2B5EF4-FFF2-40B4-BE49-F238E27FC236}">
                  <a16:creationId xmlns:a16="http://schemas.microsoft.com/office/drawing/2014/main" id="{5ECE7434-353C-418B-B2B3-8AF2349BB5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04008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1" name="Oval 11">
              <a:extLst>
                <a:ext uri="{FF2B5EF4-FFF2-40B4-BE49-F238E27FC236}">
                  <a16:creationId xmlns:a16="http://schemas.microsoft.com/office/drawing/2014/main" id="{54A2C64E-4EF6-41B9-B111-26EE4D09C0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91320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Oval 12">
              <a:extLst>
                <a:ext uri="{FF2B5EF4-FFF2-40B4-BE49-F238E27FC236}">
                  <a16:creationId xmlns:a16="http://schemas.microsoft.com/office/drawing/2014/main" id="{FD937C38-5FA3-4232-B9FB-D0B6122BC2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11908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Oval 13">
              <a:extLst>
                <a:ext uri="{FF2B5EF4-FFF2-40B4-BE49-F238E27FC236}">
                  <a16:creationId xmlns:a16="http://schemas.microsoft.com/office/drawing/2014/main" id="{E43B3E19-52A3-441F-A568-F4E9A6B0E2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02408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Oval 14">
              <a:extLst>
                <a:ext uri="{FF2B5EF4-FFF2-40B4-BE49-F238E27FC236}">
                  <a16:creationId xmlns:a16="http://schemas.microsoft.com/office/drawing/2014/main" id="{5867A3E8-9081-4DDE-B838-5D013841F7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4508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Oval 15">
              <a:extLst>
                <a:ext uri="{FF2B5EF4-FFF2-40B4-BE49-F238E27FC236}">
                  <a16:creationId xmlns:a16="http://schemas.microsoft.com/office/drawing/2014/main" id="{CE571539-7B72-44BD-844F-CE66157044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13508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Oval 16">
              <a:extLst>
                <a:ext uri="{FF2B5EF4-FFF2-40B4-BE49-F238E27FC236}">
                  <a16:creationId xmlns:a16="http://schemas.microsoft.com/office/drawing/2014/main" id="{95353397-FC70-4B9F-B838-51ADDCAB13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04008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Oval 5">
              <a:extLst>
                <a:ext uri="{FF2B5EF4-FFF2-40B4-BE49-F238E27FC236}">
                  <a16:creationId xmlns:a16="http://schemas.microsoft.com/office/drawing/2014/main" id="{0F1F4DE2-C741-4C31-A5EA-0E5810AA5D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485" y="551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2" name="Oval 6">
              <a:extLst>
                <a:ext uri="{FF2B5EF4-FFF2-40B4-BE49-F238E27FC236}">
                  <a16:creationId xmlns:a16="http://schemas.microsoft.com/office/drawing/2014/main" id="{0412B761-8B28-4DF0-B947-C996EC6536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7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3" name="Oval 7">
              <a:extLst>
                <a:ext uri="{FF2B5EF4-FFF2-40B4-BE49-F238E27FC236}">
                  <a16:creationId xmlns:a16="http://schemas.microsoft.com/office/drawing/2014/main" id="{855FB523-B046-4252-A13C-3B791B7D13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573" y="551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4" name="Oval 8">
              <a:extLst>
                <a:ext uri="{FF2B5EF4-FFF2-40B4-BE49-F238E27FC236}">
                  <a16:creationId xmlns:a16="http://schemas.microsoft.com/office/drawing/2014/main" id="{FDF7CA40-D83D-4435-AA4E-714E9E4A6B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67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5" name="Oval 9">
              <a:extLst>
                <a:ext uri="{FF2B5EF4-FFF2-40B4-BE49-F238E27FC236}">
                  <a16:creationId xmlns:a16="http://schemas.microsoft.com/office/drawing/2014/main" id="{E4FB977E-AB3A-4686-9BE3-A77319F063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67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6" name="Oval 10">
              <a:extLst>
                <a:ext uri="{FF2B5EF4-FFF2-40B4-BE49-F238E27FC236}">
                  <a16:creationId xmlns:a16="http://schemas.microsoft.com/office/drawing/2014/main" id="{9DA34F01-D677-4590-8254-46D043746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4173" y="35956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7" name="Oval 11">
              <a:extLst>
                <a:ext uri="{FF2B5EF4-FFF2-40B4-BE49-F238E27FC236}">
                  <a16:creationId xmlns:a16="http://schemas.microsoft.com/office/drawing/2014/main" id="{CE4CF883-FD10-4BB0-9246-DB83F769EA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485" y="93265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8" name="Oval 12">
              <a:extLst>
                <a:ext uri="{FF2B5EF4-FFF2-40B4-BE49-F238E27FC236}">
                  <a16:creationId xmlns:a16="http://schemas.microsoft.com/office/drawing/2014/main" id="{9AEA8E4A-4F41-47C2-AE1D-7DBE098D40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7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99" name="Oval 13">
              <a:extLst>
                <a:ext uri="{FF2B5EF4-FFF2-40B4-BE49-F238E27FC236}">
                  <a16:creationId xmlns:a16="http://schemas.microsoft.com/office/drawing/2014/main" id="{0EB0CDA8-991E-45DF-A8AC-8A365F6E30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573" y="9326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00" name="Oval 14">
              <a:extLst>
                <a:ext uri="{FF2B5EF4-FFF2-40B4-BE49-F238E27FC236}">
                  <a16:creationId xmlns:a16="http://schemas.microsoft.com/office/drawing/2014/main" id="{1A2BBC90-925D-46B5-9474-85DC8C5E16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67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01" name="Oval 15">
              <a:extLst>
                <a:ext uri="{FF2B5EF4-FFF2-40B4-BE49-F238E27FC236}">
                  <a16:creationId xmlns:a16="http://schemas.microsoft.com/office/drawing/2014/main" id="{7AB0DE70-842E-4622-8EF8-295CCCDE7C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67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02" name="Oval 16">
              <a:extLst>
                <a:ext uri="{FF2B5EF4-FFF2-40B4-BE49-F238E27FC236}">
                  <a16:creationId xmlns:a16="http://schemas.microsoft.com/office/drawing/2014/main" id="{0B089E59-78F4-4C40-9A0F-9E490516D4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4173" y="74215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10" name="Oval 11">
              <a:extLst>
                <a:ext uri="{FF2B5EF4-FFF2-40B4-BE49-F238E27FC236}">
                  <a16:creationId xmlns:a16="http://schemas.microsoft.com/office/drawing/2014/main" id="{B60BA067-E8AF-45EE-8564-D00794F898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190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1" name="Oval 12">
              <a:extLst>
                <a:ext uri="{FF2B5EF4-FFF2-40B4-BE49-F238E27FC236}">
                  <a16:creationId xmlns:a16="http://schemas.microsoft.com/office/drawing/2014/main" id="{4E7C50EA-D30F-4A64-B27D-7873A62253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78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2" name="Oval 13">
              <a:extLst>
                <a:ext uri="{FF2B5EF4-FFF2-40B4-BE49-F238E27FC236}">
                  <a16:creationId xmlns:a16="http://schemas.microsoft.com/office/drawing/2014/main" id="{857B1525-493A-4490-9498-AC79CF6A86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278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8" name="Oval 11">
              <a:extLst>
                <a:ext uri="{FF2B5EF4-FFF2-40B4-BE49-F238E27FC236}">
                  <a16:creationId xmlns:a16="http://schemas.microsoft.com/office/drawing/2014/main" id="{3BBB6591-BD68-4C8A-955F-8E73F8735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5437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9" name="Oval 12">
              <a:extLst>
                <a:ext uri="{FF2B5EF4-FFF2-40B4-BE49-F238E27FC236}">
                  <a16:creationId xmlns:a16="http://schemas.microsoft.com/office/drawing/2014/main" id="{A59951B2-1394-496B-80E6-329B937061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6025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0" name="Oval 13">
              <a:extLst>
                <a:ext uri="{FF2B5EF4-FFF2-40B4-BE49-F238E27FC236}">
                  <a16:creationId xmlns:a16="http://schemas.microsoft.com/office/drawing/2014/main" id="{E3CD19F1-60F0-4D02-880D-7440408440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06525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2" name="Oval 11">
              <a:extLst>
                <a:ext uri="{FF2B5EF4-FFF2-40B4-BE49-F238E27FC236}">
                  <a16:creationId xmlns:a16="http://schemas.microsoft.com/office/drawing/2014/main" id="{003389EE-B52D-4292-8C4F-7A8B62283D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23854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3" name="Oval 12">
              <a:extLst>
                <a:ext uri="{FF2B5EF4-FFF2-40B4-BE49-F238E27FC236}">
                  <a16:creationId xmlns:a16="http://schemas.microsoft.com/office/drawing/2014/main" id="{D2FD3B72-8F2C-451E-8AD8-5F8DDBA2A7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4442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4" name="Oval 13">
              <a:extLst>
                <a:ext uri="{FF2B5EF4-FFF2-40B4-BE49-F238E27FC236}">
                  <a16:creationId xmlns:a16="http://schemas.microsoft.com/office/drawing/2014/main" id="{0EC9B4E4-8935-49DF-AA2B-32127040A1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4942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6" name="Oval 11">
              <a:extLst>
                <a:ext uri="{FF2B5EF4-FFF2-40B4-BE49-F238E27FC236}">
                  <a16:creationId xmlns:a16="http://schemas.microsoft.com/office/drawing/2014/main" id="{CAC465BC-CE16-4384-B38D-1D01277BB2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67020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7" name="Oval 12">
              <a:extLst>
                <a:ext uri="{FF2B5EF4-FFF2-40B4-BE49-F238E27FC236}">
                  <a16:creationId xmlns:a16="http://schemas.microsoft.com/office/drawing/2014/main" id="{B7F31C53-5A5F-4B07-B049-597572335B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7608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8" name="Oval 13">
              <a:extLst>
                <a:ext uri="{FF2B5EF4-FFF2-40B4-BE49-F238E27FC236}">
                  <a16:creationId xmlns:a16="http://schemas.microsoft.com/office/drawing/2014/main" id="{855B63C5-2DEC-434D-8F42-E9AF722859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78108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0" name="Oval 11">
              <a:extLst>
                <a:ext uri="{FF2B5EF4-FFF2-40B4-BE49-F238E27FC236}">
                  <a16:creationId xmlns:a16="http://schemas.microsoft.com/office/drawing/2014/main" id="{3A1394BE-B0DA-4B21-B395-6BA94ADEAF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8603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1" name="Oval 12">
              <a:extLst>
                <a:ext uri="{FF2B5EF4-FFF2-40B4-BE49-F238E27FC236}">
                  <a16:creationId xmlns:a16="http://schemas.microsoft.com/office/drawing/2014/main" id="{27495211-CB26-4DBC-853E-08596198B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9191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2" name="Oval 13">
              <a:extLst>
                <a:ext uri="{FF2B5EF4-FFF2-40B4-BE49-F238E27FC236}">
                  <a16:creationId xmlns:a16="http://schemas.microsoft.com/office/drawing/2014/main" id="{C5C05DC0-BD74-4830-B75C-B4EBB32618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9691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4" name="Oval 11">
              <a:extLst>
                <a:ext uri="{FF2B5EF4-FFF2-40B4-BE49-F238E27FC236}">
                  <a16:creationId xmlns:a16="http://schemas.microsoft.com/office/drawing/2014/main" id="{B9304A9A-3E79-4633-AE2A-F02602F914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1769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5" name="Oval 12">
              <a:extLst>
                <a:ext uri="{FF2B5EF4-FFF2-40B4-BE49-F238E27FC236}">
                  <a16:creationId xmlns:a16="http://schemas.microsoft.com/office/drawing/2014/main" id="{84E6554B-5593-448F-A0AC-A6921341DE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357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6" name="Oval 13">
              <a:extLst>
                <a:ext uri="{FF2B5EF4-FFF2-40B4-BE49-F238E27FC236}">
                  <a16:creationId xmlns:a16="http://schemas.microsoft.com/office/drawing/2014/main" id="{E95945F4-19B1-465E-A9E3-CF0B2BDFDC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92857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" name="Oval 11">
              <a:extLst>
                <a:ext uri="{FF2B5EF4-FFF2-40B4-BE49-F238E27FC236}">
                  <a16:creationId xmlns:a16="http://schemas.microsoft.com/office/drawing/2014/main" id="{EEFED641-07F2-46C9-B9CA-B6D7CAD68B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10186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9" name="Oval 12">
              <a:extLst>
                <a:ext uri="{FF2B5EF4-FFF2-40B4-BE49-F238E27FC236}">
                  <a16:creationId xmlns:a16="http://schemas.microsoft.com/office/drawing/2014/main" id="{0F95C6CF-0A03-42C9-AC5D-1162E4059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30774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0" name="Oval 13">
              <a:extLst>
                <a:ext uri="{FF2B5EF4-FFF2-40B4-BE49-F238E27FC236}">
                  <a16:creationId xmlns:a16="http://schemas.microsoft.com/office/drawing/2014/main" id="{F4AB3C2F-F1D1-405F-B39E-BED96EE18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21274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2" name="Oval 11">
              <a:extLst>
                <a:ext uri="{FF2B5EF4-FFF2-40B4-BE49-F238E27FC236}">
                  <a16:creationId xmlns:a16="http://schemas.microsoft.com/office/drawing/2014/main" id="{40900248-846C-42EA-B299-E203CE387D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52271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3" name="Oval 12">
              <a:extLst>
                <a:ext uri="{FF2B5EF4-FFF2-40B4-BE49-F238E27FC236}">
                  <a16:creationId xmlns:a16="http://schemas.microsoft.com/office/drawing/2014/main" id="{0E85D3F8-7BFC-4D95-9A93-CECEC2F6FE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859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4" name="Oval 13">
              <a:extLst>
                <a:ext uri="{FF2B5EF4-FFF2-40B4-BE49-F238E27FC236}">
                  <a16:creationId xmlns:a16="http://schemas.microsoft.com/office/drawing/2014/main" id="{9671C3A7-1DDB-41E4-879C-328919ECC4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63359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45C31EE5-606E-421C-81D6-CF51899B08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688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7" name="Oval 12">
              <a:extLst>
                <a:ext uri="{FF2B5EF4-FFF2-40B4-BE49-F238E27FC236}">
                  <a16:creationId xmlns:a16="http://schemas.microsoft.com/office/drawing/2014/main" id="{85B78235-A5AB-43CB-82D1-5EC85F4F38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01276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8" name="Oval 13">
              <a:extLst>
                <a:ext uri="{FF2B5EF4-FFF2-40B4-BE49-F238E27FC236}">
                  <a16:creationId xmlns:a16="http://schemas.microsoft.com/office/drawing/2014/main" id="{2CFB9701-FC7C-4442-AA3B-24294DBD6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91776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458D7F7E-2B32-44F5-8B51-3090CB15F2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09105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1" name="Oval 12">
              <a:extLst>
                <a:ext uri="{FF2B5EF4-FFF2-40B4-BE49-F238E27FC236}">
                  <a16:creationId xmlns:a16="http://schemas.microsoft.com/office/drawing/2014/main" id="{181DB6D6-6ED5-462E-AA29-00D88DB8C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29693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2" name="Oval 13">
              <a:extLst>
                <a:ext uri="{FF2B5EF4-FFF2-40B4-BE49-F238E27FC236}">
                  <a16:creationId xmlns:a16="http://schemas.microsoft.com/office/drawing/2014/main" id="{EDBE0B34-BA5C-40EA-94ED-6BF0415B1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0193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4" name="Oval 11">
              <a:extLst>
                <a:ext uri="{FF2B5EF4-FFF2-40B4-BE49-F238E27FC236}">
                  <a16:creationId xmlns:a16="http://schemas.microsoft.com/office/drawing/2014/main" id="{FE7C0EF4-8046-4457-B1C4-F98B464FA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37522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5" name="Oval 12">
              <a:extLst>
                <a:ext uri="{FF2B5EF4-FFF2-40B4-BE49-F238E27FC236}">
                  <a16:creationId xmlns:a16="http://schemas.microsoft.com/office/drawing/2014/main" id="{3D0E7091-E65F-4BBD-89A2-44C8C942D8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8110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6" name="Oval 13">
              <a:extLst>
                <a:ext uri="{FF2B5EF4-FFF2-40B4-BE49-F238E27FC236}">
                  <a16:creationId xmlns:a16="http://schemas.microsoft.com/office/drawing/2014/main" id="{8E7003A4-29C9-457A-9243-038254D5EC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8610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8" name="Oval 11">
              <a:extLst>
                <a:ext uri="{FF2B5EF4-FFF2-40B4-BE49-F238E27FC236}">
                  <a16:creationId xmlns:a16="http://schemas.microsoft.com/office/drawing/2014/main" id="{F5B3038B-74F7-4841-B9F9-4BEADF4C4A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65939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9" name="Oval 12">
              <a:extLst>
                <a:ext uri="{FF2B5EF4-FFF2-40B4-BE49-F238E27FC236}">
                  <a16:creationId xmlns:a16="http://schemas.microsoft.com/office/drawing/2014/main" id="{9F706A44-376C-4737-A75A-6BC222A41A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6527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0" name="Oval 13">
              <a:extLst>
                <a:ext uri="{FF2B5EF4-FFF2-40B4-BE49-F238E27FC236}">
                  <a16:creationId xmlns:a16="http://schemas.microsoft.com/office/drawing/2014/main" id="{E41B6B7D-A51F-48DF-98C7-75C7CFEC15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77027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2" name="Oval 11">
              <a:extLst>
                <a:ext uri="{FF2B5EF4-FFF2-40B4-BE49-F238E27FC236}">
                  <a16:creationId xmlns:a16="http://schemas.microsoft.com/office/drawing/2014/main" id="{5F57D807-6936-442A-936F-968F489ACD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4356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3" name="Oval 12">
              <a:extLst>
                <a:ext uri="{FF2B5EF4-FFF2-40B4-BE49-F238E27FC236}">
                  <a16:creationId xmlns:a16="http://schemas.microsoft.com/office/drawing/2014/main" id="{6A27B93E-175B-4475-A712-54A4A19F5C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14944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4" name="Oval 13">
              <a:extLst>
                <a:ext uri="{FF2B5EF4-FFF2-40B4-BE49-F238E27FC236}">
                  <a16:creationId xmlns:a16="http://schemas.microsoft.com/office/drawing/2014/main" id="{017FDDC8-67B3-45E9-B32D-2CE24F7E09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5444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6" name="Oval 11">
              <a:extLst>
                <a:ext uri="{FF2B5EF4-FFF2-40B4-BE49-F238E27FC236}">
                  <a16:creationId xmlns:a16="http://schemas.microsoft.com/office/drawing/2014/main" id="{0C591800-939E-480E-A6CF-64D142F75D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2773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7" name="Oval 12">
              <a:extLst>
                <a:ext uri="{FF2B5EF4-FFF2-40B4-BE49-F238E27FC236}">
                  <a16:creationId xmlns:a16="http://schemas.microsoft.com/office/drawing/2014/main" id="{1A7FCEB3-2B14-433B-9240-D1288E943C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3361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8" name="Oval 13">
              <a:extLst>
                <a:ext uri="{FF2B5EF4-FFF2-40B4-BE49-F238E27FC236}">
                  <a16:creationId xmlns:a16="http://schemas.microsoft.com/office/drawing/2014/main" id="{A04CE6FB-D66D-4EB9-A94E-2C0AE3996E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3861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0" name="Oval 11">
              <a:extLst>
                <a:ext uri="{FF2B5EF4-FFF2-40B4-BE49-F238E27FC236}">
                  <a16:creationId xmlns:a16="http://schemas.microsoft.com/office/drawing/2014/main" id="{9D949803-FC72-459D-9B1C-4ED06183C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11267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1" name="Oval 12">
              <a:extLst>
                <a:ext uri="{FF2B5EF4-FFF2-40B4-BE49-F238E27FC236}">
                  <a16:creationId xmlns:a16="http://schemas.microsoft.com/office/drawing/2014/main" id="{145B90BC-C8AA-4898-B8A6-33D71FCB15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1855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2" name="Oval 13">
              <a:extLst>
                <a:ext uri="{FF2B5EF4-FFF2-40B4-BE49-F238E27FC236}">
                  <a16:creationId xmlns:a16="http://schemas.microsoft.com/office/drawing/2014/main" id="{0CF3AC1A-0C32-4557-8CB3-C64E4C3B3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22355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4" name="Oval 11">
              <a:extLst>
                <a:ext uri="{FF2B5EF4-FFF2-40B4-BE49-F238E27FC236}">
                  <a16:creationId xmlns:a16="http://schemas.microsoft.com/office/drawing/2014/main" id="{A2AAE9C4-F30C-49F1-9314-F01F488E3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9684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5" name="Oval 12">
              <a:extLst>
                <a:ext uri="{FF2B5EF4-FFF2-40B4-BE49-F238E27FC236}">
                  <a16:creationId xmlns:a16="http://schemas.microsoft.com/office/drawing/2014/main" id="{0D9B979E-061F-4FC6-8992-4E0CA15658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60272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6" name="Oval 13">
              <a:extLst>
                <a:ext uri="{FF2B5EF4-FFF2-40B4-BE49-F238E27FC236}">
                  <a16:creationId xmlns:a16="http://schemas.microsoft.com/office/drawing/2014/main" id="{5C42BD01-5750-43A8-830A-31370AE6D3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50772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8" name="Oval 11">
              <a:extLst>
                <a:ext uri="{FF2B5EF4-FFF2-40B4-BE49-F238E27FC236}">
                  <a16:creationId xmlns:a16="http://schemas.microsoft.com/office/drawing/2014/main" id="{ACE5DA1B-6DE3-4FE5-B7A4-76B50686A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68101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9" name="Oval 12">
              <a:extLst>
                <a:ext uri="{FF2B5EF4-FFF2-40B4-BE49-F238E27FC236}">
                  <a16:creationId xmlns:a16="http://schemas.microsoft.com/office/drawing/2014/main" id="{8302F247-C421-470D-B90D-B9B2CC0A7D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88689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0" name="Oval 13">
              <a:extLst>
                <a:ext uri="{FF2B5EF4-FFF2-40B4-BE49-F238E27FC236}">
                  <a16:creationId xmlns:a16="http://schemas.microsoft.com/office/drawing/2014/main" id="{CE25A4A5-D9E6-46BC-89C9-5E52E31F38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79189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2" name="Oval 11">
              <a:extLst>
                <a:ext uri="{FF2B5EF4-FFF2-40B4-BE49-F238E27FC236}">
                  <a16:creationId xmlns:a16="http://schemas.microsoft.com/office/drawing/2014/main" id="{8240DB5D-7CD4-42B3-8EFC-BEF61384C9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96518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3" name="Oval 12">
              <a:extLst>
                <a:ext uri="{FF2B5EF4-FFF2-40B4-BE49-F238E27FC236}">
                  <a16:creationId xmlns:a16="http://schemas.microsoft.com/office/drawing/2014/main" id="{C41CE2A8-A9F7-4792-BA10-C4FD70FF29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17106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4" name="Oval 13">
              <a:extLst>
                <a:ext uri="{FF2B5EF4-FFF2-40B4-BE49-F238E27FC236}">
                  <a16:creationId xmlns:a16="http://schemas.microsoft.com/office/drawing/2014/main" id="{090D44AF-576D-4458-84ED-4B1625812B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7606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6" name="Oval 11">
              <a:extLst>
                <a:ext uri="{FF2B5EF4-FFF2-40B4-BE49-F238E27FC236}">
                  <a16:creationId xmlns:a16="http://schemas.microsoft.com/office/drawing/2014/main" id="{888F3FBF-3D97-403F-A4A5-CA8D33BD5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24935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7" name="Oval 12">
              <a:extLst>
                <a:ext uri="{FF2B5EF4-FFF2-40B4-BE49-F238E27FC236}">
                  <a16:creationId xmlns:a16="http://schemas.microsoft.com/office/drawing/2014/main" id="{2F226E53-ADC7-4B14-8725-DDBCD600C6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5523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8" name="Oval 13">
              <a:extLst>
                <a:ext uri="{FF2B5EF4-FFF2-40B4-BE49-F238E27FC236}">
                  <a16:creationId xmlns:a16="http://schemas.microsoft.com/office/drawing/2014/main" id="{F5F810FB-7E5A-4F73-AC4A-CDCE0E44D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36023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0" name="Oval 11">
              <a:extLst>
                <a:ext uri="{FF2B5EF4-FFF2-40B4-BE49-F238E27FC236}">
                  <a16:creationId xmlns:a16="http://schemas.microsoft.com/office/drawing/2014/main" id="{D7C9B7F3-D8E7-43F9-AD33-B08D346695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3352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1" name="Oval 12">
              <a:extLst>
                <a:ext uri="{FF2B5EF4-FFF2-40B4-BE49-F238E27FC236}">
                  <a16:creationId xmlns:a16="http://schemas.microsoft.com/office/drawing/2014/main" id="{8324B0E1-8DCC-4ACC-B570-55DF4CF91D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3940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2" name="Oval 13">
              <a:extLst>
                <a:ext uri="{FF2B5EF4-FFF2-40B4-BE49-F238E27FC236}">
                  <a16:creationId xmlns:a16="http://schemas.microsoft.com/office/drawing/2014/main" id="{4ED9211D-5705-416F-8D36-B5513F517F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64440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4" name="Oval 11">
              <a:extLst>
                <a:ext uri="{FF2B5EF4-FFF2-40B4-BE49-F238E27FC236}">
                  <a16:creationId xmlns:a16="http://schemas.microsoft.com/office/drawing/2014/main" id="{AF6CA424-7E59-4026-B5B2-D1B2D93461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82844" y="1690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5" name="Oval 12">
              <a:extLst>
                <a:ext uri="{FF2B5EF4-FFF2-40B4-BE49-F238E27FC236}">
                  <a16:creationId xmlns:a16="http://schemas.microsoft.com/office/drawing/2014/main" id="{046F7336-0592-4C63-8A41-6E9768DB5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03432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6" name="Oval 13">
              <a:extLst>
                <a:ext uri="{FF2B5EF4-FFF2-40B4-BE49-F238E27FC236}">
                  <a16:creationId xmlns:a16="http://schemas.microsoft.com/office/drawing/2014/main" id="{05D91901-0508-4EC1-BC9A-7FB21FAB22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93932" y="1690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98" name="Freeform: Shape 10">
            <a:extLst>
              <a:ext uri="{FF2B5EF4-FFF2-40B4-BE49-F238E27FC236}">
                <a16:creationId xmlns:a16="http://schemas.microsoft.com/office/drawing/2014/main" id="{774124E9-B47D-4D22-9B66-D360C61CE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45" y="-9145"/>
            <a:ext cx="12207240" cy="6876288"/>
          </a:xfrm>
          <a:custGeom>
            <a:avLst/>
            <a:gdLst>
              <a:gd name="connsiteX0" fmla="*/ 187633 w 12207240"/>
              <a:gd name="connsiteY0" fmla="*/ 185621 h 6876288"/>
              <a:gd name="connsiteX1" fmla="*/ 187633 w 12207240"/>
              <a:gd name="connsiteY1" fmla="*/ 6693314 h 6876288"/>
              <a:gd name="connsiteX2" fmla="*/ 12027314 w 12207240"/>
              <a:gd name="connsiteY2" fmla="*/ 6693314 h 6876288"/>
              <a:gd name="connsiteX3" fmla="*/ 12027314 w 12207240"/>
              <a:gd name="connsiteY3" fmla="*/ 185621 h 6876288"/>
              <a:gd name="connsiteX4" fmla="*/ 0 w 12207240"/>
              <a:gd name="connsiteY4" fmla="*/ 0 h 6876288"/>
              <a:gd name="connsiteX5" fmla="*/ 12207240 w 12207240"/>
              <a:gd name="connsiteY5" fmla="*/ 0 h 6876288"/>
              <a:gd name="connsiteX6" fmla="*/ 12207240 w 12207240"/>
              <a:gd name="connsiteY6" fmla="*/ 6876288 h 6876288"/>
              <a:gd name="connsiteX7" fmla="*/ 0 w 12207240"/>
              <a:gd name="connsiteY7" fmla="*/ 687628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240" h="6876288">
                <a:moveTo>
                  <a:pt x="187633" y="185621"/>
                </a:moveTo>
                <a:lnTo>
                  <a:pt x="187633" y="6693314"/>
                </a:lnTo>
                <a:lnTo>
                  <a:pt x="12027314" y="6693314"/>
                </a:lnTo>
                <a:lnTo>
                  <a:pt x="12027314" y="185621"/>
                </a:lnTo>
                <a:close/>
                <a:moveTo>
                  <a:pt x="0" y="0"/>
                </a:moveTo>
                <a:lnTo>
                  <a:pt x="12207240" y="0"/>
                </a:lnTo>
                <a:lnTo>
                  <a:pt x="12207240" y="6876288"/>
                </a:lnTo>
                <a:lnTo>
                  <a:pt x="0" y="68762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02651C-D155-4A3A-AFD6-ED7A3466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0916-C3B6-42D5-B1C6-8AD8B1A16D6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7853" y="1921666"/>
            <a:ext cx="495604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FD8E4-F5EA-4D18-A5EF-B75CEC8CEAF2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27853" y="2771769"/>
            <a:ext cx="4956048" cy="34417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45CFD-2B4A-4461-B09E-2E440931D439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176962" y="1921666"/>
            <a:ext cx="495604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F8E8E-7DD0-4B6D-88FA-28B00E3B0E57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176962" y="2771769"/>
            <a:ext cx="4956048" cy="34417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D05B1-7380-4E74-B998-EF3A2716B9A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363CF1D-C9D2-405A-B6E4-3B2BBAC042A8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0CE6A-BE82-47A4-983D-3169F373C5A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6232C-F2CE-41F9-9D23-2DA9A17D64E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62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8" name="Group 6">
            <a:extLst>
              <a:ext uri="{FF2B5EF4-FFF2-40B4-BE49-F238E27FC236}">
                <a16:creationId xmlns:a16="http://schemas.microsoft.com/office/drawing/2014/main" id="{DF25611F-8317-43FB-B2CF-290D662A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3232" y="157162"/>
            <a:ext cx="11988125" cy="6543041"/>
            <a:chOff x="203232" y="157162"/>
            <a:chExt cx="11988125" cy="6543041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BE3F3CAB-65DB-452E-B05A-F64DC73F3B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6801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B1FE099-13ED-4F98-8F14-E0045B7440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738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78036C89-FADA-46DD-AD10-1D161C7448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788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E6E53E09-9164-4A51-81B5-67DF0F6332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998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ECFCF00B-9FA2-498E-B5C2-8495450C0D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898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B7223768-CD89-439F-B065-AF48A8CDB6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948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645452D7-A5B5-4274-A127-D7DD3AC64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6801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871AE044-7339-4C81-8A72-7A6B071FC3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738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395BCDA0-9A7E-40DA-9F2A-403E5F0F7B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788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0A11ED46-084C-458C-836E-8375BA92D9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998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AD86E450-7D4A-4CDC-8F40-875000ED85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898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056371AA-33F2-42C3-AC99-0B8EA1C7E9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948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4DA92523-3558-4D8B-A7AC-DB2AD859C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8293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5061CD20-BE94-4EA2-9601-7F8EB576BF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888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1F14F934-0F18-4E39-9878-717623AB4D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938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974A07F2-0F4C-4C11-8681-60F7C04458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148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3DE2F99B-E84C-4DFC-A0F9-9F37AA519C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5048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18E87EE3-3D34-479B-A8A3-B9D70D2A74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098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E67D28A-53A2-46E4-9D91-051D34B770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8293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0D7CAB98-DD76-49D3-8ADD-797543D5A1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888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7E10A27C-29C7-48CD-87B1-5F20090B8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938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04CF0587-6D47-4C41-8054-F46126F320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148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54C5DF41-4EAE-447F-8849-85673AAFDD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5048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40BDBE20-2FE2-488F-A80D-FACA68BD3A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098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8F5CD8C-89AD-47F3-AA66-178D21E9BF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9785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17FD59DB-C39F-44A7-98B3-FCBCC9F32A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037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08E469B0-E173-4C69-898E-2FFFD9EEA7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1087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7121A118-E699-4606-8520-01F6A1D816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297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F3865187-85F3-4792-B673-A75CC78B7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197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6A7F70EB-E09B-48CC-B047-BCC00F1902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247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0039E387-C748-49FB-B3E8-894EC6083E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9785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Oval 12">
              <a:extLst>
                <a:ext uri="{FF2B5EF4-FFF2-40B4-BE49-F238E27FC236}">
                  <a16:creationId xmlns:a16="http://schemas.microsoft.com/office/drawing/2014/main" id="{B7C2CAB2-3397-4A62-9CA1-8F787B56FF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037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8D76426F-73FD-4E17-899B-58DE0D154F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1087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Oval 14">
              <a:extLst>
                <a:ext uri="{FF2B5EF4-FFF2-40B4-BE49-F238E27FC236}">
                  <a16:creationId xmlns:a16="http://schemas.microsoft.com/office/drawing/2014/main" id="{F3F6BF0A-0670-41FE-9D1D-188423FC41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297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2889B0EA-DE89-466C-A63B-D75AFFFB66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197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0A579476-A339-461E-8DA7-14A606EE7C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247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ED954CCF-1E03-4095-AD9A-8FA56CAEB5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1277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AACAAAB8-1C70-4F50-9B6C-E304D7A0A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86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7812B357-C887-4AF6-B1B6-752C44E3DB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236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54CAFCFC-FBF6-4B33-942E-11D5BA74D6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446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35F220C5-2D27-4019-A45B-A407D420F5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346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EB57A898-DF92-402F-A58A-6C0CB776A2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396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0F29C863-7E5F-4A3B-AD4C-EBA6F4EC68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1277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90EF345E-4C46-4ED5-8865-8854256FDB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86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CE8A20C5-704D-4D00-8460-BD6D40A704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236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EC749495-8855-4096-809F-AFBC8DA3C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446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" name="Oval 15">
              <a:extLst>
                <a:ext uri="{FF2B5EF4-FFF2-40B4-BE49-F238E27FC236}">
                  <a16:creationId xmlns:a16="http://schemas.microsoft.com/office/drawing/2014/main" id="{BA22B389-0FA5-4091-9C4E-A9AD7E42E3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346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B0FDC889-F2B6-431D-883D-120FF9FDA3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396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Oval 5">
              <a:extLst>
                <a:ext uri="{FF2B5EF4-FFF2-40B4-BE49-F238E27FC236}">
                  <a16:creationId xmlns:a16="http://schemas.microsoft.com/office/drawing/2014/main" id="{82EFB21F-938C-4618-8EA7-15C9D6EADD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2769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587ABD70-9D61-4532-8017-7415681B2B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335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E11B5C77-3DE1-42C7-B3FE-2DC0734D86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385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Oval 8">
              <a:extLst>
                <a:ext uri="{FF2B5EF4-FFF2-40B4-BE49-F238E27FC236}">
                  <a16:creationId xmlns:a16="http://schemas.microsoft.com/office/drawing/2014/main" id="{3CA78CBD-CA23-4894-8287-0DEFB1BD64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595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80CE6D34-AFBA-413D-9DF6-1E532CDAFB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495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42DD6F57-F49B-4B47-9C15-76868CE3ED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545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033D9ACB-FE6B-4E9F-859D-244DC61DA8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2769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Oval 12">
              <a:extLst>
                <a:ext uri="{FF2B5EF4-FFF2-40B4-BE49-F238E27FC236}">
                  <a16:creationId xmlns:a16="http://schemas.microsoft.com/office/drawing/2014/main" id="{B0122A98-88FD-4326-B1A0-44D2AF68A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335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AA3F3D09-D1D7-4FFF-9F64-9474CCDB3F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385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Oval 14">
              <a:extLst>
                <a:ext uri="{FF2B5EF4-FFF2-40B4-BE49-F238E27FC236}">
                  <a16:creationId xmlns:a16="http://schemas.microsoft.com/office/drawing/2014/main" id="{A1FC5865-C2EE-4905-AF84-AD55428A27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595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Oval 15">
              <a:extLst>
                <a:ext uri="{FF2B5EF4-FFF2-40B4-BE49-F238E27FC236}">
                  <a16:creationId xmlns:a16="http://schemas.microsoft.com/office/drawing/2014/main" id="{663AF51A-B6A2-4C0E-8B75-ABD2B5E849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495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0262B9D5-DFAF-4D95-AD54-9996B143DF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545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CBE03CD9-0235-4143-951D-536FD0BA44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4261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7FB21A38-DD04-4D29-A1F8-249AD8A7A7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484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" name="Oval 7">
              <a:extLst>
                <a:ext uri="{FF2B5EF4-FFF2-40B4-BE49-F238E27FC236}">
                  <a16:creationId xmlns:a16="http://schemas.microsoft.com/office/drawing/2014/main" id="{6AF385EE-AD45-4C05-AE0A-5922028402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534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" name="Oval 8">
              <a:extLst>
                <a:ext uri="{FF2B5EF4-FFF2-40B4-BE49-F238E27FC236}">
                  <a16:creationId xmlns:a16="http://schemas.microsoft.com/office/drawing/2014/main" id="{377F7E81-3A4B-402E-8308-6739EDDEE0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744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Oval 9">
              <a:extLst>
                <a:ext uri="{FF2B5EF4-FFF2-40B4-BE49-F238E27FC236}">
                  <a16:creationId xmlns:a16="http://schemas.microsoft.com/office/drawing/2014/main" id="{9A78772A-79DF-4AA0-B4AF-CB87689406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644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29AFE8BD-5DE1-4313-82F0-393B355D0A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694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Oval 11">
              <a:extLst>
                <a:ext uri="{FF2B5EF4-FFF2-40B4-BE49-F238E27FC236}">
                  <a16:creationId xmlns:a16="http://schemas.microsoft.com/office/drawing/2014/main" id="{69A53596-2F05-46AF-B25A-4CB26739C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4261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Oval 12">
              <a:extLst>
                <a:ext uri="{FF2B5EF4-FFF2-40B4-BE49-F238E27FC236}">
                  <a16:creationId xmlns:a16="http://schemas.microsoft.com/office/drawing/2014/main" id="{48D8D65A-A952-4EDC-B142-F4908E5D6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484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Oval 13">
              <a:extLst>
                <a:ext uri="{FF2B5EF4-FFF2-40B4-BE49-F238E27FC236}">
                  <a16:creationId xmlns:a16="http://schemas.microsoft.com/office/drawing/2014/main" id="{D813A9D8-27BF-4854-AFDD-1059EB72BF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534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Oval 14">
              <a:extLst>
                <a:ext uri="{FF2B5EF4-FFF2-40B4-BE49-F238E27FC236}">
                  <a16:creationId xmlns:a16="http://schemas.microsoft.com/office/drawing/2014/main" id="{64812A2F-4630-4492-9F8C-D7E4853CEB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744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" name="Oval 15">
              <a:extLst>
                <a:ext uri="{FF2B5EF4-FFF2-40B4-BE49-F238E27FC236}">
                  <a16:creationId xmlns:a16="http://schemas.microsoft.com/office/drawing/2014/main" id="{2AA0B358-D324-4872-8767-6EECA1E09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644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16">
              <a:extLst>
                <a:ext uri="{FF2B5EF4-FFF2-40B4-BE49-F238E27FC236}">
                  <a16:creationId xmlns:a16="http://schemas.microsoft.com/office/drawing/2014/main" id="{29148100-25B3-4F67-9175-A7593CE07B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694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Oval 5">
              <a:extLst>
                <a:ext uri="{FF2B5EF4-FFF2-40B4-BE49-F238E27FC236}">
                  <a16:creationId xmlns:a16="http://schemas.microsoft.com/office/drawing/2014/main" id="{7F368085-5A2F-4E26-BB15-1095D85C4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5753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23A71CE5-D176-47DD-A5FB-695075FE0D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634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Oval 7">
              <a:extLst>
                <a:ext uri="{FF2B5EF4-FFF2-40B4-BE49-F238E27FC236}">
                  <a16:creationId xmlns:a16="http://schemas.microsoft.com/office/drawing/2014/main" id="{CCA84A62-95DC-49D8-BD59-78E56A6C26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684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60B93704-247F-4A0B-9FB0-5DB5A8000E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894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Oval 9">
              <a:extLst>
                <a:ext uri="{FF2B5EF4-FFF2-40B4-BE49-F238E27FC236}">
                  <a16:creationId xmlns:a16="http://schemas.microsoft.com/office/drawing/2014/main" id="{1FC78050-CA1B-4675-9813-E3C24DE224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794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Oval 10">
              <a:extLst>
                <a:ext uri="{FF2B5EF4-FFF2-40B4-BE49-F238E27FC236}">
                  <a16:creationId xmlns:a16="http://schemas.microsoft.com/office/drawing/2014/main" id="{AC09091E-96A2-4B01-9841-15718B44B0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844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020D62CE-710D-425A-9CBE-9DDB1E4919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5753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Oval 12">
              <a:extLst>
                <a:ext uri="{FF2B5EF4-FFF2-40B4-BE49-F238E27FC236}">
                  <a16:creationId xmlns:a16="http://schemas.microsoft.com/office/drawing/2014/main" id="{6FADFEC5-173C-4B80-8395-D8E63C544B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634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Oval 13">
              <a:extLst>
                <a:ext uri="{FF2B5EF4-FFF2-40B4-BE49-F238E27FC236}">
                  <a16:creationId xmlns:a16="http://schemas.microsoft.com/office/drawing/2014/main" id="{C2AF7A86-0593-426B-8A87-8612165F2B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684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Oval 14">
              <a:extLst>
                <a:ext uri="{FF2B5EF4-FFF2-40B4-BE49-F238E27FC236}">
                  <a16:creationId xmlns:a16="http://schemas.microsoft.com/office/drawing/2014/main" id="{0F618DBD-477C-422F-BF40-6379435349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894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Oval 15">
              <a:extLst>
                <a:ext uri="{FF2B5EF4-FFF2-40B4-BE49-F238E27FC236}">
                  <a16:creationId xmlns:a16="http://schemas.microsoft.com/office/drawing/2014/main" id="{3214CF7A-8817-4230-8D9E-690113BC1E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794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Oval 16">
              <a:extLst>
                <a:ext uri="{FF2B5EF4-FFF2-40B4-BE49-F238E27FC236}">
                  <a16:creationId xmlns:a16="http://schemas.microsoft.com/office/drawing/2014/main" id="{C4CCDF3C-DC06-44EF-A489-584A05B485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844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Oval 5">
              <a:extLst>
                <a:ext uri="{FF2B5EF4-FFF2-40B4-BE49-F238E27FC236}">
                  <a16:creationId xmlns:a16="http://schemas.microsoft.com/office/drawing/2014/main" id="{8F9DEA51-5321-42F4-AE56-DFAB422DB6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7245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21EF35F0-1187-4C51-B1DE-6566B447A6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783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40907A10-EE04-465B-B703-BEFDEECD19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833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Oval 8">
              <a:extLst>
                <a:ext uri="{FF2B5EF4-FFF2-40B4-BE49-F238E27FC236}">
                  <a16:creationId xmlns:a16="http://schemas.microsoft.com/office/drawing/2014/main" id="{09B1C593-2D57-4600-A45E-488D886E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043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Oval 9">
              <a:extLst>
                <a:ext uri="{FF2B5EF4-FFF2-40B4-BE49-F238E27FC236}">
                  <a16:creationId xmlns:a16="http://schemas.microsoft.com/office/drawing/2014/main" id="{90729DE3-5052-4009-91AD-6553081310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943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41B1C11E-BBF0-4C69-AC97-7CD27D0F7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993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Oval 11">
              <a:extLst>
                <a:ext uri="{FF2B5EF4-FFF2-40B4-BE49-F238E27FC236}">
                  <a16:creationId xmlns:a16="http://schemas.microsoft.com/office/drawing/2014/main" id="{CD2AA139-B7D5-40A0-AD17-7A04A70DBD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7245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Oval 12">
              <a:extLst>
                <a:ext uri="{FF2B5EF4-FFF2-40B4-BE49-F238E27FC236}">
                  <a16:creationId xmlns:a16="http://schemas.microsoft.com/office/drawing/2014/main" id="{E48F0782-B3FA-46A2-9961-73300C960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783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E8229472-DE9A-42EC-80AA-BF7BA42471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833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14">
              <a:extLst>
                <a:ext uri="{FF2B5EF4-FFF2-40B4-BE49-F238E27FC236}">
                  <a16:creationId xmlns:a16="http://schemas.microsoft.com/office/drawing/2014/main" id="{78C01491-403D-4FAD-BD8A-01A4A9FFE0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043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" name="Oval 15">
              <a:extLst>
                <a:ext uri="{FF2B5EF4-FFF2-40B4-BE49-F238E27FC236}">
                  <a16:creationId xmlns:a16="http://schemas.microsoft.com/office/drawing/2014/main" id="{A50D4055-D837-455F-80B4-18E7471C5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943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" name="Oval 16">
              <a:extLst>
                <a:ext uri="{FF2B5EF4-FFF2-40B4-BE49-F238E27FC236}">
                  <a16:creationId xmlns:a16="http://schemas.microsoft.com/office/drawing/2014/main" id="{D2EDE868-4DBB-4E51-A2D6-9B659EBD69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993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Oval 5">
              <a:extLst>
                <a:ext uri="{FF2B5EF4-FFF2-40B4-BE49-F238E27FC236}">
                  <a16:creationId xmlns:a16="http://schemas.microsoft.com/office/drawing/2014/main" id="{950DF369-C4EF-4184-B111-2DDD523B9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8737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Oval 6">
              <a:extLst>
                <a:ext uri="{FF2B5EF4-FFF2-40B4-BE49-F238E27FC236}">
                  <a16:creationId xmlns:a16="http://schemas.microsoft.com/office/drawing/2014/main" id="{D67B6BF7-5194-4BA5-9DBE-436BAB9CA0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932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Oval 7">
              <a:extLst>
                <a:ext uri="{FF2B5EF4-FFF2-40B4-BE49-F238E27FC236}">
                  <a16:creationId xmlns:a16="http://schemas.microsoft.com/office/drawing/2014/main" id="{D8B36F78-7958-48C1-8F79-E9997E690E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982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Oval 8">
              <a:extLst>
                <a:ext uri="{FF2B5EF4-FFF2-40B4-BE49-F238E27FC236}">
                  <a16:creationId xmlns:a16="http://schemas.microsoft.com/office/drawing/2014/main" id="{7733A200-64F7-4E11-A201-2660FD8EBA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192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Oval 9">
              <a:extLst>
                <a:ext uri="{FF2B5EF4-FFF2-40B4-BE49-F238E27FC236}">
                  <a16:creationId xmlns:a16="http://schemas.microsoft.com/office/drawing/2014/main" id="{22B4CC80-8C52-4C84-A91F-F32F78B614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092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Oval 10">
              <a:extLst>
                <a:ext uri="{FF2B5EF4-FFF2-40B4-BE49-F238E27FC236}">
                  <a16:creationId xmlns:a16="http://schemas.microsoft.com/office/drawing/2014/main" id="{F2AC2876-57CD-4E94-B6B1-1A49CD44E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142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Oval 11">
              <a:extLst>
                <a:ext uri="{FF2B5EF4-FFF2-40B4-BE49-F238E27FC236}">
                  <a16:creationId xmlns:a16="http://schemas.microsoft.com/office/drawing/2014/main" id="{EF1C24C9-CDAC-4359-91F8-AC11F1F8F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8737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Oval 12">
              <a:extLst>
                <a:ext uri="{FF2B5EF4-FFF2-40B4-BE49-F238E27FC236}">
                  <a16:creationId xmlns:a16="http://schemas.microsoft.com/office/drawing/2014/main" id="{1A867F23-A460-4DAA-83D4-592DA0E2C2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932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13">
              <a:extLst>
                <a:ext uri="{FF2B5EF4-FFF2-40B4-BE49-F238E27FC236}">
                  <a16:creationId xmlns:a16="http://schemas.microsoft.com/office/drawing/2014/main" id="{05B7C364-2748-45C8-B4B6-56E7014B85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982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343F9F69-1F94-48C2-9906-4DA2D9BD6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192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Oval 15">
              <a:extLst>
                <a:ext uri="{FF2B5EF4-FFF2-40B4-BE49-F238E27FC236}">
                  <a16:creationId xmlns:a16="http://schemas.microsoft.com/office/drawing/2014/main" id="{DA7AA8A0-6CD9-4037-910E-D8107B7C8B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092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Oval 16">
              <a:extLst>
                <a:ext uri="{FF2B5EF4-FFF2-40B4-BE49-F238E27FC236}">
                  <a16:creationId xmlns:a16="http://schemas.microsoft.com/office/drawing/2014/main" id="{06F7CF6B-39C0-415E-AE4A-2BD94721F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142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Oval 5">
              <a:extLst>
                <a:ext uri="{FF2B5EF4-FFF2-40B4-BE49-F238E27FC236}">
                  <a16:creationId xmlns:a16="http://schemas.microsoft.com/office/drawing/2014/main" id="{7557C8EA-1B72-4DC9-B2E7-1CE7C1024E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0229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" name="Oval 6">
              <a:extLst>
                <a:ext uri="{FF2B5EF4-FFF2-40B4-BE49-F238E27FC236}">
                  <a16:creationId xmlns:a16="http://schemas.microsoft.com/office/drawing/2014/main" id="{B0776420-3A36-4564-A4D4-6BDC0FC41E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2081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Oval 7">
              <a:extLst>
                <a:ext uri="{FF2B5EF4-FFF2-40B4-BE49-F238E27FC236}">
                  <a16:creationId xmlns:a16="http://schemas.microsoft.com/office/drawing/2014/main" id="{1406238C-2D4F-44D4-9678-3840371BF3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131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Oval 8">
              <a:extLst>
                <a:ext uri="{FF2B5EF4-FFF2-40B4-BE49-F238E27FC236}">
                  <a16:creationId xmlns:a16="http://schemas.microsoft.com/office/drawing/2014/main" id="{E4DE12EC-D8B3-4DD2-9AB3-11248D5522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341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Oval 9">
              <a:extLst>
                <a:ext uri="{FF2B5EF4-FFF2-40B4-BE49-F238E27FC236}">
                  <a16:creationId xmlns:a16="http://schemas.microsoft.com/office/drawing/2014/main" id="{1C2CFDE7-F812-4882-B441-43D672A71F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241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55908D1A-D4C6-44C7-89B6-A5AAE03D1E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291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Oval 11">
              <a:extLst>
                <a:ext uri="{FF2B5EF4-FFF2-40B4-BE49-F238E27FC236}">
                  <a16:creationId xmlns:a16="http://schemas.microsoft.com/office/drawing/2014/main" id="{5D255E3E-9FBD-4046-AAC1-39DC9FE8F2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0229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" name="Oval 12">
              <a:extLst>
                <a:ext uri="{FF2B5EF4-FFF2-40B4-BE49-F238E27FC236}">
                  <a16:creationId xmlns:a16="http://schemas.microsoft.com/office/drawing/2014/main" id="{0A2EE6B2-678C-43B8-8E56-5393B9CD5E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2081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" name="Oval 13">
              <a:extLst>
                <a:ext uri="{FF2B5EF4-FFF2-40B4-BE49-F238E27FC236}">
                  <a16:creationId xmlns:a16="http://schemas.microsoft.com/office/drawing/2014/main" id="{7A456FB4-6CC7-4729-BF32-AB745F113A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131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" name="Oval 14">
              <a:extLst>
                <a:ext uri="{FF2B5EF4-FFF2-40B4-BE49-F238E27FC236}">
                  <a16:creationId xmlns:a16="http://schemas.microsoft.com/office/drawing/2014/main" id="{F4B008EA-7427-473C-97A8-99003C3D9D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341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" name="Oval 15">
              <a:extLst>
                <a:ext uri="{FF2B5EF4-FFF2-40B4-BE49-F238E27FC236}">
                  <a16:creationId xmlns:a16="http://schemas.microsoft.com/office/drawing/2014/main" id="{6972406E-9A75-4326-ACE0-FDB6BC1900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241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" name="Oval 16">
              <a:extLst>
                <a:ext uri="{FF2B5EF4-FFF2-40B4-BE49-F238E27FC236}">
                  <a16:creationId xmlns:a16="http://schemas.microsoft.com/office/drawing/2014/main" id="{42902752-A4B5-424E-8271-9FA5E23EEB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291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" name="Oval 5">
              <a:extLst>
                <a:ext uri="{FF2B5EF4-FFF2-40B4-BE49-F238E27FC236}">
                  <a16:creationId xmlns:a16="http://schemas.microsoft.com/office/drawing/2014/main" id="{69F7DA0C-250B-4DD2-B811-095839EA8F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1721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" name="Oval 6">
              <a:extLst>
                <a:ext uri="{FF2B5EF4-FFF2-40B4-BE49-F238E27FC236}">
                  <a16:creationId xmlns:a16="http://schemas.microsoft.com/office/drawing/2014/main" id="{444AE1B1-0448-4A4B-AECC-275B915384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230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" name="Oval 7">
              <a:extLst>
                <a:ext uri="{FF2B5EF4-FFF2-40B4-BE49-F238E27FC236}">
                  <a16:creationId xmlns:a16="http://schemas.microsoft.com/office/drawing/2014/main" id="{D6641E26-A414-48FF-B33F-F56DAAF0D2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280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" name="Oval 8">
              <a:extLst>
                <a:ext uri="{FF2B5EF4-FFF2-40B4-BE49-F238E27FC236}">
                  <a16:creationId xmlns:a16="http://schemas.microsoft.com/office/drawing/2014/main" id="{E63DF9F0-9AEE-45D7-AB8D-A17158F198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490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" name="Oval 9">
              <a:extLst>
                <a:ext uri="{FF2B5EF4-FFF2-40B4-BE49-F238E27FC236}">
                  <a16:creationId xmlns:a16="http://schemas.microsoft.com/office/drawing/2014/main" id="{3B7E8A89-911C-4216-8F01-602036E403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390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" name="Oval 10">
              <a:extLst>
                <a:ext uri="{FF2B5EF4-FFF2-40B4-BE49-F238E27FC236}">
                  <a16:creationId xmlns:a16="http://schemas.microsoft.com/office/drawing/2014/main" id="{CEE315B6-48B0-45FE-9D99-B618E9BDA4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440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Oval 11">
              <a:extLst>
                <a:ext uri="{FF2B5EF4-FFF2-40B4-BE49-F238E27FC236}">
                  <a16:creationId xmlns:a16="http://schemas.microsoft.com/office/drawing/2014/main" id="{6DF6B767-2721-413B-B932-6213180ECE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1721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" name="Oval 12">
              <a:extLst>
                <a:ext uri="{FF2B5EF4-FFF2-40B4-BE49-F238E27FC236}">
                  <a16:creationId xmlns:a16="http://schemas.microsoft.com/office/drawing/2014/main" id="{B46B0FC4-D153-4031-8B5F-455B93A735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230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" name="Oval 13">
              <a:extLst>
                <a:ext uri="{FF2B5EF4-FFF2-40B4-BE49-F238E27FC236}">
                  <a16:creationId xmlns:a16="http://schemas.microsoft.com/office/drawing/2014/main" id="{2AF1EEFA-E3D9-4885-8E0A-73F555B772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280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" name="Oval 14">
              <a:extLst>
                <a:ext uri="{FF2B5EF4-FFF2-40B4-BE49-F238E27FC236}">
                  <a16:creationId xmlns:a16="http://schemas.microsoft.com/office/drawing/2014/main" id="{AA0BB4B0-3089-485F-9F18-82C66F829E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490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" name="Oval 15">
              <a:extLst>
                <a:ext uri="{FF2B5EF4-FFF2-40B4-BE49-F238E27FC236}">
                  <a16:creationId xmlns:a16="http://schemas.microsoft.com/office/drawing/2014/main" id="{00FF092E-D53E-40C8-AD85-6543E1DE77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390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" name="Oval 16">
              <a:extLst>
                <a:ext uri="{FF2B5EF4-FFF2-40B4-BE49-F238E27FC236}">
                  <a16:creationId xmlns:a16="http://schemas.microsoft.com/office/drawing/2014/main" id="{6D1D514C-39E2-4DA1-92B9-6B3ED85B7E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440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Oval 5">
              <a:extLst>
                <a:ext uri="{FF2B5EF4-FFF2-40B4-BE49-F238E27FC236}">
                  <a16:creationId xmlns:a16="http://schemas.microsoft.com/office/drawing/2014/main" id="{6974A9DD-24CB-454E-80F8-DAB1199BDA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3213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Oval 6">
              <a:extLst>
                <a:ext uri="{FF2B5EF4-FFF2-40B4-BE49-F238E27FC236}">
                  <a16:creationId xmlns:a16="http://schemas.microsoft.com/office/drawing/2014/main" id="{A8A61F75-3A2E-47FA-935A-E187EF4ED0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380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Oval 7">
              <a:extLst>
                <a:ext uri="{FF2B5EF4-FFF2-40B4-BE49-F238E27FC236}">
                  <a16:creationId xmlns:a16="http://schemas.microsoft.com/office/drawing/2014/main" id="{22379F06-593E-4F37-B969-B8614B6E3C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430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ADF74238-A70F-4294-8178-BB7882CC72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640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DA2C1D7C-E0E6-439A-B582-994E563E70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540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4FFEB100-8C7D-433E-9A07-C24D20CE38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590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Oval 11">
              <a:extLst>
                <a:ext uri="{FF2B5EF4-FFF2-40B4-BE49-F238E27FC236}">
                  <a16:creationId xmlns:a16="http://schemas.microsoft.com/office/drawing/2014/main" id="{427E6EB0-6014-4546-BF48-DF1C107BE2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3213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Oval 12">
              <a:extLst>
                <a:ext uri="{FF2B5EF4-FFF2-40B4-BE49-F238E27FC236}">
                  <a16:creationId xmlns:a16="http://schemas.microsoft.com/office/drawing/2014/main" id="{53DC6479-8DC7-4177-82E4-A3EC9C0C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380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" name="Oval 13">
              <a:extLst>
                <a:ext uri="{FF2B5EF4-FFF2-40B4-BE49-F238E27FC236}">
                  <a16:creationId xmlns:a16="http://schemas.microsoft.com/office/drawing/2014/main" id="{D2117E50-42A7-45D6-808B-6ABEFB519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430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" name="Oval 14">
              <a:extLst>
                <a:ext uri="{FF2B5EF4-FFF2-40B4-BE49-F238E27FC236}">
                  <a16:creationId xmlns:a16="http://schemas.microsoft.com/office/drawing/2014/main" id="{2AC09DC2-6131-436B-9682-D2B01FA920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640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" name="Oval 15">
              <a:extLst>
                <a:ext uri="{FF2B5EF4-FFF2-40B4-BE49-F238E27FC236}">
                  <a16:creationId xmlns:a16="http://schemas.microsoft.com/office/drawing/2014/main" id="{D718C3BE-FDED-48F5-BA66-6E0B4ED48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540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" name="Oval 16">
              <a:extLst>
                <a:ext uri="{FF2B5EF4-FFF2-40B4-BE49-F238E27FC236}">
                  <a16:creationId xmlns:a16="http://schemas.microsoft.com/office/drawing/2014/main" id="{B664D1FE-1489-48D9-91ED-EEA54B2391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590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6" name="Oval 5">
              <a:extLst>
                <a:ext uri="{FF2B5EF4-FFF2-40B4-BE49-F238E27FC236}">
                  <a16:creationId xmlns:a16="http://schemas.microsoft.com/office/drawing/2014/main" id="{F9D55A29-B779-4795-9D9D-DDAD99624F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4705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Oval 6">
              <a:extLst>
                <a:ext uri="{FF2B5EF4-FFF2-40B4-BE49-F238E27FC236}">
                  <a16:creationId xmlns:a16="http://schemas.microsoft.com/office/drawing/2014/main" id="{641AB7C0-62B7-4B5D-8C2B-467CF76FF6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529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Oval 7">
              <a:extLst>
                <a:ext uri="{FF2B5EF4-FFF2-40B4-BE49-F238E27FC236}">
                  <a16:creationId xmlns:a16="http://schemas.microsoft.com/office/drawing/2014/main" id="{630506A7-2312-43D6-8E66-35F9DBD729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579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Oval 8">
              <a:extLst>
                <a:ext uri="{FF2B5EF4-FFF2-40B4-BE49-F238E27FC236}">
                  <a16:creationId xmlns:a16="http://schemas.microsoft.com/office/drawing/2014/main" id="{B1761CDC-5B11-4A53-B72D-02943C5EFE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789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" name="Oval 9">
              <a:extLst>
                <a:ext uri="{FF2B5EF4-FFF2-40B4-BE49-F238E27FC236}">
                  <a16:creationId xmlns:a16="http://schemas.microsoft.com/office/drawing/2014/main" id="{30D32088-B55E-4428-B79E-6870E324EC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689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" name="Oval 10">
              <a:extLst>
                <a:ext uri="{FF2B5EF4-FFF2-40B4-BE49-F238E27FC236}">
                  <a16:creationId xmlns:a16="http://schemas.microsoft.com/office/drawing/2014/main" id="{D28C5C84-6E76-4CDC-B5CD-816181818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739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Oval 11">
              <a:extLst>
                <a:ext uri="{FF2B5EF4-FFF2-40B4-BE49-F238E27FC236}">
                  <a16:creationId xmlns:a16="http://schemas.microsoft.com/office/drawing/2014/main" id="{F4067522-EF61-46C4-B1DC-79EB7CCFBF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4705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Oval 12">
              <a:extLst>
                <a:ext uri="{FF2B5EF4-FFF2-40B4-BE49-F238E27FC236}">
                  <a16:creationId xmlns:a16="http://schemas.microsoft.com/office/drawing/2014/main" id="{FCA21579-82A8-4FDC-A1D1-F6F9097485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529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Oval 13">
              <a:extLst>
                <a:ext uri="{FF2B5EF4-FFF2-40B4-BE49-F238E27FC236}">
                  <a16:creationId xmlns:a16="http://schemas.microsoft.com/office/drawing/2014/main" id="{685051F2-6C8F-47E0-9F6E-2F7B9A79D0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579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" name="Oval 14">
              <a:extLst>
                <a:ext uri="{FF2B5EF4-FFF2-40B4-BE49-F238E27FC236}">
                  <a16:creationId xmlns:a16="http://schemas.microsoft.com/office/drawing/2014/main" id="{B4AA1FE0-4BFF-4CE1-9095-C340D879CC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789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" name="Oval 15">
              <a:extLst>
                <a:ext uri="{FF2B5EF4-FFF2-40B4-BE49-F238E27FC236}">
                  <a16:creationId xmlns:a16="http://schemas.microsoft.com/office/drawing/2014/main" id="{70121112-3980-4F7E-9634-7A0052E04B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689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Oval 16">
              <a:extLst>
                <a:ext uri="{FF2B5EF4-FFF2-40B4-BE49-F238E27FC236}">
                  <a16:creationId xmlns:a16="http://schemas.microsoft.com/office/drawing/2014/main" id="{2151FF5D-4CD8-46FB-9FD6-8A48A57638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739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" name="Oval 5">
              <a:extLst>
                <a:ext uri="{FF2B5EF4-FFF2-40B4-BE49-F238E27FC236}">
                  <a16:creationId xmlns:a16="http://schemas.microsoft.com/office/drawing/2014/main" id="{ABF5889F-080D-4D9E-A1FF-B0AC1C8634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6197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" name="Oval 6">
              <a:extLst>
                <a:ext uri="{FF2B5EF4-FFF2-40B4-BE49-F238E27FC236}">
                  <a16:creationId xmlns:a16="http://schemas.microsoft.com/office/drawing/2014/main" id="{C81D1CF8-D550-4D81-9DAF-6C3FEC79D7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678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" name="Oval 7">
              <a:extLst>
                <a:ext uri="{FF2B5EF4-FFF2-40B4-BE49-F238E27FC236}">
                  <a16:creationId xmlns:a16="http://schemas.microsoft.com/office/drawing/2014/main" id="{93F11821-DB2A-4A84-B623-A2AA60EF60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728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" name="Oval 8">
              <a:extLst>
                <a:ext uri="{FF2B5EF4-FFF2-40B4-BE49-F238E27FC236}">
                  <a16:creationId xmlns:a16="http://schemas.microsoft.com/office/drawing/2014/main" id="{A5492CBC-1FFC-4AB8-99B4-114AF57C69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938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" name="Oval 9">
              <a:extLst>
                <a:ext uri="{FF2B5EF4-FFF2-40B4-BE49-F238E27FC236}">
                  <a16:creationId xmlns:a16="http://schemas.microsoft.com/office/drawing/2014/main" id="{4375B8D4-E380-404E-91C3-A9B2B43CFE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838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" name="Oval 10">
              <a:extLst>
                <a:ext uri="{FF2B5EF4-FFF2-40B4-BE49-F238E27FC236}">
                  <a16:creationId xmlns:a16="http://schemas.microsoft.com/office/drawing/2014/main" id="{6A56DA6A-0C0E-451B-BAA6-DF6FC8948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888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" name="Oval 11">
              <a:extLst>
                <a:ext uri="{FF2B5EF4-FFF2-40B4-BE49-F238E27FC236}">
                  <a16:creationId xmlns:a16="http://schemas.microsoft.com/office/drawing/2014/main" id="{7D11B7AA-AB20-4050-A27A-15DCEB50A2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6197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" name="Oval 12">
              <a:extLst>
                <a:ext uri="{FF2B5EF4-FFF2-40B4-BE49-F238E27FC236}">
                  <a16:creationId xmlns:a16="http://schemas.microsoft.com/office/drawing/2014/main" id="{07CB6A84-08D5-4129-8965-214F603ED5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678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" name="Oval 13">
              <a:extLst>
                <a:ext uri="{FF2B5EF4-FFF2-40B4-BE49-F238E27FC236}">
                  <a16:creationId xmlns:a16="http://schemas.microsoft.com/office/drawing/2014/main" id="{1468DA58-B854-43DF-9F49-1209AC66D1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728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" name="Oval 14">
              <a:extLst>
                <a:ext uri="{FF2B5EF4-FFF2-40B4-BE49-F238E27FC236}">
                  <a16:creationId xmlns:a16="http://schemas.microsoft.com/office/drawing/2014/main" id="{25183627-8621-47DD-A2FB-3DEC49A62B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938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" name="Oval 15">
              <a:extLst>
                <a:ext uri="{FF2B5EF4-FFF2-40B4-BE49-F238E27FC236}">
                  <a16:creationId xmlns:a16="http://schemas.microsoft.com/office/drawing/2014/main" id="{1F9B7BE0-5EF3-4568-AAE5-B6B89EC1A6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838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Oval 16">
              <a:extLst>
                <a:ext uri="{FF2B5EF4-FFF2-40B4-BE49-F238E27FC236}">
                  <a16:creationId xmlns:a16="http://schemas.microsoft.com/office/drawing/2014/main" id="{F68016F4-F157-4C5C-8FD0-D2532574E4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888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" name="Oval 5">
              <a:extLst>
                <a:ext uri="{FF2B5EF4-FFF2-40B4-BE49-F238E27FC236}">
                  <a16:creationId xmlns:a16="http://schemas.microsoft.com/office/drawing/2014/main" id="{57F16855-6216-4E91-816C-35080C3CC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7689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" name="Oval 6">
              <a:extLst>
                <a:ext uri="{FF2B5EF4-FFF2-40B4-BE49-F238E27FC236}">
                  <a16:creationId xmlns:a16="http://schemas.microsoft.com/office/drawing/2014/main" id="{736202C9-C970-4110-9FB9-7CC4187461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827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4" name="Oval 7">
              <a:extLst>
                <a:ext uri="{FF2B5EF4-FFF2-40B4-BE49-F238E27FC236}">
                  <a16:creationId xmlns:a16="http://schemas.microsoft.com/office/drawing/2014/main" id="{E0193677-6A89-446B-88A7-FCBE1DC505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877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Oval 8">
              <a:extLst>
                <a:ext uri="{FF2B5EF4-FFF2-40B4-BE49-F238E27FC236}">
                  <a16:creationId xmlns:a16="http://schemas.microsoft.com/office/drawing/2014/main" id="{60A12D33-3957-47FB-A56E-3147E13B5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6087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Oval 9">
              <a:extLst>
                <a:ext uri="{FF2B5EF4-FFF2-40B4-BE49-F238E27FC236}">
                  <a16:creationId xmlns:a16="http://schemas.microsoft.com/office/drawing/2014/main" id="{1AA25498-E1D7-462A-8571-077E07011B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987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" name="Oval 10">
              <a:extLst>
                <a:ext uri="{FF2B5EF4-FFF2-40B4-BE49-F238E27FC236}">
                  <a16:creationId xmlns:a16="http://schemas.microsoft.com/office/drawing/2014/main" id="{1DF8490A-045E-4CB7-BC14-D16B7CD6F7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7037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" name="Oval 11">
              <a:extLst>
                <a:ext uri="{FF2B5EF4-FFF2-40B4-BE49-F238E27FC236}">
                  <a16:creationId xmlns:a16="http://schemas.microsoft.com/office/drawing/2014/main" id="{0E22FBC9-6BDC-4379-B99E-98538DEB25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7689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Oval 12">
              <a:extLst>
                <a:ext uri="{FF2B5EF4-FFF2-40B4-BE49-F238E27FC236}">
                  <a16:creationId xmlns:a16="http://schemas.microsoft.com/office/drawing/2014/main" id="{6D447D2B-00B0-437B-8734-A5B6276BE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827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" name="Oval 13">
              <a:extLst>
                <a:ext uri="{FF2B5EF4-FFF2-40B4-BE49-F238E27FC236}">
                  <a16:creationId xmlns:a16="http://schemas.microsoft.com/office/drawing/2014/main" id="{4363447C-C489-426D-B516-E2223E9AB9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877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" name="Oval 14">
              <a:extLst>
                <a:ext uri="{FF2B5EF4-FFF2-40B4-BE49-F238E27FC236}">
                  <a16:creationId xmlns:a16="http://schemas.microsoft.com/office/drawing/2014/main" id="{03CD8D8A-BC05-4BE9-AB8E-120A9C36A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6087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" name="Oval 15">
              <a:extLst>
                <a:ext uri="{FF2B5EF4-FFF2-40B4-BE49-F238E27FC236}">
                  <a16:creationId xmlns:a16="http://schemas.microsoft.com/office/drawing/2014/main" id="{D7C1EA82-A057-48ED-91BD-05540A7A4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987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Oval 16">
              <a:extLst>
                <a:ext uri="{FF2B5EF4-FFF2-40B4-BE49-F238E27FC236}">
                  <a16:creationId xmlns:a16="http://schemas.microsoft.com/office/drawing/2014/main" id="{82B495A7-BED3-4D2A-8A51-3F70C3CE7D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7037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" name="Oval 5">
              <a:extLst>
                <a:ext uri="{FF2B5EF4-FFF2-40B4-BE49-F238E27FC236}">
                  <a16:creationId xmlns:a16="http://schemas.microsoft.com/office/drawing/2014/main" id="{4088E07D-88C3-4E4E-8932-16955ABA36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9181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" name="Oval 6">
              <a:extLst>
                <a:ext uri="{FF2B5EF4-FFF2-40B4-BE49-F238E27FC236}">
                  <a16:creationId xmlns:a16="http://schemas.microsoft.com/office/drawing/2014/main" id="{8AC13B83-1A35-449C-A2A2-F467A7E459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976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Oval 7">
              <a:extLst>
                <a:ext uri="{FF2B5EF4-FFF2-40B4-BE49-F238E27FC236}">
                  <a16:creationId xmlns:a16="http://schemas.microsoft.com/office/drawing/2014/main" id="{2CEB44D7-86C0-4384-AED6-24A5948EA8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40269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Oval 8">
              <a:extLst>
                <a:ext uri="{FF2B5EF4-FFF2-40B4-BE49-F238E27FC236}">
                  <a16:creationId xmlns:a16="http://schemas.microsoft.com/office/drawing/2014/main" id="{0AE28346-6960-4ADB-9282-03A8BABCBA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236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Oval 9">
              <a:extLst>
                <a:ext uri="{FF2B5EF4-FFF2-40B4-BE49-F238E27FC236}">
                  <a16:creationId xmlns:a16="http://schemas.microsoft.com/office/drawing/2014/main" id="{3156FE51-A5FF-402E-8DDF-843302FE25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136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" name="Oval 10">
              <a:extLst>
                <a:ext uri="{FF2B5EF4-FFF2-40B4-BE49-F238E27FC236}">
                  <a16:creationId xmlns:a16="http://schemas.microsoft.com/office/drawing/2014/main" id="{C7BD371A-557C-44FF-8501-DD47D3175F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1869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" name="Oval 11">
              <a:extLst>
                <a:ext uri="{FF2B5EF4-FFF2-40B4-BE49-F238E27FC236}">
                  <a16:creationId xmlns:a16="http://schemas.microsoft.com/office/drawing/2014/main" id="{6F49D435-1D4D-4CB9-95A9-1D0D76562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9181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" name="Oval 12">
              <a:extLst>
                <a:ext uri="{FF2B5EF4-FFF2-40B4-BE49-F238E27FC236}">
                  <a16:creationId xmlns:a16="http://schemas.microsoft.com/office/drawing/2014/main" id="{5F3E3C02-FCB2-4701-AB11-CF2E8ADD9A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976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" name="Oval 13">
              <a:extLst>
                <a:ext uri="{FF2B5EF4-FFF2-40B4-BE49-F238E27FC236}">
                  <a16:creationId xmlns:a16="http://schemas.microsoft.com/office/drawing/2014/main" id="{7BDD7128-60F3-4A68-9628-8A99447803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40269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" name="Oval 14">
              <a:extLst>
                <a:ext uri="{FF2B5EF4-FFF2-40B4-BE49-F238E27FC236}">
                  <a16:creationId xmlns:a16="http://schemas.microsoft.com/office/drawing/2014/main" id="{07C31BB8-13C4-45A0-9990-9F2D66F88A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236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Oval 15">
              <a:extLst>
                <a:ext uri="{FF2B5EF4-FFF2-40B4-BE49-F238E27FC236}">
                  <a16:creationId xmlns:a16="http://schemas.microsoft.com/office/drawing/2014/main" id="{1D0CDB14-59E8-4174-977F-1918071AF7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136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6">
              <a:extLst>
                <a:ext uri="{FF2B5EF4-FFF2-40B4-BE49-F238E27FC236}">
                  <a16:creationId xmlns:a16="http://schemas.microsoft.com/office/drawing/2014/main" id="{956F5A12-C469-4278-87A9-9DC3621460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1869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Oval 5">
              <a:extLst>
                <a:ext uri="{FF2B5EF4-FFF2-40B4-BE49-F238E27FC236}">
                  <a16:creationId xmlns:a16="http://schemas.microsoft.com/office/drawing/2014/main" id="{166C3E29-8493-42C4-BD8B-606DD5C2FD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0673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Oval 6">
              <a:extLst>
                <a:ext uri="{FF2B5EF4-FFF2-40B4-BE49-F238E27FC236}">
                  <a16:creationId xmlns:a16="http://schemas.microsoft.com/office/drawing/2014/main" id="{70D3296C-E9FE-44F8-924A-654766E24E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2126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Oval 7">
              <a:extLst>
                <a:ext uri="{FF2B5EF4-FFF2-40B4-BE49-F238E27FC236}">
                  <a16:creationId xmlns:a16="http://schemas.microsoft.com/office/drawing/2014/main" id="{BC9CB5E6-6392-42AC-9B68-59327AD244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1761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Oval 8">
              <a:extLst>
                <a:ext uri="{FF2B5EF4-FFF2-40B4-BE49-F238E27FC236}">
                  <a16:creationId xmlns:a16="http://schemas.microsoft.com/office/drawing/2014/main" id="{A4BF195A-167C-4D98-94B3-BFCA627EB0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386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Oval 9">
              <a:extLst>
                <a:ext uri="{FF2B5EF4-FFF2-40B4-BE49-F238E27FC236}">
                  <a16:creationId xmlns:a16="http://schemas.microsoft.com/office/drawing/2014/main" id="{154BD082-C408-4F4E-979E-063ED004EC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286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Oval 10">
              <a:extLst>
                <a:ext uri="{FF2B5EF4-FFF2-40B4-BE49-F238E27FC236}">
                  <a16:creationId xmlns:a16="http://schemas.microsoft.com/office/drawing/2014/main" id="{F459FBAC-14F6-4172-9226-D321593FA7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3361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" name="Oval 11">
              <a:extLst>
                <a:ext uri="{FF2B5EF4-FFF2-40B4-BE49-F238E27FC236}">
                  <a16:creationId xmlns:a16="http://schemas.microsoft.com/office/drawing/2014/main" id="{8FABA3E6-B6D9-4FB9-9A16-73973E84B2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0673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" name="Oval 12">
              <a:extLst>
                <a:ext uri="{FF2B5EF4-FFF2-40B4-BE49-F238E27FC236}">
                  <a16:creationId xmlns:a16="http://schemas.microsoft.com/office/drawing/2014/main" id="{804B7A36-05D1-4FA2-AA77-EC815F42A4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2126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" name="Oval 13">
              <a:extLst>
                <a:ext uri="{FF2B5EF4-FFF2-40B4-BE49-F238E27FC236}">
                  <a16:creationId xmlns:a16="http://schemas.microsoft.com/office/drawing/2014/main" id="{99B44BED-93B4-4122-8B98-6B6E2F5712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1761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" name="Oval 14">
              <a:extLst>
                <a:ext uri="{FF2B5EF4-FFF2-40B4-BE49-F238E27FC236}">
                  <a16:creationId xmlns:a16="http://schemas.microsoft.com/office/drawing/2014/main" id="{096FA9EC-FC2D-4A5D-B9F4-A33F04C4C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386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15">
              <a:extLst>
                <a:ext uri="{FF2B5EF4-FFF2-40B4-BE49-F238E27FC236}">
                  <a16:creationId xmlns:a16="http://schemas.microsoft.com/office/drawing/2014/main" id="{1DF037F2-42D1-4A0C-B2B0-A4393A1AA7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286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16">
              <a:extLst>
                <a:ext uri="{FF2B5EF4-FFF2-40B4-BE49-F238E27FC236}">
                  <a16:creationId xmlns:a16="http://schemas.microsoft.com/office/drawing/2014/main" id="{94C0BD3D-B1F5-4BD7-9666-8B0AF1EA2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3361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" name="Oval 5">
              <a:extLst>
                <a:ext uri="{FF2B5EF4-FFF2-40B4-BE49-F238E27FC236}">
                  <a16:creationId xmlns:a16="http://schemas.microsoft.com/office/drawing/2014/main" id="{DF0946FA-7CD6-404C-8B18-84FF86EAE9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2165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" name="Oval 6">
              <a:extLst>
                <a:ext uri="{FF2B5EF4-FFF2-40B4-BE49-F238E27FC236}">
                  <a16:creationId xmlns:a16="http://schemas.microsoft.com/office/drawing/2014/main" id="{F11AD13E-9818-42E1-B9BB-F815BF76C9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275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" name="Oval 7">
              <a:extLst>
                <a:ext uri="{FF2B5EF4-FFF2-40B4-BE49-F238E27FC236}">
                  <a16:creationId xmlns:a16="http://schemas.microsoft.com/office/drawing/2014/main" id="{56F07282-56BD-4416-AEBE-78E0D8C123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3253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" name="Oval 8">
              <a:extLst>
                <a:ext uri="{FF2B5EF4-FFF2-40B4-BE49-F238E27FC236}">
                  <a16:creationId xmlns:a16="http://schemas.microsoft.com/office/drawing/2014/main" id="{88EF27D5-44B3-40C9-A757-CBD18E0F86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535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E11F579D-CC1F-4271-9280-6A2D10009D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435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" name="Oval 10">
              <a:extLst>
                <a:ext uri="{FF2B5EF4-FFF2-40B4-BE49-F238E27FC236}">
                  <a16:creationId xmlns:a16="http://schemas.microsoft.com/office/drawing/2014/main" id="{93F66F2F-C12A-4B69-86BA-41A388C813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4853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" name="Oval 11">
              <a:extLst>
                <a:ext uri="{FF2B5EF4-FFF2-40B4-BE49-F238E27FC236}">
                  <a16:creationId xmlns:a16="http://schemas.microsoft.com/office/drawing/2014/main" id="{DDAC8C29-E61C-47AD-93C6-681E1CAA60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2165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" name="Oval 12">
              <a:extLst>
                <a:ext uri="{FF2B5EF4-FFF2-40B4-BE49-F238E27FC236}">
                  <a16:creationId xmlns:a16="http://schemas.microsoft.com/office/drawing/2014/main" id="{A27916B8-AA64-43DC-94C1-53060436D6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275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Oval 13">
              <a:extLst>
                <a:ext uri="{FF2B5EF4-FFF2-40B4-BE49-F238E27FC236}">
                  <a16:creationId xmlns:a16="http://schemas.microsoft.com/office/drawing/2014/main" id="{9477B9D8-4873-4C16-B353-76AE1B649B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3253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Oval 14">
              <a:extLst>
                <a:ext uri="{FF2B5EF4-FFF2-40B4-BE49-F238E27FC236}">
                  <a16:creationId xmlns:a16="http://schemas.microsoft.com/office/drawing/2014/main" id="{609DDE09-62DC-4641-A5DE-F9513A388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535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Oval 15">
              <a:extLst>
                <a:ext uri="{FF2B5EF4-FFF2-40B4-BE49-F238E27FC236}">
                  <a16:creationId xmlns:a16="http://schemas.microsoft.com/office/drawing/2014/main" id="{79EFC3DE-7E82-4AD0-B2A6-85EEEF9DD4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435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" name="Oval 16">
              <a:extLst>
                <a:ext uri="{FF2B5EF4-FFF2-40B4-BE49-F238E27FC236}">
                  <a16:creationId xmlns:a16="http://schemas.microsoft.com/office/drawing/2014/main" id="{7F53E40F-21C7-4CF4-8607-D63B70109A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4853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id="{B44A866D-9F37-4825-9816-5170D5D1A1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3657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" name="Oval 6">
              <a:extLst>
                <a:ext uri="{FF2B5EF4-FFF2-40B4-BE49-F238E27FC236}">
                  <a16:creationId xmlns:a16="http://schemas.microsoft.com/office/drawing/2014/main" id="{5D064A97-E6E9-4D17-9618-049E60ABF2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424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" name="Oval 7">
              <a:extLst>
                <a:ext uri="{FF2B5EF4-FFF2-40B4-BE49-F238E27FC236}">
                  <a16:creationId xmlns:a16="http://schemas.microsoft.com/office/drawing/2014/main" id="{552667F8-9E0A-4AD9-BAC9-E6B1BB5A94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4745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8">
              <a:extLst>
                <a:ext uri="{FF2B5EF4-FFF2-40B4-BE49-F238E27FC236}">
                  <a16:creationId xmlns:a16="http://schemas.microsoft.com/office/drawing/2014/main" id="{F696105C-FE18-4B70-AC9E-B14AE73BD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684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9">
              <a:extLst>
                <a:ext uri="{FF2B5EF4-FFF2-40B4-BE49-F238E27FC236}">
                  <a16:creationId xmlns:a16="http://schemas.microsoft.com/office/drawing/2014/main" id="{19AFD62B-CACF-47A5-988E-11C55B11DF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584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Oval 10">
              <a:extLst>
                <a:ext uri="{FF2B5EF4-FFF2-40B4-BE49-F238E27FC236}">
                  <a16:creationId xmlns:a16="http://schemas.microsoft.com/office/drawing/2014/main" id="{4734156C-59E1-40F8-B94B-2816A84597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6345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" name="Oval 11">
              <a:extLst>
                <a:ext uri="{FF2B5EF4-FFF2-40B4-BE49-F238E27FC236}">
                  <a16:creationId xmlns:a16="http://schemas.microsoft.com/office/drawing/2014/main" id="{02C12A5E-5A58-4A2A-B101-691E5CF43E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3657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" name="Oval 12">
              <a:extLst>
                <a:ext uri="{FF2B5EF4-FFF2-40B4-BE49-F238E27FC236}">
                  <a16:creationId xmlns:a16="http://schemas.microsoft.com/office/drawing/2014/main" id="{80D35D1A-8FCF-4BE2-86A2-72C4920551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424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Oval 13">
              <a:extLst>
                <a:ext uri="{FF2B5EF4-FFF2-40B4-BE49-F238E27FC236}">
                  <a16:creationId xmlns:a16="http://schemas.microsoft.com/office/drawing/2014/main" id="{C3E4F08B-0387-457B-A134-B26EB18F65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4745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Oval 14">
              <a:extLst>
                <a:ext uri="{FF2B5EF4-FFF2-40B4-BE49-F238E27FC236}">
                  <a16:creationId xmlns:a16="http://schemas.microsoft.com/office/drawing/2014/main" id="{A7ACB55D-87C5-4BD4-B708-C906EC8364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684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59A5F823-FB1B-46C3-A3DC-77D35A6C99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584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Oval 16">
              <a:extLst>
                <a:ext uri="{FF2B5EF4-FFF2-40B4-BE49-F238E27FC236}">
                  <a16:creationId xmlns:a16="http://schemas.microsoft.com/office/drawing/2014/main" id="{BFF0153A-1194-4225-9817-2F10D92089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6345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Oval 5">
              <a:extLst>
                <a:ext uri="{FF2B5EF4-FFF2-40B4-BE49-F238E27FC236}">
                  <a16:creationId xmlns:a16="http://schemas.microsoft.com/office/drawing/2014/main" id="{7D46EE9F-F8C0-4B0C-92D5-ECA38AAA48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5144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8" name="Oval 6">
              <a:extLst>
                <a:ext uri="{FF2B5EF4-FFF2-40B4-BE49-F238E27FC236}">
                  <a16:creationId xmlns:a16="http://schemas.microsoft.com/office/drawing/2014/main" id="{9D6A4082-C70F-45BB-B3F2-782E356093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5732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9" name="Oval 7">
              <a:extLst>
                <a:ext uri="{FF2B5EF4-FFF2-40B4-BE49-F238E27FC236}">
                  <a16:creationId xmlns:a16="http://schemas.microsoft.com/office/drawing/2014/main" id="{2996C2DB-1226-4902-801E-1D48390734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6232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Oval 8">
              <a:extLst>
                <a:ext uri="{FF2B5EF4-FFF2-40B4-BE49-F238E27FC236}">
                  <a16:creationId xmlns:a16="http://schemas.microsoft.com/office/drawing/2014/main" id="{C19C4DB7-16F3-4668-ADCF-B40E4C555B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8332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Oval 9">
              <a:extLst>
                <a:ext uri="{FF2B5EF4-FFF2-40B4-BE49-F238E27FC236}">
                  <a16:creationId xmlns:a16="http://schemas.microsoft.com/office/drawing/2014/main" id="{A470EFD8-2062-4D57-9E43-AC3EC45B95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7332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Oval 10">
              <a:extLst>
                <a:ext uri="{FF2B5EF4-FFF2-40B4-BE49-F238E27FC236}">
                  <a16:creationId xmlns:a16="http://schemas.microsoft.com/office/drawing/2014/main" id="{7527C640-A5A0-4D52-B4B8-D03EF97FEF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7832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Oval 11">
              <a:extLst>
                <a:ext uri="{FF2B5EF4-FFF2-40B4-BE49-F238E27FC236}">
                  <a16:creationId xmlns:a16="http://schemas.microsoft.com/office/drawing/2014/main" id="{F2AC18C9-C3FC-4384-A763-58DBF7EFD1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5144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Oval 12">
              <a:extLst>
                <a:ext uri="{FF2B5EF4-FFF2-40B4-BE49-F238E27FC236}">
                  <a16:creationId xmlns:a16="http://schemas.microsoft.com/office/drawing/2014/main" id="{37DD93EF-520F-40A5-9A49-83126727A9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5732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Oval 13">
              <a:extLst>
                <a:ext uri="{FF2B5EF4-FFF2-40B4-BE49-F238E27FC236}">
                  <a16:creationId xmlns:a16="http://schemas.microsoft.com/office/drawing/2014/main" id="{69C9603F-8E54-401A-8B7F-A391AA4BA5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6232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Oval 14">
              <a:extLst>
                <a:ext uri="{FF2B5EF4-FFF2-40B4-BE49-F238E27FC236}">
                  <a16:creationId xmlns:a16="http://schemas.microsoft.com/office/drawing/2014/main" id="{0996A9FA-F9CD-4A20-9647-98E195DB70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8332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Oval 15">
              <a:extLst>
                <a:ext uri="{FF2B5EF4-FFF2-40B4-BE49-F238E27FC236}">
                  <a16:creationId xmlns:a16="http://schemas.microsoft.com/office/drawing/2014/main" id="{37975E88-3179-4D95-A37C-676977AE0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7332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Oval 16">
              <a:extLst>
                <a:ext uri="{FF2B5EF4-FFF2-40B4-BE49-F238E27FC236}">
                  <a16:creationId xmlns:a16="http://schemas.microsoft.com/office/drawing/2014/main" id="{24FDCBA7-4DEB-4B7E-B454-1DC2078EB0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7832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Oval 5">
              <a:extLst>
                <a:ext uri="{FF2B5EF4-FFF2-40B4-BE49-F238E27FC236}">
                  <a16:creationId xmlns:a16="http://schemas.microsoft.com/office/drawing/2014/main" id="{39D76F49-ED4E-4C86-9FF8-6FE6233D2A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5309" y="530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1" name="Oval 6">
              <a:extLst>
                <a:ext uri="{FF2B5EF4-FFF2-40B4-BE49-F238E27FC236}">
                  <a16:creationId xmlns:a16="http://schemas.microsoft.com/office/drawing/2014/main" id="{171BC615-C17C-41BB-98B0-27AC5B162C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89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2" name="Oval 7">
              <a:extLst>
                <a:ext uri="{FF2B5EF4-FFF2-40B4-BE49-F238E27FC236}">
                  <a16:creationId xmlns:a16="http://schemas.microsoft.com/office/drawing/2014/main" id="{5C347ECB-4953-4FA5-825F-DFC4F136B6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97" y="530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3" name="Oval 8">
              <a:extLst>
                <a:ext uri="{FF2B5EF4-FFF2-40B4-BE49-F238E27FC236}">
                  <a16:creationId xmlns:a16="http://schemas.microsoft.com/office/drawing/2014/main" id="{03341864-4BDE-4D29-A986-6D89238553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849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9EF95C3F-2FAB-4317-8150-C6AF734A85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749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5" name="Oval 10">
              <a:extLst>
                <a:ext uri="{FF2B5EF4-FFF2-40B4-BE49-F238E27FC236}">
                  <a16:creationId xmlns:a16="http://schemas.microsoft.com/office/drawing/2014/main" id="{5AB18DC8-9A52-4F17-BA77-6DA7C9499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7997" y="33813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6" name="Oval 11">
              <a:extLst>
                <a:ext uri="{FF2B5EF4-FFF2-40B4-BE49-F238E27FC236}">
                  <a16:creationId xmlns:a16="http://schemas.microsoft.com/office/drawing/2014/main" id="{32C13517-EDCC-4F45-A44A-DCABA274EF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5309" y="91122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7" name="Oval 12">
              <a:extLst>
                <a:ext uri="{FF2B5EF4-FFF2-40B4-BE49-F238E27FC236}">
                  <a16:creationId xmlns:a16="http://schemas.microsoft.com/office/drawing/2014/main" id="{5FE1C1F5-4E29-43C6-BF65-F738E30E8C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89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8" name="Oval 13">
              <a:extLst>
                <a:ext uri="{FF2B5EF4-FFF2-40B4-BE49-F238E27FC236}">
                  <a16:creationId xmlns:a16="http://schemas.microsoft.com/office/drawing/2014/main" id="{CA1AB63B-8B38-4DFD-8072-228D9BFBFE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97" y="9112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79" name="Oval 14">
              <a:extLst>
                <a:ext uri="{FF2B5EF4-FFF2-40B4-BE49-F238E27FC236}">
                  <a16:creationId xmlns:a16="http://schemas.microsoft.com/office/drawing/2014/main" id="{709A0E60-FB83-4609-9788-C91578ED5D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849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0" name="Oval 15">
              <a:extLst>
                <a:ext uri="{FF2B5EF4-FFF2-40B4-BE49-F238E27FC236}">
                  <a16:creationId xmlns:a16="http://schemas.microsoft.com/office/drawing/2014/main" id="{06B1EF7F-F1CA-4F27-BEAD-CED62D2104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749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1" name="Oval 16">
              <a:extLst>
                <a:ext uri="{FF2B5EF4-FFF2-40B4-BE49-F238E27FC236}">
                  <a16:creationId xmlns:a16="http://schemas.microsoft.com/office/drawing/2014/main" id="{7D12CAE1-8AD4-4023-9C8C-ABCE96308E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7997" y="72072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83" name="Oval 5">
              <a:extLst>
                <a:ext uri="{FF2B5EF4-FFF2-40B4-BE49-F238E27FC236}">
                  <a16:creationId xmlns:a16="http://schemas.microsoft.com/office/drawing/2014/main" id="{5596B3D9-2FBC-4EC2-AE0D-F2D572257C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136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Oval 6">
              <a:extLst>
                <a:ext uri="{FF2B5EF4-FFF2-40B4-BE49-F238E27FC236}">
                  <a16:creationId xmlns:a16="http://schemas.microsoft.com/office/drawing/2014/main" id="{4A5A14CA-819E-47F0-949C-386C2C8E8D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72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Oval 7">
              <a:extLst>
                <a:ext uri="{FF2B5EF4-FFF2-40B4-BE49-F238E27FC236}">
                  <a16:creationId xmlns:a16="http://schemas.microsoft.com/office/drawing/2014/main" id="{05E0F474-05D5-4374-8490-E2EB28EB46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22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Oval 8">
              <a:extLst>
                <a:ext uri="{FF2B5EF4-FFF2-40B4-BE49-F238E27FC236}">
                  <a16:creationId xmlns:a16="http://schemas.microsoft.com/office/drawing/2014/main" id="{4E14E711-2373-4131-985C-53E32B743A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2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Oval 9">
              <a:extLst>
                <a:ext uri="{FF2B5EF4-FFF2-40B4-BE49-F238E27FC236}">
                  <a16:creationId xmlns:a16="http://schemas.microsoft.com/office/drawing/2014/main" id="{6E088785-5DF3-422C-A6EB-9E9B5225A3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632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Oval 10">
              <a:extLst>
                <a:ext uri="{FF2B5EF4-FFF2-40B4-BE49-F238E27FC236}">
                  <a16:creationId xmlns:a16="http://schemas.microsoft.com/office/drawing/2014/main" id="{D9C9024D-7523-4AF5-BB9E-59F7F5F209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682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Oval 11">
              <a:extLst>
                <a:ext uri="{FF2B5EF4-FFF2-40B4-BE49-F238E27FC236}">
                  <a16:creationId xmlns:a16="http://schemas.microsoft.com/office/drawing/2014/main" id="{44242B52-A774-423A-89CC-5DAC1ED4AA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136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Oval 12">
              <a:extLst>
                <a:ext uri="{FF2B5EF4-FFF2-40B4-BE49-F238E27FC236}">
                  <a16:creationId xmlns:a16="http://schemas.microsoft.com/office/drawing/2014/main" id="{7351D95C-9EC2-4B9C-B427-FE789213FC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72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Oval 13">
              <a:extLst>
                <a:ext uri="{FF2B5EF4-FFF2-40B4-BE49-F238E27FC236}">
                  <a16:creationId xmlns:a16="http://schemas.microsoft.com/office/drawing/2014/main" id="{2882095D-1ABC-4C33-9C88-5187854A3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22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Oval 14">
              <a:extLst>
                <a:ext uri="{FF2B5EF4-FFF2-40B4-BE49-F238E27FC236}">
                  <a16:creationId xmlns:a16="http://schemas.microsoft.com/office/drawing/2014/main" id="{73041E8A-BCB9-4615-95A8-CED47F4B9C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2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Oval 15">
              <a:extLst>
                <a:ext uri="{FF2B5EF4-FFF2-40B4-BE49-F238E27FC236}">
                  <a16:creationId xmlns:a16="http://schemas.microsoft.com/office/drawing/2014/main" id="{EEDC3E9B-3425-471D-A163-AFC6DFB558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632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Oval 16">
              <a:extLst>
                <a:ext uri="{FF2B5EF4-FFF2-40B4-BE49-F238E27FC236}">
                  <a16:creationId xmlns:a16="http://schemas.microsoft.com/office/drawing/2014/main" id="{F6B0B68F-CE9B-4E4C-A7A7-43E5AE9F80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682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Oval 5">
              <a:extLst>
                <a:ext uri="{FF2B5EF4-FFF2-40B4-BE49-F238E27FC236}">
                  <a16:creationId xmlns:a16="http://schemas.microsoft.com/office/drawing/2014/main" id="{2F2D666A-FA80-4DB5-8D81-36EB0F36D0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5628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Oval 6">
              <a:extLst>
                <a:ext uri="{FF2B5EF4-FFF2-40B4-BE49-F238E27FC236}">
                  <a16:creationId xmlns:a16="http://schemas.microsoft.com/office/drawing/2014/main" id="{9E3AFDDE-2038-437B-A0BB-ECFC57679C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621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Oval 7">
              <a:extLst>
                <a:ext uri="{FF2B5EF4-FFF2-40B4-BE49-F238E27FC236}">
                  <a16:creationId xmlns:a16="http://schemas.microsoft.com/office/drawing/2014/main" id="{08E328A7-F49D-4AE3-B2FF-B3D5425ABC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671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Oval 8">
              <a:extLst>
                <a:ext uri="{FF2B5EF4-FFF2-40B4-BE49-F238E27FC236}">
                  <a16:creationId xmlns:a16="http://schemas.microsoft.com/office/drawing/2014/main" id="{F5F501BC-B7B3-465C-A450-45A4CF3D2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1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Oval 9">
              <a:extLst>
                <a:ext uri="{FF2B5EF4-FFF2-40B4-BE49-F238E27FC236}">
                  <a16:creationId xmlns:a16="http://schemas.microsoft.com/office/drawing/2014/main" id="{D6D19C58-A09A-4A36-B28C-17FBF57AD5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81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Oval 10">
              <a:extLst>
                <a:ext uri="{FF2B5EF4-FFF2-40B4-BE49-F238E27FC236}">
                  <a16:creationId xmlns:a16="http://schemas.microsoft.com/office/drawing/2014/main" id="{A15B2010-440B-417B-9B51-3569390178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831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Oval 11">
              <a:extLst>
                <a:ext uri="{FF2B5EF4-FFF2-40B4-BE49-F238E27FC236}">
                  <a16:creationId xmlns:a16="http://schemas.microsoft.com/office/drawing/2014/main" id="{2208CA27-CADD-4853-A478-778388FA6F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5628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3" name="Oval 12">
              <a:extLst>
                <a:ext uri="{FF2B5EF4-FFF2-40B4-BE49-F238E27FC236}">
                  <a16:creationId xmlns:a16="http://schemas.microsoft.com/office/drawing/2014/main" id="{AF1BF252-06FC-48F7-9379-A2B9CB814D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621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4" name="Oval 13">
              <a:extLst>
                <a:ext uri="{FF2B5EF4-FFF2-40B4-BE49-F238E27FC236}">
                  <a16:creationId xmlns:a16="http://schemas.microsoft.com/office/drawing/2014/main" id="{4A6BFD15-4CA6-4FFA-9774-21A6105A8E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671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5" name="Oval 14">
              <a:extLst>
                <a:ext uri="{FF2B5EF4-FFF2-40B4-BE49-F238E27FC236}">
                  <a16:creationId xmlns:a16="http://schemas.microsoft.com/office/drawing/2014/main" id="{4C958C69-3C4C-43DF-8C27-14945F9BCB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1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6" name="Oval 15">
              <a:extLst>
                <a:ext uri="{FF2B5EF4-FFF2-40B4-BE49-F238E27FC236}">
                  <a16:creationId xmlns:a16="http://schemas.microsoft.com/office/drawing/2014/main" id="{B8B39062-A1D7-4C80-B799-96DE5B8678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81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" name="Oval 16">
              <a:extLst>
                <a:ext uri="{FF2B5EF4-FFF2-40B4-BE49-F238E27FC236}">
                  <a16:creationId xmlns:a16="http://schemas.microsoft.com/office/drawing/2014/main" id="{3A87D1AB-41CD-4845-9605-F6E3E31656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831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9" name="Oval 5">
              <a:extLst>
                <a:ext uri="{FF2B5EF4-FFF2-40B4-BE49-F238E27FC236}">
                  <a16:creationId xmlns:a16="http://schemas.microsoft.com/office/drawing/2014/main" id="{232384C9-8A6D-4997-91D5-0A8B1BB824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7120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0" name="Oval 6">
              <a:extLst>
                <a:ext uri="{FF2B5EF4-FFF2-40B4-BE49-F238E27FC236}">
                  <a16:creationId xmlns:a16="http://schemas.microsoft.com/office/drawing/2014/main" id="{2B0214C6-E55E-430B-B439-AF94647F6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770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1" name="Oval 7">
              <a:extLst>
                <a:ext uri="{FF2B5EF4-FFF2-40B4-BE49-F238E27FC236}">
                  <a16:creationId xmlns:a16="http://schemas.microsoft.com/office/drawing/2014/main" id="{D4C6B44F-C4E0-4BBC-9ACB-D2A85DE7A6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820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2" name="Oval 8">
              <a:extLst>
                <a:ext uri="{FF2B5EF4-FFF2-40B4-BE49-F238E27FC236}">
                  <a16:creationId xmlns:a16="http://schemas.microsoft.com/office/drawing/2014/main" id="{2E532127-C4AA-4C9C-8F00-61814EEBC9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030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3" name="Oval 9">
              <a:extLst>
                <a:ext uri="{FF2B5EF4-FFF2-40B4-BE49-F238E27FC236}">
                  <a16:creationId xmlns:a16="http://schemas.microsoft.com/office/drawing/2014/main" id="{C148DD3A-BFBE-4644-A8C1-D8CC953E4A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930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4" name="Oval 10">
              <a:extLst>
                <a:ext uri="{FF2B5EF4-FFF2-40B4-BE49-F238E27FC236}">
                  <a16:creationId xmlns:a16="http://schemas.microsoft.com/office/drawing/2014/main" id="{302BCA55-1D1D-4F8B-8A02-D1C33385EF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980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5" name="Oval 11">
              <a:extLst>
                <a:ext uri="{FF2B5EF4-FFF2-40B4-BE49-F238E27FC236}">
                  <a16:creationId xmlns:a16="http://schemas.microsoft.com/office/drawing/2014/main" id="{A174F92B-EA48-495B-ADD0-F31B712B12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7120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6" name="Oval 12">
              <a:extLst>
                <a:ext uri="{FF2B5EF4-FFF2-40B4-BE49-F238E27FC236}">
                  <a16:creationId xmlns:a16="http://schemas.microsoft.com/office/drawing/2014/main" id="{4BE71973-5BD6-4EA8-B03A-3665E5C315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770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7" name="Oval 13">
              <a:extLst>
                <a:ext uri="{FF2B5EF4-FFF2-40B4-BE49-F238E27FC236}">
                  <a16:creationId xmlns:a16="http://schemas.microsoft.com/office/drawing/2014/main" id="{56500571-1980-49FF-AA37-0291C12081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820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8" name="Oval 14">
              <a:extLst>
                <a:ext uri="{FF2B5EF4-FFF2-40B4-BE49-F238E27FC236}">
                  <a16:creationId xmlns:a16="http://schemas.microsoft.com/office/drawing/2014/main" id="{0239AFA9-6516-47F2-8AFC-DD8BFD93B6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030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9" name="Oval 15">
              <a:extLst>
                <a:ext uri="{FF2B5EF4-FFF2-40B4-BE49-F238E27FC236}">
                  <a16:creationId xmlns:a16="http://schemas.microsoft.com/office/drawing/2014/main" id="{07C0336E-FD3D-4160-B0A0-1839B7BA81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930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0" name="Oval 16">
              <a:extLst>
                <a:ext uri="{FF2B5EF4-FFF2-40B4-BE49-F238E27FC236}">
                  <a16:creationId xmlns:a16="http://schemas.microsoft.com/office/drawing/2014/main" id="{87A96AE7-8C83-4882-9E76-249ABAA067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980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2" name="Oval 5">
              <a:extLst>
                <a:ext uri="{FF2B5EF4-FFF2-40B4-BE49-F238E27FC236}">
                  <a16:creationId xmlns:a16="http://schemas.microsoft.com/office/drawing/2014/main" id="{457FAAF7-B6D7-4DE3-941D-1C2BB9A166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8612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3" name="Oval 6">
              <a:extLst>
                <a:ext uri="{FF2B5EF4-FFF2-40B4-BE49-F238E27FC236}">
                  <a16:creationId xmlns:a16="http://schemas.microsoft.com/office/drawing/2014/main" id="{C7ACE61E-BF13-4B80-A6E7-12883CEDDC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920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4" name="Oval 7">
              <a:extLst>
                <a:ext uri="{FF2B5EF4-FFF2-40B4-BE49-F238E27FC236}">
                  <a16:creationId xmlns:a16="http://schemas.microsoft.com/office/drawing/2014/main" id="{67BA65AE-7E26-4DBE-A30E-1E4E779845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970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5" name="Oval 8">
              <a:extLst>
                <a:ext uri="{FF2B5EF4-FFF2-40B4-BE49-F238E27FC236}">
                  <a16:creationId xmlns:a16="http://schemas.microsoft.com/office/drawing/2014/main" id="{B9350E45-CED8-4878-927E-F288302C7E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180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6" name="Oval 9">
              <a:extLst>
                <a:ext uri="{FF2B5EF4-FFF2-40B4-BE49-F238E27FC236}">
                  <a16:creationId xmlns:a16="http://schemas.microsoft.com/office/drawing/2014/main" id="{BB64D2F2-2604-45D4-8251-50457042BC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080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7" name="Oval 10">
              <a:extLst>
                <a:ext uri="{FF2B5EF4-FFF2-40B4-BE49-F238E27FC236}">
                  <a16:creationId xmlns:a16="http://schemas.microsoft.com/office/drawing/2014/main" id="{016F1BA4-A90F-4AF7-8609-3E4D58CF20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130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8" name="Oval 11">
              <a:extLst>
                <a:ext uri="{FF2B5EF4-FFF2-40B4-BE49-F238E27FC236}">
                  <a16:creationId xmlns:a16="http://schemas.microsoft.com/office/drawing/2014/main" id="{86109B1C-EA7D-4609-AAD7-5DB248E928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8612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9" name="Oval 12">
              <a:extLst>
                <a:ext uri="{FF2B5EF4-FFF2-40B4-BE49-F238E27FC236}">
                  <a16:creationId xmlns:a16="http://schemas.microsoft.com/office/drawing/2014/main" id="{0087E4A7-0B46-4A31-ADD8-995617E7DE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920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0" name="Oval 13">
              <a:extLst>
                <a:ext uri="{FF2B5EF4-FFF2-40B4-BE49-F238E27FC236}">
                  <a16:creationId xmlns:a16="http://schemas.microsoft.com/office/drawing/2014/main" id="{33630BF9-06F8-4097-BE8F-F173A03A86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970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1" name="Oval 14">
              <a:extLst>
                <a:ext uri="{FF2B5EF4-FFF2-40B4-BE49-F238E27FC236}">
                  <a16:creationId xmlns:a16="http://schemas.microsoft.com/office/drawing/2014/main" id="{67F9573F-07F7-4D22-9107-A782D1A201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180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2" name="Oval 15">
              <a:extLst>
                <a:ext uri="{FF2B5EF4-FFF2-40B4-BE49-F238E27FC236}">
                  <a16:creationId xmlns:a16="http://schemas.microsoft.com/office/drawing/2014/main" id="{A36AF067-1AA0-435A-B664-E3368E5A6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080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3" name="Oval 16">
              <a:extLst>
                <a:ext uri="{FF2B5EF4-FFF2-40B4-BE49-F238E27FC236}">
                  <a16:creationId xmlns:a16="http://schemas.microsoft.com/office/drawing/2014/main" id="{92404806-C73B-4DC9-9DDC-6840E27545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130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5" name="Oval 5">
              <a:extLst>
                <a:ext uri="{FF2B5EF4-FFF2-40B4-BE49-F238E27FC236}">
                  <a16:creationId xmlns:a16="http://schemas.microsoft.com/office/drawing/2014/main" id="{D9DB4505-F999-45F5-9A4D-D417D1B447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0104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6" name="Oval 6">
              <a:extLst>
                <a:ext uri="{FF2B5EF4-FFF2-40B4-BE49-F238E27FC236}">
                  <a16:creationId xmlns:a16="http://schemas.microsoft.com/office/drawing/2014/main" id="{58980432-2F49-4CD3-83A6-7BEAA2329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069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" name="Oval 7">
              <a:extLst>
                <a:ext uri="{FF2B5EF4-FFF2-40B4-BE49-F238E27FC236}">
                  <a16:creationId xmlns:a16="http://schemas.microsoft.com/office/drawing/2014/main" id="{14F724D5-7A58-4DB9-A464-596C320E10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119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" name="Oval 8">
              <a:extLst>
                <a:ext uri="{FF2B5EF4-FFF2-40B4-BE49-F238E27FC236}">
                  <a16:creationId xmlns:a16="http://schemas.microsoft.com/office/drawing/2014/main" id="{6303451C-083E-47AF-9F93-E4C8481A7B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329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9" name="Oval 9">
              <a:extLst>
                <a:ext uri="{FF2B5EF4-FFF2-40B4-BE49-F238E27FC236}">
                  <a16:creationId xmlns:a16="http://schemas.microsoft.com/office/drawing/2014/main" id="{DA5BAAA0-D859-4FA6-85E0-5CA4713D16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229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0" name="Oval 10">
              <a:extLst>
                <a:ext uri="{FF2B5EF4-FFF2-40B4-BE49-F238E27FC236}">
                  <a16:creationId xmlns:a16="http://schemas.microsoft.com/office/drawing/2014/main" id="{CE95B0C8-8273-44E3-A6C6-4363527F9B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279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1" name="Oval 11">
              <a:extLst>
                <a:ext uri="{FF2B5EF4-FFF2-40B4-BE49-F238E27FC236}">
                  <a16:creationId xmlns:a16="http://schemas.microsoft.com/office/drawing/2014/main" id="{B84FF30E-1BD4-4F7E-8A26-C1A46B432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0104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2" name="Oval 12">
              <a:extLst>
                <a:ext uri="{FF2B5EF4-FFF2-40B4-BE49-F238E27FC236}">
                  <a16:creationId xmlns:a16="http://schemas.microsoft.com/office/drawing/2014/main" id="{90EA43F4-1192-48B1-AFEB-221C01ACDD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069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3" name="Oval 13">
              <a:extLst>
                <a:ext uri="{FF2B5EF4-FFF2-40B4-BE49-F238E27FC236}">
                  <a16:creationId xmlns:a16="http://schemas.microsoft.com/office/drawing/2014/main" id="{52FA2DAB-A85C-4E48-9405-F5AB29B3DA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119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4" name="Oval 14">
              <a:extLst>
                <a:ext uri="{FF2B5EF4-FFF2-40B4-BE49-F238E27FC236}">
                  <a16:creationId xmlns:a16="http://schemas.microsoft.com/office/drawing/2014/main" id="{BAC5E3BE-27A3-444B-BFFF-581BF2BCD3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329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5" name="Oval 15">
              <a:extLst>
                <a:ext uri="{FF2B5EF4-FFF2-40B4-BE49-F238E27FC236}">
                  <a16:creationId xmlns:a16="http://schemas.microsoft.com/office/drawing/2014/main" id="{38992EE1-1E72-4A29-A6CC-08F56A9C1C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229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6" name="Oval 16">
              <a:extLst>
                <a:ext uri="{FF2B5EF4-FFF2-40B4-BE49-F238E27FC236}">
                  <a16:creationId xmlns:a16="http://schemas.microsoft.com/office/drawing/2014/main" id="{4FDD6746-CF0F-4C55-B2CE-651960A004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279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8" name="Oval 5">
              <a:extLst>
                <a:ext uri="{FF2B5EF4-FFF2-40B4-BE49-F238E27FC236}">
                  <a16:creationId xmlns:a16="http://schemas.microsoft.com/office/drawing/2014/main" id="{581BF31F-6CD3-4805-9772-39549AB40F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1596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9" name="Oval 6">
              <a:extLst>
                <a:ext uri="{FF2B5EF4-FFF2-40B4-BE49-F238E27FC236}">
                  <a16:creationId xmlns:a16="http://schemas.microsoft.com/office/drawing/2014/main" id="{96FC69C6-6CEE-47AE-B008-E6CC5F9B67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218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0" name="Oval 7">
              <a:extLst>
                <a:ext uri="{FF2B5EF4-FFF2-40B4-BE49-F238E27FC236}">
                  <a16:creationId xmlns:a16="http://schemas.microsoft.com/office/drawing/2014/main" id="{C16F440A-33AF-4A9F-8A2D-DE5558670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268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1" name="Oval 8">
              <a:extLst>
                <a:ext uri="{FF2B5EF4-FFF2-40B4-BE49-F238E27FC236}">
                  <a16:creationId xmlns:a16="http://schemas.microsoft.com/office/drawing/2014/main" id="{FE8160DF-6F16-443F-A5A1-9FF1B6B67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478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2" name="Oval 9">
              <a:extLst>
                <a:ext uri="{FF2B5EF4-FFF2-40B4-BE49-F238E27FC236}">
                  <a16:creationId xmlns:a16="http://schemas.microsoft.com/office/drawing/2014/main" id="{B930F346-C5F7-4F46-8080-F06B123936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378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3" name="Oval 10">
              <a:extLst>
                <a:ext uri="{FF2B5EF4-FFF2-40B4-BE49-F238E27FC236}">
                  <a16:creationId xmlns:a16="http://schemas.microsoft.com/office/drawing/2014/main" id="{71920515-8F5A-493C-8BE6-49A0D303D3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428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4" name="Oval 11">
              <a:extLst>
                <a:ext uri="{FF2B5EF4-FFF2-40B4-BE49-F238E27FC236}">
                  <a16:creationId xmlns:a16="http://schemas.microsoft.com/office/drawing/2014/main" id="{78E448D3-895E-4E50-873E-151EFC540B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1596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5" name="Oval 12">
              <a:extLst>
                <a:ext uri="{FF2B5EF4-FFF2-40B4-BE49-F238E27FC236}">
                  <a16:creationId xmlns:a16="http://schemas.microsoft.com/office/drawing/2014/main" id="{1C16A860-AF52-46E6-89D7-896597D3F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218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6" name="Oval 13">
              <a:extLst>
                <a:ext uri="{FF2B5EF4-FFF2-40B4-BE49-F238E27FC236}">
                  <a16:creationId xmlns:a16="http://schemas.microsoft.com/office/drawing/2014/main" id="{7BBC2C52-032D-4D78-82B0-6821E262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268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7" name="Oval 14">
              <a:extLst>
                <a:ext uri="{FF2B5EF4-FFF2-40B4-BE49-F238E27FC236}">
                  <a16:creationId xmlns:a16="http://schemas.microsoft.com/office/drawing/2014/main" id="{B9F323C0-2FAF-4027-BFAC-EBD36C2510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478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8" name="Oval 15">
              <a:extLst>
                <a:ext uri="{FF2B5EF4-FFF2-40B4-BE49-F238E27FC236}">
                  <a16:creationId xmlns:a16="http://schemas.microsoft.com/office/drawing/2014/main" id="{B30361CA-914C-43F0-B352-2B910A5203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378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9" name="Oval 16">
              <a:extLst>
                <a:ext uri="{FF2B5EF4-FFF2-40B4-BE49-F238E27FC236}">
                  <a16:creationId xmlns:a16="http://schemas.microsoft.com/office/drawing/2014/main" id="{35FA6D4B-78EA-45EE-853F-9DF5263916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428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1" name="Oval 5">
              <a:extLst>
                <a:ext uri="{FF2B5EF4-FFF2-40B4-BE49-F238E27FC236}">
                  <a16:creationId xmlns:a16="http://schemas.microsoft.com/office/drawing/2014/main" id="{3EFFC1EA-6AF8-454E-B5F4-4023A14D35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3088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2" name="Oval 6">
              <a:extLst>
                <a:ext uri="{FF2B5EF4-FFF2-40B4-BE49-F238E27FC236}">
                  <a16:creationId xmlns:a16="http://schemas.microsoft.com/office/drawing/2014/main" id="{E4D0EED8-13E3-4852-A43B-636DD34CE2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367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3" name="Oval 7">
              <a:extLst>
                <a:ext uri="{FF2B5EF4-FFF2-40B4-BE49-F238E27FC236}">
                  <a16:creationId xmlns:a16="http://schemas.microsoft.com/office/drawing/2014/main" id="{562AEE87-8A94-4755-90AE-4DE6980C9A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417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4" name="Oval 8">
              <a:extLst>
                <a:ext uri="{FF2B5EF4-FFF2-40B4-BE49-F238E27FC236}">
                  <a16:creationId xmlns:a16="http://schemas.microsoft.com/office/drawing/2014/main" id="{E2043DA2-61A7-44C4-981F-B59AC8928B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627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5" name="Oval 9">
              <a:extLst>
                <a:ext uri="{FF2B5EF4-FFF2-40B4-BE49-F238E27FC236}">
                  <a16:creationId xmlns:a16="http://schemas.microsoft.com/office/drawing/2014/main" id="{CA126770-AC8B-484F-A390-4A75C7A583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27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6" name="Oval 10">
              <a:extLst>
                <a:ext uri="{FF2B5EF4-FFF2-40B4-BE49-F238E27FC236}">
                  <a16:creationId xmlns:a16="http://schemas.microsoft.com/office/drawing/2014/main" id="{FFCDA162-84CB-4866-BAD4-AD4A60E822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577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7" name="Oval 11">
              <a:extLst>
                <a:ext uri="{FF2B5EF4-FFF2-40B4-BE49-F238E27FC236}">
                  <a16:creationId xmlns:a16="http://schemas.microsoft.com/office/drawing/2014/main" id="{FF8F6E71-DCEC-4A02-863A-2FDAABE983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3088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8" name="Oval 12">
              <a:extLst>
                <a:ext uri="{FF2B5EF4-FFF2-40B4-BE49-F238E27FC236}">
                  <a16:creationId xmlns:a16="http://schemas.microsoft.com/office/drawing/2014/main" id="{0D9D7D8E-542D-4A76-B3CF-C8C9EE057D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367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9" name="Oval 13">
              <a:extLst>
                <a:ext uri="{FF2B5EF4-FFF2-40B4-BE49-F238E27FC236}">
                  <a16:creationId xmlns:a16="http://schemas.microsoft.com/office/drawing/2014/main" id="{C92D62CA-C658-483D-B465-616B6F8DA6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417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0" name="Oval 14">
              <a:extLst>
                <a:ext uri="{FF2B5EF4-FFF2-40B4-BE49-F238E27FC236}">
                  <a16:creationId xmlns:a16="http://schemas.microsoft.com/office/drawing/2014/main" id="{F7EC0E15-2484-4799-8DED-3A6497CA79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627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1" name="Oval 15">
              <a:extLst>
                <a:ext uri="{FF2B5EF4-FFF2-40B4-BE49-F238E27FC236}">
                  <a16:creationId xmlns:a16="http://schemas.microsoft.com/office/drawing/2014/main" id="{9B6C5953-F24F-4B70-A925-86A1E02A9D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27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2" name="Oval 16">
              <a:extLst>
                <a:ext uri="{FF2B5EF4-FFF2-40B4-BE49-F238E27FC236}">
                  <a16:creationId xmlns:a16="http://schemas.microsoft.com/office/drawing/2014/main" id="{7E56B9FC-BCF6-4EA2-BED9-512649A60C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577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4" name="Oval 5">
              <a:extLst>
                <a:ext uri="{FF2B5EF4-FFF2-40B4-BE49-F238E27FC236}">
                  <a16:creationId xmlns:a16="http://schemas.microsoft.com/office/drawing/2014/main" id="{7493A0CA-986C-4718-AAE2-BD6740E71D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4580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5" name="Oval 6">
              <a:extLst>
                <a:ext uri="{FF2B5EF4-FFF2-40B4-BE49-F238E27FC236}">
                  <a16:creationId xmlns:a16="http://schemas.microsoft.com/office/drawing/2014/main" id="{528B6A78-E7CD-4AFD-AF70-27B7E9C346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516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6" name="Oval 7">
              <a:extLst>
                <a:ext uri="{FF2B5EF4-FFF2-40B4-BE49-F238E27FC236}">
                  <a16:creationId xmlns:a16="http://schemas.microsoft.com/office/drawing/2014/main" id="{E389C186-CB92-4C5D-A992-F2C11D789F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566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7" name="Oval 8">
              <a:extLst>
                <a:ext uri="{FF2B5EF4-FFF2-40B4-BE49-F238E27FC236}">
                  <a16:creationId xmlns:a16="http://schemas.microsoft.com/office/drawing/2014/main" id="{304A32B0-E0D6-48DD-A015-170779640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776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8" name="Oval 9">
              <a:extLst>
                <a:ext uri="{FF2B5EF4-FFF2-40B4-BE49-F238E27FC236}">
                  <a16:creationId xmlns:a16="http://schemas.microsoft.com/office/drawing/2014/main" id="{7DF26246-2878-46E1-B143-9F2400477B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676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9" name="Oval 10">
              <a:extLst>
                <a:ext uri="{FF2B5EF4-FFF2-40B4-BE49-F238E27FC236}">
                  <a16:creationId xmlns:a16="http://schemas.microsoft.com/office/drawing/2014/main" id="{02CDD2C4-15E1-4581-9D48-7A3F96066F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26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0" name="Oval 11">
              <a:extLst>
                <a:ext uri="{FF2B5EF4-FFF2-40B4-BE49-F238E27FC236}">
                  <a16:creationId xmlns:a16="http://schemas.microsoft.com/office/drawing/2014/main" id="{48536F8F-8D54-488A-90FD-962DE2802A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4580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1" name="Oval 12">
              <a:extLst>
                <a:ext uri="{FF2B5EF4-FFF2-40B4-BE49-F238E27FC236}">
                  <a16:creationId xmlns:a16="http://schemas.microsoft.com/office/drawing/2014/main" id="{615F3B38-1316-4130-9E8E-B0F89FA1DD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516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2" name="Oval 13">
              <a:extLst>
                <a:ext uri="{FF2B5EF4-FFF2-40B4-BE49-F238E27FC236}">
                  <a16:creationId xmlns:a16="http://schemas.microsoft.com/office/drawing/2014/main" id="{922FEF25-BFB7-470F-BF83-0DA595F607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566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3" name="Oval 14">
              <a:extLst>
                <a:ext uri="{FF2B5EF4-FFF2-40B4-BE49-F238E27FC236}">
                  <a16:creationId xmlns:a16="http://schemas.microsoft.com/office/drawing/2014/main" id="{D83F64B0-2A51-42A8-93D7-D5B17390C5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776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4" name="Oval 15">
              <a:extLst>
                <a:ext uri="{FF2B5EF4-FFF2-40B4-BE49-F238E27FC236}">
                  <a16:creationId xmlns:a16="http://schemas.microsoft.com/office/drawing/2014/main" id="{692E19C2-B221-4F3E-876C-4A5716694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676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5" name="Oval 16">
              <a:extLst>
                <a:ext uri="{FF2B5EF4-FFF2-40B4-BE49-F238E27FC236}">
                  <a16:creationId xmlns:a16="http://schemas.microsoft.com/office/drawing/2014/main" id="{910D2CB1-AB2D-450C-B24C-089241431B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26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7" name="Oval 5">
              <a:extLst>
                <a:ext uri="{FF2B5EF4-FFF2-40B4-BE49-F238E27FC236}">
                  <a16:creationId xmlns:a16="http://schemas.microsoft.com/office/drawing/2014/main" id="{43058E47-C347-4494-B17C-3E29A58327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6072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8" name="Oval 6">
              <a:extLst>
                <a:ext uri="{FF2B5EF4-FFF2-40B4-BE49-F238E27FC236}">
                  <a16:creationId xmlns:a16="http://schemas.microsoft.com/office/drawing/2014/main" id="{2B8B2348-528B-41E5-8AD0-D490FBFBA6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666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9" name="Oval 7">
              <a:extLst>
                <a:ext uri="{FF2B5EF4-FFF2-40B4-BE49-F238E27FC236}">
                  <a16:creationId xmlns:a16="http://schemas.microsoft.com/office/drawing/2014/main" id="{18DAA2EF-0868-40BB-852E-1A78115E47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716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0" name="Oval 8">
              <a:extLst>
                <a:ext uri="{FF2B5EF4-FFF2-40B4-BE49-F238E27FC236}">
                  <a16:creationId xmlns:a16="http://schemas.microsoft.com/office/drawing/2014/main" id="{2CBFB2C7-038D-4A5D-9BB3-972E2A060A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26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1" name="Oval 9">
              <a:extLst>
                <a:ext uri="{FF2B5EF4-FFF2-40B4-BE49-F238E27FC236}">
                  <a16:creationId xmlns:a16="http://schemas.microsoft.com/office/drawing/2014/main" id="{DF0A52A1-45DE-4C5F-9A23-E59DAB9891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826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2" name="Oval 10">
              <a:extLst>
                <a:ext uri="{FF2B5EF4-FFF2-40B4-BE49-F238E27FC236}">
                  <a16:creationId xmlns:a16="http://schemas.microsoft.com/office/drawing/2014/main" id="{388B44D1-78E2-499A-9694-F54DC18857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876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3" name="Oval 11">
              <a:extLst>
                <a:ext uri="{FF2B5EF4-FFF2-40B4-BE49-F238E27FC236}">
                  <a16:creationId xmlns:a16="http://schemas.microsoft.com/office/drawing/2014/main" id="{45E3A374-C4E7-4B0A-9034-52A598A98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6072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4" name="Oval 12">
              <a:extLst>
                <a:ext uri="{FF2B5EF4-FFF2-40B4-BE49-F238E27FC236}">
                  <a16:creationId xmlns:a16="http://schemas.microsoft.com/office/drawing/2014/main" id="{41DE053C-3381-460F-B3D1-6D4F963E3E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666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5" name="Oval 13">
              <a:extLst>
                <a:ext uri="{FF2B5EF4-FFF2-40B4-BE49-F238E27FC236}">
                  <a16:creationId xmlns:a16="http://schemas.microsoft.com/office/drawing/2014/main" id="{1C053416-6992-4CAB-8B6E-8A0BFE5F0B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716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6" name="Oval 14">
              <a:extLst>
                <a:ext uri="{FF2B5EF4-FFF2-40B4-BE49-F238E27FC236}">
                  <a16:creationId xmlns:a16="http://schemas.microsoft.com/office/drawing/2014/main" id="{F487C442-C18A-44E9-9A96-C74EDEFCE2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26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7" name="Oval 15">
              <a:extLst>
                <a:ext uri="{FF2B5EF4-FFF2-40B4-BE49-F238E27FC236}">
                  <a16:creationId xmlns:a16="http://schemas.microsoft.com/office/drawing/2014/main" id="{005648C3-E6C1-4FBA-9DF7-C17DF32EBA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826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8" name="Oval 16">
              <a:extLst>
                <a:ext uri="{FF2B5EF4-FFF2-40B4-BE49-F238E27FC236}">
                  <a16:creationId xmlns:a16="http://schemas.microsoft.com/office/drawing/2014/main" id="{075928F3-92C1-4C43-A462-63923B841D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876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0" name="Oval 5">
              <a:extLst>
                <a:ext uri="{FF2B5EF4-FFF2-40B4-BE49-F238E27FC236}">
                  <a16:creationId xmlns:a16="http://schemas.microsoft.com/office/drawing/2014/main" id="{9758916E-0E13-42D3-92A4-E8D15B56A3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7564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1" name="Oval 6">
              <a:extLst>
                <a:ext uri="{FF2B5EF4-FFF2-40B4-BE49-F238E27FC236}">
                  <a16:creationId xmlns:a16="http://schemas.microsoft.com/office/drawing/2014/main" id="{BB15AF17-4E71-4EE8-8D9E-45F4F3DB1E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815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2" name="Oval 7">
              <a:extLst>
                <a:ext uri="{FF2B5EF4-FFF2-40B4-BE49-F238E27FC236}">
                  <a16:creationId xmlns:a16="http://schemas.microsoft.com/office/drawing/2014/main" id="{91DF4690-3705-424B-9F84-3B4091362D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865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3" name="Oval 8">
              <a:extLst>
                <a:ext uri="{FF2B5EF4-FFF2-40B4-BE49-F238E27FC236}">
                  <a16:creationId xmlns:a16="http://schemas.microsoft.com/office/drawing/2014/main" id="{DE309AA8-A265-4D5F-ADCA-F852662DB1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075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4" name="Oval 9">
              <a:extLst>
                <a:ext uri="{FF2B5EF4-FFF2-40B4-BE49-F238E27FC236}">
                  <a16:creationId xmlns:a16="http://schemas.microsoft.com/office/drawing/2014/main" id="{CA321D5F-4CEF-4FF7-9B5F-1331F80119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1975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5" name="Oval 10">
              <a:extLst>
                <a:ext uri="{FF2B5EF4-FFF2-40B4-BE49-F238E27FC236}">
                  <a16:creationId xmlns:a16="http://schemas.microsoft.com/office/drawing/2014/main" id="{D6080729-4C02-4496-9387-A13D9F2EEE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025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6" name="Oval 11">
              <a:extLst>
                <a:ext uri="{FF2B5EF4-FFF2-40B4-BE49-F238E27FC236}">
                  <a16:creationId xmlns:a16="http://schemas.microsoft.com/office/drawing/2014/main" id="{AD93A4B4-14F6-41AA-BDB6-91C94C9DEB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7564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7" name="Oval 12">
              <a:extLst>
                <a:ext uri="{FF2B5EF4-FFF2-40B4-BE49-F238E27FC236}">
                  <a16:creationId xmlns:a16="http://schemas.microsoft.com/office/drawing/2014/main" id="{7223D86B-DAD0-45E9-8D13-7C64EEDAC5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815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8" name="Oval 13">
              <a:extLst>
                <a:ext uri="{FF2B5EF4-FFF2-40B4-BE49-F238E27FC236}">
                  <a16:creationId xmlns:a16="http://schemas.microsoft.com/office/drawing/2014/main" id="{04A1AF0A-4516-47EF-BA3B-E988FF8B90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865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9" name="Oval 14">
              <a:extLst>
                <a:ext uri="{FF2B5EF4-FFF2-40B4-BE49-F238E27FC236}">
                  <a16:creationId xmlns:a16="http://schemas.microsoft.com/office/drawing/2014/main" id="{B92D8103-D6BF-43C9-8D5A-7E7256DED6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075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0" name="Oval 15">
              <a:extLst>
                <a:ext uri="{FF2B5EF4-FFF2-40B4-BE49-F238E27FC236}">
                  <a16:creationId xmlns:a16="http://schemas.microsoft.com/office/drawing/2014/main" id="{202E04E2-4B90-42B6-84D6-A8B3957BE4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1975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1" name="Oval 16">
              <a:extLst>
                <a:ext uri="{FF2B5EF4-FFF2-40B4-BE49-F238E27FC236}">
                  <a16:creationId xmlns:a16="http://schemas.microsoft.com/office/drawing/2014/main" id="{D77BDBBD-7F12-4E51-9D98-BC123FE2FC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025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3" name="Oval 5">
              <a:extLst>
                <a:ext uri="{FF2B5EF4-FFF2-40B4-BE49-F238E27FC236}">
                  <a16:creationId xmlns:a16="http://schemas.microsoft.com/office/drawing/2014/main" id="{0A1CFE9B-015D-4189-AD61-D518FD3054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9056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4" name="Oval 6">
              <a:extLst>
                <a:ext uri="{FF2B5EF4-FFF2-40B4-BE49-F238E27FC236}">
                  <a16:creationId xmlns:a16="http://schemas.microsoft.com/office/drawing/2014/main" id="{093B0B2A-BAD2-46A1-9DDD-C6055347BD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964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5" name="Oval 7">
              <a:extLst>
                <a:ext uri="{FF2B5EF4-FFF2-40B4-BE49-F238E27FC236}">
                  <a16:creationId xmlns:a16="http://schemas.microsoft.com/office/drawing/2014/main" id="{9DDA93E2-0009-41A3-A875-D0E05B4661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014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6" name="Oval 8">
              <a:extLst>
                <a:ext uri="{FF2B5EF4-FFF2-40B4-BE49-F238E27FC236}">
                  <a16:creationId xmlns:a16="http://schemas.microsoft.com/office/drawing/2014/main" id="{FA2E93EE-E566-4DA8-A464-227B5C31F9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224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7" name="Oval 9">
              <a:extLst>
                <a:ext uri="{FF2B5EF4-FFF2-40B4-BE49-F238E27FC236}">
                  <a16:creationId xmlns:a16="http://schemas.microsoft.com/office/drawing/2014/main" id="{E32FDD6C-D439-450B-A947-CDC4164E86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124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8" name="Oval 10">
              <a:extLst>
                <a:ext uri="{FF2B5EF4-FFF2-40B4-BE49-F238E27FC236}">
                  <a16:creationId xmlns:a16="http://schemas.microsoft.com/office/drawing/2014/main" id="{CCB62920-E1E7-416D-98E9-DDC0B0842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174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9" name="Oval 11">
              <a:extLst>
                <a:ext uri="{FF2B5EF4-FFF2-40B4-BE49-F238E27FC236}">
                  <a16:creationId xmlns:a16="http://schemas.microsoft.com/office/drawing/2014/main" id="{51F239BF-004A-4D5F-A94C-DFFE51D23F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9056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0" name="Oval 12">
              <a:extLst>
                <a:ext uri="{FF2B5EF4-FFF2-40B4-BE49-F238E27FC236}">
                  <a16:creationId xmlns:a16="http://schemas.microsoft.com/office/drawing/2014/main" id="{CFA30CC3-8995-440C-A161-F932D085B0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964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1" name="Oval 13">
              <a:extLst>
                <a:ext uri="{FF2B5EF4-FFF2-40B4-BE49-F238E27FC236}">
                  <a16:creationId xmlns:a16="http://schemas.microsoft.com/office/drawing/2014/main" id="{AEE590D3-60CB-4B5D-B3B0-A455B282F3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014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2" name="Oval 14">
              <a:extLst>
                <a:ext uri="{FF2B5EF4-FFF2-40B4-BE49-F238E27FC236}">
                  <a16:creationId xmlns:a16="http://schemas.microsoft.com/office/drawing/2014/main" id="{09E923DC-DCB3-4644-A82B-FA0D856A3E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224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3" name="Oval 15">
              <a:extLst>
                <a:ext uri="{FF2B5EF4-FFF2-40B4-BE49-F238E27FC236}">
                  <a16:creationId xmlns:a16="http://schemas.microsoft.com/office/drawing/2014/main" id="{E2BB3AAE-F677-47BF-9E84-7801957FF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124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4" name="Oval 16">
              <a:extLst>
                <a:ext uri="{FF2B5EF4-FFF2-40B4-BE49-F238E27FC236}">
                  <a16:creationId xmlns:a16="http://schemas.microsoft.com/office/drawing/2014/main" id="{7DBA366C-B1BF-42EE-A909-B4C5A70DCA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174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6" name="Oval 5">
              <a:extLst>
                <a:ext uri="{FF2B5EF4-FFF2-40B4-BE49-F238E27FC236}">
                  <a16:creationId xmlns:a16="http://schemas.microsoft.com/office/drawing/2014/main" id="{C0782292-3D5E-45FE-8954-238D76F9D9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0548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7" name="Oval 6">
              <a:extLst>
                <a:ext uri="{FF2B5EF4-FFF2-40B4-BE49-F238E27FC236}">
                  <a16:creationId xmlns:a16="http://schemas.microsoft.com/office/drawing/2014/main" id="{0B19B48B-178D-4A3B-B25B-FD34C98C0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113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8" name="Oval 7">
              <a:extLst>
                <a:ext uri="{FF2B5EF4-FFF2-40B4-BE49-F238E27FC236}">
                  <a16:creationId xmlns:a16="http://schemas.microsoft.com/office/drawing/2014/main" id="{19666C77-5F39-42A3-AB4B-F052692D04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163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9" name="Oval 8">
              <a:extLst>
                <a:ext uri="{FF2B5EF4-FFF2-40B4-BE49-F238E27FC236}">
                  <a16:creationId xmlns:a16="http://schemas.microsoft.com/office/drawing/2014/main" id="{D79C0D8F-20D5-49B5-ABF2-82EDD0FFB1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73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0" name="Oval 9">
              <a:extLst>
                <a:ext uri="{FF2B5EF4-FFF2-40B4-BE49-F238E27FC236}">
                  <a16:creationId xmlns:a16="http://schemas.microsoft.com/office/drawing/2014/main" id="{CB83ED51-B6C4-4834-8B3E-C556C41A78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273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1" name="Oval 10">
              <a:extLst>
                <a:ext uri="{FF2B5EF4-FFF2-40B4-BE49-F238E27FC236}">
                  <a16:creationId xmlns:a16="http://schemas.microsoft.com/office/drawing/2014/main" id="{DE3543D0-CF74-4C19-B39D-DB9F66C34D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323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2" name="Oval 11">
              <a:extLst>
                <a:ext uri="{FF2B5EF4-FFF2-40B4-BE49-F238E27FC236}">
                  <a16:creationId xmlns:a16="http://schemas.microsoft.com/office/drawing/2014/main" id="{5176287D-6243-476A-A8F0-B3C2EF1637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0548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3" name="Oval 12">
              <a:extLst>
                <a:ext uri="{FF2B5EF4-FFF2-40B4-BE49-F238E27FC236}">
                  <a16:creationId xmlns:a16="http://schemas.microsoft.com/office/drawing/2014/main" id="{D5749D44-3A4F-4C49-981B-BB5D46B444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113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4" name="Oval 13">
              <a:extLst>
                <a:ext uri="{FF2B5EF4-FFF2-40B4-BE49-F238E27FC236}">
                  <a16:creationId xmlns:a16="http://schemas.microsoft.com/office/drawing/2014/main" id="{EF13A7CA-B59C-4A65-96BE-4094ACC9BC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163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5" name="Oval 14">
              <a:extLst>
                <a:ext uri="{FF2B5EF4-FFF2-40B4-BE49-F238E27FC236}">
                  <a16:creationId xmlns:a16="http://schemas.microsoft.com/office/drawing/2014/main" id="{19B1AA99-D96F-4CF4-B371-8241D24095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73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6" name="Oval 15">
              <a:extLst>
                <a:ext uri="{FF2B5EF4-FFF2-40B4-BE49-F238E27FC236}">
                  <a16:creationId xmlns:a16="http://schemas.microsoft.com/office/drawing/2014/main" id="{36006272-AD57-4D0E-8160-22700A5DD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273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7" name="Oval 16">
              <a:extLst>
                <a:ext uri="{FF2B5EF4-FFF2-40B4-BE49-F238E27FC236}">
                  <a16:creationId xmlns:a16="http://schemas.microsoft.com/office/drawing/2014/main" id="{25215293-A641-48A8-81E1-D2BF629040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323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9" name="Oval 5">
              <a:extLst>
                <a:ext uri="{FF2B5EF4-FFF2-40B4-BE49-F238E27FC236}">
                  <a16:creationId xmlns:a16="http://schemas.microsoft.com/office/drawing/2014/main" id="{7890DB95-9E11-435D-A08A-C5ACE6B9CA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2040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0" name="Oval 6">
              <a:extLst>
                <a:ext uri="{FF2B5EF4-FFF2-40B4-BE49-F238E27FC236}">
                  <a16:creationId xmlns:a16="http://schemas.microsoft.com/office/drawing/2014/main" id="{C9E32117-4DF5-4F55-B489-22A75B6357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262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1" name="Oval 7">
              <a:extLst>
                <a:ext uri="{FF2B5EF4-FFF2-40B4-BE49-F238E27FC236}">
                  <a16:creationId xmlns:a16="http://schemas.microsoft.com/office/drawing/2014/main" id="{11DBC9C6-B5D9-416C-8F66-75847DDB51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312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2" name="Oval 8">
              <a:extLst>
                <a:ext uri="{FF2B5EF4-FFF2-40B4-BE49-F238E27FC236}">
                  <a16:creationId xmlns:a16="http://schemas.microsoft.com/office/drawing/2014/main" id="{6E3FB64D-A7FA-4C70-8472-D612053E6A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522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3" name="Oval 9">
              <a:extLst>
                <a:ext uri="{FF2B5EF4-FFF2-40B4-BE49-F238E27FC236}">
                  <a16:creationId xmlns:a16="http://schemas.microsoft.com/office/drawing/2014/main" id="{BB82DB74-2420-4EC4-9928-D5E8B99E27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422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4" name="Oval 10">
              <a:extLst>
                <a:ext uri="{FF2B5EF4-FFF2-40B4-BE49-F238E27FC236}">
                  <a16:creationId xmlns:a16="http://schemas.microsoft.com/office/drawing/2014/main" id="{2AE023C7-D113-4B7D-8733-C791154F3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72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5" name="Oval 11">
              <a:extLst>
                <a:ext uri="{FF2B5EF4-FFF2-40B4-BE49-F238E27FC236}">
                  <a16:creationId xmlns:a16="http://schemas.microsoft.com/office/drawing/2014/main" id="{B9E55B14-8522-454F-B045-447078FC47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2040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6" name="Oval 12">
              <a:extLst>
                <a:ext uri="{FF2B5EF4-FFF2-40B4-BE49-F238E27FC236}">
                  <a16:creationId xmlns:a16="http://schemas.microsoft.com/office/drawing/2014/main" id="{D76B321C-E6F3-4E0E-93BC-5289C9F4BC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262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7" name="Oval 13">
              <a:extLst>
                <a:ext uri="{FF2B5EF4-FFF2-40B4-BE49-F238E27FC236}">
                  <a16:creationId xmlns:a16="http://schemas.microsoft.com/office/drawing/2014/main" id="{38BBC3A8-23A9-40DC-AB39-3B8B4ADC21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312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8" name="Oval 14">
              <a:extLst>
                <a:ext uri="{FF2B5EF4-FFF2-40B4-BE49-F238E27FC236}">
                  <a16:creationId xmlns:a16="http://schemas.microsoft.com/office/drawing/2014/main" id="{8C361935-09BA-4295-ABF5-9C95EB61F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522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9" name="Oval 15">
              <a:extLst>
                <a:ext uri="{FF2B5EF4-FFF2-40B4-BE49-F238E27FC236}">
                  <a16:creationId xmlns:a16="http://schemas.microsoft.com/office/drawing/2014/main" id="{A1E1E56C-C4CB-42A4-9815-296E33ADD8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422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0" name="Oval 16">
              <a:extLst>
                <a:ext uri="{FF2B5EF4-FFF2-40B4-BE49-F238E27FC236}">
                  <a16:creationId xmlns:a16="http://schemas.microsoft.com/office/drawing/2014/main" id="{6D7EC478-133B-47EE-A6AC-DCDB329219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72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2" name="Oval 5">
              <a:extLst>
                <a:ext uri="{FF2B5EF4-FFF2-40B4-BE49-F238E27FC236}">
                  <a16:creationId xmlns:a16="http://schemas.microsoft.com/office/drawing/2014/main" id="{D8AAE10E-E719-4C6C-920B-DB0362ED7E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3532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3" name="Oval 6">
              <a:extLst>
                <a:ext uri="{FF2B5EF4-FFF2-40B4-BE49-F238E27FC236}">
                  <a16:creationId xmlns:a16="http://schemas.microsoft.com/office/drawing/2014/main" id="{D1C20804-AFAD-4129-9FA7-3F7894502D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412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4" name="Oval 7">
              <a:extLst>
                <a:ext uri="{FF2B5EF4-FFF2-40B4-BE49-F238E27FC236}">
                  <a16:creationId xmlns:a16="http://schemas.microsoft.com/office/drawing/2014/main" id="{D6D6D000-9A4A-4AAF-9564-16E14B5E96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462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5" name="Oval 8">
              <a:extLst>
                <a:ext uri="{FF2B5EF4-FFF2-40B4-BE49-F238E27FC236}">
                  <a16:creationId xmlns:a16="http://schemas.microsoft.com/office/drawing/2014/main" id="{40D58C7B-AD28-457C-B55D-6B1594D18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672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6" name="Oval 9">
              <a:extLst>
                <a:ext uri="{FF2B5EF4-FFF2-40B4-BE49-F238E27FC236}">
                  <a16:creationId xmlns:a16="http://schemas.microsoft.com/office/drawing/2014/main" id="{679B0D16-9D2B-47AB-A2D4-2C8824451C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572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7" name="Oval 10">
              <a:extLst>
                <a:ext uri="{FF2B5EF4-FFF2-40B4-BE49-F238E27FC236}">
                  <a16:creationId xmlns:a16="http://schemas.microsoft.com/office/drawing/2014/main" id="{F3EE47CC-52CB-4B91-AA73-CFAC4F2266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622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8" name="Oval 11">
              <a:extLst>
                <a:ext uri="{FF2B5EF4-FFF2-40B4-BE49-F238E27FC236}">
                  <a16:creationId xmlns:a16="http://schemas.microsoft.com/office/drawing/2014/main" id="{0D3CCB9F-A046-42C0-A82F-B9BBB751B4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3532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9" name="Oval 12">
              <a:extLst>
                <a:ext uri="{FF2B5EF4-FFF2-40B4-BE49-F238E27FC236}">
                  <a16:creationId xmlns:a16="http://schemas.microsoft.com/office/drawing/2014/main" id="{9528F85E-A595-4E74-95DC-8A05785CDE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412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0" name="Oval 13">
              <a:extLst>
                <a:ext uri="{FF2B5EF4-FFF2-40B4-BE49-F238E27FC236}">
                  <a16:creationId xmlns:a16="http://schemas.microsoft.com/office/drawing/2014/main" id="{DCBE61BB-7603-4D95-B00F-FDD0BB7561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462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1" name="Oval 14">
              <a:extLst>
                <a:ext uri="{FF2B5EF4-FFF2-40B4-BE49-F238E27FC236}">
                  <a16:creationId xmlns:a16="http://schemas.microsoft.com/office/drawing/2014/main" id="{138CEB5C-EBF1-4D6F-B615-CE87E7F9EB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672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2" name="Oval 15">
              <a:extLst>
                <a:ext uri="{FF2B5EF4-FFF2-40B4-BE49-F238E27FC236}">
                  <a16:creationId xmlns:a16="http://schemas.microsoft.com/office/drawing/2014/main" id="{25809568-EFF0-48E0-B1AB-FFD3990EC4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572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3" name="Oval 16">
              <a:extLst>
                <a:ext uri="{FF2B5EF4-FFF2-40B4-BE49-F238E27FC236}">
                  <a16:creationId xmlns:a16="http://schemas.microsoft.com/office/drawing/2014/main" id="{3A74DC7C-8C20-4EFC-9764-3FDC8BBA78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622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5" name="Oval 5">
              <a:extLst>
                <a:ext uri="{FF2B5EF4-FFF2-40B4-BE49-F238E27FC236}">
                  <a16:creationId xmlns:a16="http://schemas.microsoft.com/office/drawing/2014/main" id="{857EEA20-B1BD-49CB-9568-A3608F8D8A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5024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6" name="Oval 6">
              <a:extLst>
                <a:ext uri="{FF2B5EF4-FFF2-40B4-BE49-F238E27FC236}">
                  <a16:creationId xmlns:a16="http://schemas.microsoft.com/office/drawing/2014/main" id="{DFFDCEFC-AA86-4750-BAD1-734C05E7DC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61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7" name="Oval 7">
              <a:extLst>
                <a:ext uri="{FF2B5EF4-FFF2-40B4-BE49-F238E27FC236}">
                  <a16:creationId xmlns:a16="http://schemas.microsoft.com/office/drawing/2014/main" id="{0EE28609-F310-4EA1-A639-165135E024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611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8" name="Oval 8">
              <a:extLst>
                <a:ext uri="{FF2B5EF4-FFF2-40B4-BE49-F238E27FC236}">
                  <a16:creationId xmlns:a16="http://schemas.microsoft.com/office/drawing/2014/main" id="{4AB7F8AB-C53E-4615-82FE-826069C4C0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821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9" name="Oval 9">
              <a:extLst>
                <a:ext uri="{FF2B5EF4-FFF2-40B4-BE49-F238E27FC236}">
                  <a16:creationId xmlns:a16="http://schemas.microsoft.com/office/drawing/2014/main" id="{E59F6DF6-FC42-437E-B021-64D3A2D64E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721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0" name="Oval 10">
              <a:extLst>
                <a:ext uri="{FF2B5EF4-FFF2-40B4-BE49-F238E27FC236}">
                  <a16:creationId xmlns:a16="http://schemas.microsoft.com/office/drawing/2014/main" id="{5EE4265F-BDD0-44D5-8A40-79F017908E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771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1" name="Oval 11">
              <a:extLst>
                <a:ext uri="{FF2B5EF4-FFF2-40B4-BE49-F238E27FC236}">
                  <a16:creationId xmlns:a16="http://schemas.microsoft.com/office/drawing/2014/main" id="{EA32C95A-FD6D-4874-A14D-70FB2840BC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5024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2" name="Oval 12">
              <a:extLst>
                <a:ext uri="{FF2B5EF4-FFF2-40B4-BE49-F238E27FC236}">
                  <a16:creationId xmlns:a16="http://schemas.microsoft.com/office/drawing/2014/main" id="{B71058F6-6D3F-45E8-A003-F37F4946D2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61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3" name="Oval 13">
              <a:extLst>
                <a:ext uri="{FF2B5EF4-FFF2-40B4-BE49-F238E27FC236}">
                  <a16:creationId xmlns:a16="http://schemas.microsoft.com/office/drawing/2014/main" id="{04D74E96-A2FC-4130-BA03-01FE9A4982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611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4" name="Oval 14">
              <a:extLst>
                <a:ext uri="{FF2B5EF4-FFF2-40B4-BE49-F238E27FC236}">
                  <a16:creationId xmlns:a16="http://schemas.microsoft.com/office/drawing/2014/main" id="{5F257B87-CB9B-47B8-822B-79ED709977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821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5" name="Oval 15">
              <a:extLst>
                <a:ext uri="{FF2B5EF4-FFF2-40B4-BE49-F238E27FC236}">
                  <a16:creationId xmlns:a16="http://schemas.microsoft.com/office/drawing/2014/main" id="{D252A608-10B7-44D6-AB17-0C40908AF8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721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6" name="Oval 16">
              <a:extLst>
                <a:ext uri="{FF2B5EF4-FFF2-40B4-BE49-F238E27FC236}">
                  <a16:creationId xmlns:a16="http://schemas.microsoft.com/office/drawing/2014/main" id="{82CD3A3D-F691-405B-8649-EAC092185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771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8" name="Oval 5">
              <a:extLst>
                <a:ext uri="{FF2B5EF4-FFF2-40B4-BE49-F238E27FC236}">
                  <a16:creationId xmlns:a16="http://schemas.microsoft.com/office/drawing/2014/main" id="{20D8F5F4-4678-429A-8C0E-DC4A259955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6516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9" name="Oval 6">
              <a:extLst>
                <a:ext uri="{FF2B5EF4-FFF2-40B4-BE49-F238E27FC236}">
                  <a16:creationId xmlns:a16="http://schemas.microsoft.com/office/drawing/2014/main" id="{E44A5B03-DC4A-4427-9970-9002A15A7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710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0" name="Oval 7">
              <a:extLst>
                <a:ext uri="{FF2B5EF4-FFF2-40B4-BE49-F238E27FC236}">
                  <a16:creationId xmlns:a16="http://schemas.microsoft.com/office/drawing/2014/main" id="{4D54E0F5-F28A-42AC-85A7-FBA42B29A8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7604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" name="Oval 8">
              <a:extLst>
                <a:ext uri="{FF2B5EF4-FFF2-40B4-BE49-F238E27FC236}">
                  <a16:creationId xmlns:a16="http://schemas.microsoft.com/office/drawing/2014/main" id="{D1B37B06-96FC-4AC5-895F-8B9C73CD2A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2970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" name="Oval 9">
              <a:extLst>
                <a:ext uri="{FF2B5EF4-FFF2-40B4-BE49-F238E27FC236}">
                  <a16:creationId xmlns:a16="http://schemas.microsoft.com/office/drawing/2014/main" id="{44681418-F1B8-4F4D-ADBF-4A1543C0E9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870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3" name="Oval 10">
              <a:extLst>
                <a:ext uri="{FF2B5EF4-FFF2-40B4-BE49-F238E27FC236}">
                  <a16:creationId xmlns:a16="http://schemas.microsoft.com/office/drawing/2014/main" id="{81A41763-B321-445A-B748-8288E041DA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39204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4" name="Oval 11">
              <a:extLst>
                <a:ext uri="{FF2B5EF4-FFF2-40B4-BE49-F238E27FC236}">
                  <a16:creationId xmlns:a16="http://schemas.microsoft.com/office/drawing/2014/main" id="{4081298F-44D0-48AD-892D-2E49CE22A9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6516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5" name="Oval 12">
              <a:extLst>
                <a:ext uri="{FF2B5EF4-FFF2-40B4-BE49-F238E27FC236}">
                  <a16:creationId xmlns:a16="http://schemas.microsoft.com/office/drawing/2014/main" id="{AABF0B7C-5D2F-4263-A33E-C024CFFDEC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710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6" name="Oval 13">
              <a:extLst>
                <a:ext uri="{FF2B5EF4-FFF2-40B4-BE49-F238E27FC236}">
                  <a16:creationId xmlns:a16="http://schemas.microsoft.com/office/drawing/2014/main" id="{F99E5B88-8909-464E-AD31-4832BA3B8E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7604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7" name="Oval 14">
              <a:extLst>
                <a:ext uri="{FF2B5EF4-FFF2-40B4-BE49-F238E27FC236}">
                  <a16:creationId xmlns:a16="http://schemas.microsoft.com/office/drawing/2014/main" id="{00C8C347-5481-4764-B7EB-4D029241FB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2970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8" name="Oval 15">
              <a:extLst>
                <a:ext uri="{FF2B5EF4-FFF2-40B4-BE49-F238E27FC236}">
                  <a16:creationId xmlns:a16="http://schemas.microsoft.com/office/drawing/2014/main" id="{09DAAD86-DAD5-4781-857F-DD7A60301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870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9" name="Oval 16">
              <a:extLst>
                <a:ext uri="{FF2B5EF4-FFF2-40B4-BE49-F238E27FC236}">
                  <a16:creationId xmlns:a16="http://schemas.microsoft.com/office/drawing/2014/main" id="{ADB6B839-6815-4F57-8294-987EBC46FD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39204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1" name="Oval 5">
              <a:extLst>
                <a:ext uri="{FF2B5EF4-FFF2-40B4-BE49-F238E27FC236}">
                  <a16:creationId xmlns:a16="http://schemas.microsoft.com/office/drawing/2014/main" id="{DFABF23C-1B0F-48DC-9E82-5056FD38A8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8008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2" name="Oval 6">
              <a:extLst>
                <a:ext uri="{FF2B5EF4-FFF2-40B4-BE49-F238E27FC236}">
                  <a16:creationId xmlns:a16="http://schemas.microsoft.com/office/drawing/2014/main" id="{87F21699-6FB5-4BCE-83EA-AF74639206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59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3" name="Oval 7">
              <a:extLst>
                <a:ext uri="{FF2B5EF4-FFF2-40B4-BE49-F238E27FC236}">
                  <a16:creationId xmlns:a16="http://schemas.microsoft.com/office/drawing/2014/main" id="{4512892A-4E8F-4BF2-8522-39F2EAA599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09096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4" name="Oval 8">
              <a:extLst>
                <a:ext uri="{FF2B5EF4-FFF2-40B4-BE49-F238E27FC236}">
                  <a16:creationId xmlns:a16="http://schemas.microsoft.com/office/drawing/2014/main" id="{F9A3938F-13B6-4DA3-A5DA-A12BFCB74F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119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5" name="Oval 9">
              <a:extLst>
                <a:ext uri="{FF2B5EF4-FFF2-40B4-BE49-F238E27FC236}">
                  <a16:creationId xmlns:a16="http://schemas.microsoft.com/office/drawing/2014/main" id="{5E34E16A-5DA7-44CB-8D17-26E8F775F6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19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6" name="Oval 10">
              <a:extLst>
                <a:ext uri="{FF2B5EF4-FFF2-40B4-BE49-F238E27FC236}">
                  <a16:creationId xmlns:a16="http://schemas.microsoft.com/office/drawing/2014/main" id="{D41E10B0-0E56-4EB3-8DBC-1648EB8A6E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0696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7" name="Oval 11">
              <a:extLst>
                <a:ext uri="{FF2B5EF4-FFF2-40B4-BE49-F238E27FC236}">
                  <a16:creationId xmlns:a16="http://schemas.microsoft.com/office/drawing/2014/main" id="{89EFB4AB-B1F8-4CD1-8ED0-C2116A39F4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8008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8" name="Oval 12">
              <a:extLst>
                <a:ext uri="{FF2B5EF4-FFF2-40B4-BE49-F238E27FC236}">
                  <a16:creationId xmlns:a16="http://schemas.microsoft.com/office/drawing/2014/main" id="{7EDFCEBC-4D7D-4882-888F-352BAC625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59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9" name="Oval 13">
              <a:extLst>
                <a:ext uri="{FF2B5EF4-FFF2-40B4-BE49-F238E27FC236}">
                  <a16:creationId xmlns:a16="http://schemas.microsoft.com/office/drawing/2014/main" id="{C39D5CCC-713A-4FD1-A2B1-0EA8446231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09096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0" name="Oval 14">
              <a:extLst>
                <a:ext uri="{FF2B5EF4-FFF2-40B4-BE49-F238E27FC236}">
                  <a16:creationId xmlns:a16="http://schemas.microsoft.com/office/drawing/2014/main" id="{8A4A4867-24FB-44C6-AD26-80A3CC7043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119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1" name="Oval 15">
              <a:extLst>
                <a:ext uri="{FF2B5EF4-FFF2-40B4-BE49-F238E27FC236}">
                  <a16:creationId xmlns:a16="http://schemas.microsoft.com/office/drawing/2014/main" id="{F55DF075-E06B-4B44-BD79-11B2F7A38E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19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2" name="Oval 16">
              <a:extLst>
                <a:ext uri="{FF2B5EF4-FFF2-40B4-BE49-F238E27FC236}">
                  <a16:creationId xmlns:a16="http://schemas.microsoft.com/office/drawing/2014/main" id="{EA780D15-D06F-4791-B158-64D3CDABE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0696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4" name="Oval 5">
              <a:extLst>
                <a:ext uri="{FF2B5EF4-FFF2-40B4-BE49-F238E27FC236}">
                  <a16:creationId xmlns:a16="http://schemas.microsoft.com/office/drawing/2014/main" id="{2872D719-EE7A-41E2-BD66-99695BDD95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69500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5" name="Oval 6">
              <a:extLst>
                <a:ext uri="{FF2B5EF4-FFF2-40B4-BE49-F238E27FC236}">
                  <a16:creationId xmlns:a16="http://schemas.microsoft.com/office/drawing/2014/main" id="{754E04CE-3C0F-4896-B53A-1A29DAECF5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008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6" name="Oval 7">
              <a:extLst>
                <a:ext uri="{FF2B5EF4-FFF2-40B4-BE49-F238E27FC236}">
                  <a16:creationId xmlns:a16="http://schemas.microsoft.com/office/drawing/2014/main" id="{11D60685-94D6-4FC1-9F22-B8F51E1E13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0588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7" name="Oval 8">
              <a:extLst>
                <a:ext uri="{FF2B5EF4-FFF2-40B4-BE49-F238E27FC236}">
                  <a16:creationId xmlns:a16="http://schemas.microsoft.com/office/drawing/2014/main" id="{0FAACF47-9D5C-4CE2-A779-6DD88C0C86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268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8" name="Oval 9">
              <a:extLst>
                <a:ext uri="{FF2B5EF4-FFF2-40B4-BE49-F238E27FC236}">
                  <a16:creationId xmlns:a16="http://schemas.microsoft.com/office/drawing/2014/main" id="{77297959-D093-4215-B3EF-DBC82C904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168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9" name="Oval 10">
              <a:extLst>
                <a:ext uri="{FF2B5EF4-FFF2-40B4-BE49-F238E27FC236}">
                  <a16:creationId xmlns:a16="http://schemas.microsoft.com/office/drawing/2014/main" id="{0BB13C7F-71E2-4BC7-A8C4-C1E15AE271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2188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0" name="Oval 11">
              <a:extLst>
                <a:ext uri="{FF2B5EF4-FFF2-40B4-BE49-F238E27FC236}">
                  <a16:creationId xmlns:a16="http://schemas.microsoft.com/office/drawing/2014/main" id="{69D652BF-83FE-4D57-AA18-8750DF82E6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69500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1" name="Oval 12">
              <a:extLst>
                <a:ext uri="{FF2B5EF4-FFF2-40B4-BE49-F238E27FC236}">
                  <a16:creationId xmlns:a16="http://schemas.microsoft.com/office/drawing/2014/main" id="{7FEA8669-90EC-4810-86E6-8FF43273A5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008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2" name="Oval 13">
              <a:extLst>
                <a:ext uri="{FF2B5EF4-FFF2-40B4-BE49-F238E27FC236}">
                  <a16:creationId xmlns:a16="http://schemas.microsoft.com/office/drawing/2014/main" id="{9D5D8BE9-AF0C-4A56-AF5F-C3A1CF716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0588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3" name="Oval 14">
              <a:extLst>
                <a:ext uri="{FF2B5EF4-FFF2-40B4-BE49-F238E27FC236}">
                  <a16:creationId xmlns:a16="http://schemas.microsoft.com/office/drawing/2014/main" id="{EE344C6F-61F8-446C-B87C-038AC9C871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268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4" name="Oval 15">
              <a:extLst>
                <a:ext uri="{FF2B5EF4-FFF2-40B4-BE49-F238E27FC236}">
                  <a16:creationId xmlns:a16="http://schemas.microsoft.com/office/drawing/2014/main" id="{2FD6BD85-8ABB-4BD5-AC58-E687A335FF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168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5" name="Oval 16">
              <a:extLst>
                <a:ext uri="{FF2B5EF4-FFF2-40B4-BE49-F238E27FC236}">
                  <a16:creationId xmlns:a16="http://schemas.microsoft.com/office/drawing/2014/main" id="{A35EA581-37B8-4350-A881-89D8105D5A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2188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7" name="Oval 5">
              <a:extLst>
                <a:ext uri="{FF2B5EF4-FFF2-40B4-BE49-F238E27FC236}">
                  <a16:creationId xmlns:a16="http://schemas.microsoft.com/office/drawing/2014/main" id="{B87F3DBC-88D1-444E-A068-09A6C0D2C3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0992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8" name="Oval 6">
              <a:extLst>
                <a:ext uri="{FF2B5EF4-FFF2-40B4-BE49-F238E27FC236}">
                  <a16:creationId xmlns:a16="http://schemas.microsoft.com/office/drawing/2014/main" id="{CA05F6EC-2136-47D4-8AB3-20EDC1F82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158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9" name="Oval 7">
              <a:extLst>
                <a:ext uri="{FF2B5EF4-FFF2-40B4-BE49-F238E27FC236}">
                  <a16:creationId xmlns:a16="http://schemas.microsoft.com/office/drawing/2014/main" id="{9AB6BA92-A9D5-4408-8456-6AE901C1BF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2080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0" name="Oval 8">
              <a:extLst>
                <a:ext uri="{FF2B5EF4-FFF2-40B4-BE49-F238E27FC236}">
                  <a16:creationId xmlns:a16="http://schemas.microsoft.com/office/drawing/2014/main" id="{A26F2F4A-A8AF-4FD2-A048-6BB1C557F1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18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1" name="Oval 9">
              <a:extLst>
                <a:ext uri="{FF2B5EF4-FFF2-40B4-BE49-F238E27FC236}">
                  <a16:creationId xmlns:a16="http://schemas.microsoft.com/office/drawing/2014/main" id="{CF1FD3DF-2F7B-4ED8-9E8F-1821A51712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318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2" name="Oval 10">
              <a:extLst>
                <a:ext uri="{FF2B5EF4-FFF2-40B4-BE49-F238E27FC236}">
                  <a16:creationId xmlns:a16="http://schemas.microsoft.com/office/drawing/2014/main" id="{1404C8C6-D4C2-4B64-88B9-89934CE7CB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3680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3" name="Oval 11">
              <a:extLst>
                <a:ext uri="{FF2B5EF4-FFF2-40B4-BE49-F238E27FC236}">
                  <a16:creationId xmlns:a16="http://schemas.microsoft.com/office/drawing/2014/main" id="{696381EE-AADD-49A6-B280-D7EE8920B0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0992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4" name="Oval 12">
              <a:extLst>
                <a:ext uri="{FF2B5EF4-FFF2-40B4-BE49-F238E27FC236}">
                  <a16:creationId xmlns:a16="http://schemas.microsoft.com/office/drawing/2014/main" id="{4C3BF025-B5FD-428F-BDBB-A95FA5909F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158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5" name="Oval 13">
              <a:extLst>
                <a:ext uri="{FF2B5EF4-FFF2-40B4-BE49-F238E27FC236}">
                  <a16:creationId xmlns:a16="http://schemas.microsoft.com/office/drawing/2014/main" id="{B14DBA93-7D75-45CA-A9AC-269FAC4CD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2080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6" name="Oval 14">
              <a:extLst>
                <a:ext uri="{FF2B5EF4-FFF2-40B4-BE49-F238E27FC236}">
                  <a16:creationId xmlns:a16="http://schemas.microsoft.com/office/drawing/2014/main" id="{4CBB6B0E-6778-49D2-BE68-0A3229F2E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18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7" name="Oval 15">
              <a:extLst>
                <a:ext uri="{FF2B5EF4-FFF2-40B4-BE49-F238E27FC236}">
                  <a16:creationId xmlns:a16="http://schemas.microsoft.com/office/drawing/2014/main" id="{16D85260-B0AC-4D0D-93E4-ABC3D080C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318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8" name="Oval 16">
              <a:extLst>
                <a:ext uri="{FF2B5EF4-FFF2-40B4-BE49-F238E27FC236}">
                  <a16:creationId xmlns:a16="http://schemas.microsoft.com/office/drawing/2014/main" id="{98EBE0C1-B0B9-4E3B-9845-D105385536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3680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0" name="Oval 5">
              <a:extLst>
                <a:ext uri="{FF2B5EF4-FFF2-40B4-BE49-F238E27FC236}">
                  <a16:creationId xmlns:a16="http://schemas.microsoft.com/office/drawing/2014/main" id="{E8A8F700-7E3E-487B-A675-B8910BF7F1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2479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1" name="Oval 6">
              <a:extLst>
                <a:ext uri="{FF2B5EF4-FFF2-40B4-BE49-F238E27FC236}">
                  <a16:creationId xmlns:a16="http://schemas.microsoft.com/office/drawing/2014/main" id="{E00B1484-3BC8-4269-BC12-7ABB6BD09A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3067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2" name="Oval 7">
              <a:extLst>
                <a:ext uri="{FF2B5EF4-FFF2-40B4-BE49-F238E27FC236}">
                  <a16:creationId xmlns:a16="http://schemas.microsoft.com/office/drawing/2014/main" id="{C7D04C49-D774-4BA7-BE27-06A841AA09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3567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3" name="Oval 8">
              <a:extLst>
                <a:ext uri="{FF2B5EF4-FFF2-40B4-BE49-F238E27FC236}">
                  <a16:creationId xmlns:a16="http://schemas.microsoft.com/office/drawing/2014/main" id="{084B83F2-7C2E-4EC8-803E-2464DD4AA6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5667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4" name="Oval 9">
              <a:extLst>
                <a:ext uri="{FF2B5EF4-FFF2-40B4-BE49-F238E27FC236}">
                  <a16:creationId xmlns:a16="http://schemas.microsoft.com/office/drawing/2014/main" id="{0ED88350-C67E-4F40-81AC-B1159228D5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4667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5" name="Oval 10">
              <a:extLst>
                <a:ext uri="{FF2B5EF4-FFF2-40B4-BE49-F238E27FC236}">
                  <a16:creationId xmlns:a16="http://schemas.microsoft.com/office/drawing/2014/main" id="{DFB0EE9C-24E6-47E8-9A3C-6D8A6EF7A1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5167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6" name="Oval 11">
              <a:extLst>
                <a:ext uri="{FF2B5EF4-FFF2-40B4-BE49-F238E27FC236}">
                  <a16:creationId xmlns:a16="http://schemas.microsoft.com/office/drawing/2014/main" id="{29E92412-5E76-48E8-AAD2-F0021124EA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2479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7" name="Oval 12">
              <a:extLst>
                <a:ext uri="{FF2B5EF4-FFF2-40B4-BE49-F238E27FC236}">
                  <a16:creationId xmlns:a16="http://schemas.microsoft.com/office/drawing/2014/main" id="{AE345C04-A69B-4B7D-9EA4-E4FD233AA8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3067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8" name="Oval 13">
              <a:extLst>
                <a:ext uri="{FF2B5EF4-FFF2-40B4-BE49-F238E27FC236}">
                  <a16:creationId xmlns:a16="http://schemas.microsoft.com/office/drawing/2014/main" id="{6DC7DD1D-6809-46B8-BB83-FEFB629822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3567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9" name="Oval 14">
              <a:extLst>
                <a:ext uri="{FF2B5EF4-FFF2-40B4-BE49-F238E27FC236}">
                  <a16:creationId xmlns:a16="http://schemas.microsoft.com/office/drawing/2014/main" id="{0F2F1B3C-7B20-4E27-81F4-C9FA56445F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5667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0" name="Oval 15">
              <a:extLst>
                <a:ext uri="{FF2B5EF4-FFF2-40B4-BE49-F238E27FC236}">
                  <a16:creationId xmlns:a16="http://schemas.microsoft.com/office/drawing/2014/main" id="{6F030839-0351-477D-B27B-0599D86467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4667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1" name="Oval 16">
              <a:extLst>
                <a:ext uri="{FF2B5EF4-FFF2-40B4-BE49-F238E27FC236}">
                  <a16:creationId xmlns:a16="http://schemas.microsoft.com/office/drawing/2014/main" id="{4EC95C20-CB41-4250-A736-7AEA0F4FC5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5167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3" name="Oval 5">
              <a:extLst>
                <a:ext uri="{FF2B5EF4-FFF2-40B4-BE49-F238E27FC236}">
                  <a16:creationId xmlns:a16="http://schemas.microsoft.com/office/drawing/2014/main" id="{A48B04DB-F8C4-4EFB-953C-02F8FC9151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644" y="1291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44" name="Oval 6">
              <a:extLst>
                <a:ext uri="{FF2B5EF4-FFF2-40B4-BE49-F238E27FC236}">
                  <a16:creationId xmlns:a16="http://schemas.microsoft.com/office/drawing/2014/main" id="{F835E3A6-6508-4AD3-BDE2-68596F8CE1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23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45" name="Oval 7">
              <a:extLst>
                <a:ext uri="{FF2B5EF4-FFF2-40B4-BE49-F238E27FC236}">
                  <a16:creationId xmlns:a16="http://schemas.microsoft.com/office/drawing/2014/main" id="{A4C2D1E3-299E-4DC1-B39D-E2CD0623F5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3732" y="1291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46" name="Oval 8">
              <a:extLst>
                <a:ext uri="{FF2B5EF4-FFF2-40B4-BE49-F238E27FC236}">
                  <a16:creationId xmlns:a16="http://schemas.microsoft.com/office/drawing/2014/main" id="{9F6CE67C-DBBF-4FED-A6DB-7BEEB7FDF2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583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47" name="Oval 9">
              <a:extLst>
                <a:ext uri="{FF2B5EF4-FFF2-40B4-BE49-F238E27FC236}">
                  <a16:creationId xmlns:a16="http://schemas.microsoft.com/office/drawing/2014/main" id="{55434907-0127-483B-B943-2E6BAC2AC3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3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48" name="Oval 10">
              <a:extLst>
                <a:ext uri="{FF2B5EF4-FFF2-40B4-BE49-F238E27FC236}">
                  <a16:creationId xmlns:a16="http://schemas.microsoft.com/office/drawing/2014/main" id="{06139BE7-3C09-456F-B7C5-8800139B7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332" y="109934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49" name="Oval 11">
              <a:extLst>
                <a:ext uri="{FF2B5EF4-FFF2-40B4-BE49-F238E27FC236}">
                  <a16:creationId xmlns:a16="http://schemas.microsoft.com/office/drawing/2014/main" id="{3D30C1CB-BED3-4DD4-AC96-A46B0797D0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644" y="167243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50" name="Oval 12">
              <a:extLst>
                <a:ext uri="{FF2B5EF4-FFF2-40B4-BE49-F238E27FC236}">
                  <a16:creationId xmlns:a16="http://schemas.microsoft.com/office/drawing/2014/main" id="{30EB9E00-CE41-475D-9276-595B29C2A6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23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51" name="Oval 13">
              <a:extLst>
                <a:ext uri="{FF2B5EF4-FFF2-40B4-BE49-F238E27FC236}">
                  <a16:creationId xmlns:a16="http://schemas.microsoft.com/office/drawing/2014/main" id="{C8E4573C-C485-4B4E-9D97-159380C386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3732" y="16724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52" name="Oval 14">
              <a:extLst>
                <a:ext uri="{FF2B5EF4-FFF2-40B4-BE49-F238E27FC236}">
                  <a16:creationId xmlns:a16="http://schemas.microsoft.com/office/drawing/2014/main" id="{6ADBE216-A9BD-4865-A701-3CF9C77193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583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53" name="Oval 15">
              <a:extLst>
                <a:ext uri="{FF2B5EF4-FFF2-40B4-BE49-F238E27FC236}">
                  <a16:creationId xmlns:a16="http://schemas.microsoft.com/office/drawing/2014/main" id="{40F472A5-0950-41B2-933A-E60F492024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3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54" name="Oval 16">
              <a:extLst>
                <a:ext uri="{FF2B5EF4-FFF2-40B4-BE49-F238E27FC236}">
                  <a16:creationId xmlns:a16="http://schemas.microsoft.com/office/drawing/2014/main" id="{77CA1E7E-E0D6-49AE-8EDF-D95F5FEE2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332" y="148193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17" name="Oval 5">
              <a:extLst>
                <a:ext uri="{FF2B5EF4-FFF2-40B4-BE49-F238E27FC236}">
                  <a16:creationId xmlns:a16="http://schemas.microsoft.com/office/drawing/2014/main" id="{DB9A9BDE-CDF4-4752-A895-286C2912D6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6109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8" name="Oval 6">
              <a:extLst>
                <a:ext uri="{FF2B5EF4-FFF2-40B4-BE49-F238E27FC236}">
                  <a16:creationId xmlns:a16="http://schemas.microsoft.com/office/drawing/2014/main" id="{F11C143E-3CB9-4F5C-ABBE-F3E415428D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669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9" name="Oval 7">
              <a:extLst>
                <a:ext uri="{FF2B5EF4-FFF2-40B4-BE49-F238E27FC236}">
                  <a16:creationId xmlns:a16="http://schemas.microsoft.com/office/drawing/2014/main" id="{6E88A05F-E60A-495D-9C40-00FF38B92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719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0" name="Oval 8">
              <a:extLst>
                <a:ext uri="{FF2B5EF4-FFF2-40B4-BE49-F238E27FC236}">
                  <a16:creationId xmlns:a16="http://schemas.microsoft.com/office/drawing/2014/main" id="{0218BD11-F7B1-4A27-868C-04C127D1EA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929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1" name="Oval 9">
              <a:extLst>
                <a:ext uri="{FF2B5EF4-FFF2-40B4-BE49-F238E27FC236}">
                  <a16:creationId xmlns:a16="http://schemas.microsoft.com/office/drawing/2014/main" id="{C5BDBD84-FE60-4FB5-931A-A32F0CBECE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829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2" name="Oval 10">
              <a:extLst>
                <a:ext uri="{FF2B5EF4-FFF2-40B4-BE49-F238E27FC236}">
                  <a16:creationId xmlns:a16="http://schemas.microsoft.com/office/drawing/2014/main" id="{3F3C27DD-C99C-4A2C-87D8-EEEEC45E45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79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3" name="Oval 11">
              <a:extLst>
                <a:ext uri="{FF2B5EF4-FFF2-40B4-BE49-F238E27FC236}">
                  <a16:creationId xmlns:a16="http://schemas.microsoft.com/office/drawing/2014/main" id="{994DA5D4-D1F2-4098-99A4-288BCBE41A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6109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4" name="Oval 12">
              <a:extLst>
                <a:ext uri="{FF2B5EF4-FFF2-40B4-BE49-F238E27FC236}">
                  <a16:creationId xmlns:a16="http://schemas.microsoft.com/office/drawing/2014/main" id="{247D08C4-C2D4-4EB0-BBD0-0E87AAC06E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669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5" name="Oval 13">
              <a:extLst>
                <a:ext uri="{FF2B5EF4-FFF2-40B4-BE49-F238E27FC236}">
                  <a16:creationId xmlns:a16="http://schemas.microsoft.com/office/drawing/2014/main" id="{5D323B21-56EB-41B4-ADDA-C711368115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719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6" name="Oval 14">
              <a:extLst>
                <a:ext uri="{FF2B5EF4-FFF2-40B4-BE49-F238E27FC236}">
                  <a16:creationId xmlns:a16="http://schemas.microsoft.com/office/drawing/2014/main" id="{AE7BD507-FDB6-4857-A5FF-1D5088CE79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929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7" name="Oval 15">
              <a:extLst>
                <a:ext uri="{FF2B5EF4-FFF2-40B4-BE49-F238E27FC236}">
                  <a16:creationId xmlns:a16="http://schemas.microsoft.com/office/drawing/2014/main" id="{736D03E5-B7FA-4D1D-9E0B-D6F312E37C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829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8" name="Oval 16">
              <a:extLst>
                <a:ext uri="{FF2B5EF4-FFF2-40B4-BE49-F238E27FC236}">
                  <a16:creationId xmlns:a16="http://schemas.microsoft.com/office/drawing/2014/main" id="{DB5AB34F-4217-4A24-AD31-19471928FD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79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5" name="Oval 5">
              <a:extLst>
                <a:ext uri="{FF2B5EF4-FFF2-40B4-BE49-F238E27FC236}">
                  <a16:creationId xmlns:a16="http://schemas.microsoft.com/office/drawing/2014/main" id="{4C792C5C-74F8-48D6-A4FF-71EBB7B745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7601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6" name="Oval 6">
              <a:extLst>
                <a:ext uri="{FF2B5EF4-FFF2-40B4-BE49-F238E27FC236}">
                  <a16:creationId xmlns:a16="http://schemas.microsoft.com/office/drawing/2014/main" id="{1D5D8846-BD08-4617-B2E1-9D770C5D1F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818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7" name="Oval 7">
              <a:extLst>
                <a:ext uri="{FF2B5EF4-FFF2-40B4-BE49-F238E27FC236}">
                  <a16:creationId xmlns:a16="http://schemas.microsoft.com/office/drawing/2014/main" id="{D384AB65-3E5F-43E1-8D8A-560301F480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868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8" name="Oval 8">
              <a:extLst>
                <a:ext uri="{FF2B5EF4-FFF2-40B4-BE49-F238E27FC236}">
                  <a16:creationId xmlns:a16="http://schemas.microsoft.com/office/drawing/2014/main" id="{5C16A486-9755-490C-9B43-0A71D5394D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78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9" name="Oval 9">
              <a:extLst>
                <a:ext uri="{FF2B5EF4-FFF2-40B4-BE49-F238E27FC236}">
                  <a16:creationId xmlns:a16="http://schemas.microsoft.com/office/drawing/2014/main" id="{8885E77D-1503-4369-ABDA-54EF9268F3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78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0" name="Oval 10">
              <a:extLst>
                <a:ext uri="{FF2B5EF4-FFF2-40B4-BE49-F238E27FC236}">
                  <a16:creationId xmlns:a16="http://schemas.microsoft.com/office/drawing/2014/main" id="{C3808D74-DAC5-4EC9-A392-4D463898E5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028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1" name="Oval 11">
              <a:extLst>
                <a:ext uri="{FF2B5EF4-FFF2-40B4-BE49-F238E27FC236}">
                  <a16:creationId xmlns:a16="http://schemas.microsoft.com/office/drawing/2014/main" id="{C226E6EF-9E86-4860-845C-C35846A7A2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7601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2" name="Oval 12">
              <a:extLst>
                <a:ext uri="{FF2B5EF4-FFF2-40B4-BE49-F238E27FC236}">
                  <a16:creationId xmlns:a16="http://schemas.microsoft.com/office/drawing/2014/main" id="{1B42E3AE-CB85-47A8-AB90-1146D869B7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818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3" name="Oval 13">
              <a:extLst>
                <a:ext uri="{FF2B5EF4-FFF2-40B4-BE49-F238E27FC236}">
                  <a16:creationId xmlns:a16="http://schemas.microsoft.com/office/drawing/2014/main" id="{64F77068-A3DD-4574-915B-7063B74CE2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868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4" name="Oval 14">
              <a:extLst>
                <a:ext uri="{FF2B5EF4-FFF2-40B4-BE49-F238E27FC236}">
                  <a16:creationId xmlns:a16="http://schemas.microsoft.com/office/drawing/2014/main" id="{77B38BE4-7119-4840-8FD0-187CF6D35B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78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5" name="Oval 15">
              <a:extLst>
                <a:ext uri="{FF2B5EF4-FFF2-40B4-BE49-F238E27FC236}">
                  <a16:creationId xmlns:a16="http://schemas.microsoft.com/office/drawing/2014/main" id="{F5D2B092-317A-4B84-976B-34FD52A3D0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78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6" name="Oval 16">
              <a:extLst>
                <a:ext uri="{FF2B5EF4-FFF2-40B4-BE49-F238E27FC236}">
                  <a16:creationId xmlns:a16="http://schemas.microsoft.com/office/drawing/2014/main" id="{6F088BAC-3B1A-4A8C-B242-09F46FC9BB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028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3" name="Oval 5">
              <a:extLst>
                <a:ext uri="{FF2B5EF4-FFF2-40B4-BE49-F238E27FC236}">
                  <a16:creationId xmlns:a16="http://schemas.microsoft.com/office/drawing/2014/main" id="{F6258C9B-F422-43F7-AC0D-2321C63ECC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9093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4" name="Oval 6">
              <a:extLst>
                <a:ext uri="{FF2B5EF4-FFF2-40B4-BE49-F238E27FC236}">
                  <a16:creationId xmlns:a16="http://schemas.microsoft.com/office/drawing/2014/main" id="{D18D2587-4B92-491B-8EEE-D4EFA5C856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968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5" name="Oval 7">
              <a:extLst>
                <a:ext uri="{FF2B5EF4-FFF2-40B4-BE49-F238E27FC236}">
                  <a16:creationId xmlns:a16="http://schemas.microsoft.com/office/drawing/2014/main" id="{C2D37372-15EC-4D2C-904C-78676A0303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1018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6" name="Oval 8">
              <a:extLst>
                <a:ext uri="{FF2B5EF4-FFF2-40B4-BE49-F238E27FC236}">
                  <a16:creationId xmlns:a16="http://schemas.microsoft.com/office/drawing/2014/main" id="{5D3246B7-F663-404E-B6BC-F1DBDA3F41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228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7" name="Oval 9">
              <a:extLst>
                <a:ext uri="{FF2B5EF4-FFF2-40B4-BE49-F238E27FC236}">
                  <a16:creationId xmlns:a16="http://schemas.microsoft.com/office/drawing/2014/main" id="{72393B88-913A-4F13-AE67-F788362363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128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8" name="Oval 10">
              <a:extLst>
                <a:ext uri="{FF2B5EF4-FFF2-40B4-BE49-F238E27FC236}">
                  <a16:creationId xmlns:a16="http://schemas.microsoft.com/office/drawing/2014/main" id="{55594C98-797A-4F73-85CB-98DFA48BE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78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9" name="Oval 11">
              <a:extLst>
                <a:ext uri="{FF2B5EF4-FFF2-40B4-BE49-F238E27FC236}">
                  <a16:creationId xmlns:a16="http://schemas.microsoft.com/office/drawing/2014/main" id="{066A7C34-FC9D-4F51-998B-14498052CB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9093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0" name="Oval 12">
              <a:extLst>
                <a:ext uri="{FF2B5EF4-FFF2-40B4-BE49-F238E27FC236}">
                  <a16:creationId xmlns:a16="http://schemas.microsoft.com/office/drawing/2014/main" id="{06BE630E-9E68-4418-9951-070678A6D5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968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1" name="Oval 13">
              <a:extLst>
                <a:ext uri="{FF2B5EF4-FFF2-40B4-BE49-F238E27FC236}">
                  <a16:creationId xmlns:a16="http://schemas.microsoft.com/office/drawing/2014/main" id="{69A2A487-D311-436B-B867-3D310003A5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1018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2" name="Oval 14">
              <a:extLst>
                <a:ext uri="{FF2B5EF4-FFF2-40B4-BE49-F238E27FC236}">
                  <a16:creationId xmlns:a16="http://schemas.microsoft.com/office/drawing/2014/main" id="{8B3AF83F-3B75-4C9B-ACEA-A130CF0656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228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3" name="Oval 15">
              <a:extLst>
                <a:ext uri="{FF2B5EF4-FFF2-40B4-BE49-F238E27FC236}">
                  <a16:creationId xmlns:a16="http://schemas.microsoft.com/office/drawing/2014/main" id="{A48A802D-F4CA-4A5A-AA3C-3FE71F01B0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128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4" name="Oval 16">
              <a:extLst>
                <a:ext uri="{FF2B5EF4-FFF2-40B4-BE49-F238E27FC236}">
                  <a16:creationId xmlns:a16="http://schemas.microsoft.com/office/drawing/2014/main" id="{3234B0BA-EC25-44FB-AD77-53AE784823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78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1" name="Oval 5">
              <a:extLst>
                <a:ext uri="{FF2B5EF4-FFF2-40B4-BE49-F238E27FC236}">
                  <a16:creationId xmlns:a16="http://schemas.microsoft.com/office/drawing/2014/main" id="{4E302E8C-7E97-47B4-83A6-9BE7860A08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0585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2" name="Oval 6">
              <a:extLst>
                <a:ext uri="{FF2B5EF4-FFF2-40B4-BE49-F238E27FC236}">
                  <a16:creationId xmlns:a16="http://schemas.microsoft.com/office/drawing/2014/main" id="{68F3A2E2-D719-41B5-B56C-2977600CBD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17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3" name="Oval 7">
              <a:extLst>
                <a:ext uri="{FF2B5EF4-FFF2-40B4-BE49-F238E27FC236}">
                  <a16:creationId xmlns:a16="http://schemas.microsoft.com/office/drawing/2014/main" id="{54CA90B6-AB73-4A56-9DFB-9E39523D6A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167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4" name="Oval 8">
              <a:extLst>
                <a:ext uri="{FF2B5EF4-FFF2-40B4-BE49-F238E27FC236}">
                  <a16:creationId xmlns:a16="http://schemas.microsoft.com/office/drawing/2014/main" id="{511F5178-6757-424A-994B-E1FFC75AB8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77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5" name="Oval 9">
              <a:extLst>
                <a:ext uri="{FF2B5EF4-FFF2-40B4-BE49-F238E27FC236}">
                  <a16:creationId xmlns:a16="http://schemas.microsoft.com/office/drawing/2014/main" id="{869526A1-877A-4024-A6CE-408ADCD1C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77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6" name="Oval 10">
              <a:extLst>
                <a:ext uri="{FF2B5EF4-FFF2-40B4-BE49-F238E27FC236}">
                  <a16:creationId xmlns:a16="http://schemas.microsoft.com/office/drawing/2014/main" id="{EECA4F3E-A625-41CB-9A7E-1DA3374B17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327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7" name="Oval 11">
              <a:extLst>
                <a:ext uri="{FF2B5EF4-FFF2-40B4-BE49-F238E27FC236}">
                  <a16:creationId xmlns:a16="http://schemas.microsoft.com/office/drawing/2014/main" id="{39F65B62-9889-4228-8910-68098FD5ED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0585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8" name="Oval 12">
              <a:extLst>
                <a:ext uri="{FF2B5EF4-FFF2-40B4-BE49-F238E27FC236}">
                  <a16:creationId xmlns:a16="http://schemas.microsoft.com/office/drawing/2014/main" id="{5D2E4FB5-62B4-42EF-9F14-4FE446AD8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17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9" name="Oval 13">
              <a:extLst>
                <a:ext uri="{FF2B5EF4-FFF2-40B4-BE49-F238E27FC236}">
                  <a16:creationId xmlns:a16="http://schemas.microsoft.com/office/drawing/2014/main" id="{FBECFFA0-1D0C-4EB6-B3DE-EFD01F220F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167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0" name="Oval 14">
              <a:extLst>
                <a:ext uri="{FF2B5EF4-FFF2-40B4-BE49-F238E27FC236}">
                  <a16:creationId xmlns:a16="http://schemas.microsoft.com/office/drawing/2014/main" id="{7FD283AB-0FDE-4441-8EF7-FC0DB049FE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77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1" name="Oval 15">
              <a:extLst>
                <a:ext uri="{FF2B5EF4-FFF2-40B4-BE49-F238E27FC236}">
                  <a16:creationId xmlns:a16="http://schemas.microsoft.com/office/drawing/2014/main" id="{FAD5B02D-7362-4ADC-8A5D-28B24845B9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77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2" name="Oval 16">
              <a:extLst>
                <a:ext uri="{FF2B5EF4-FFF2-40B4-BE49-F238E27FC236}">
                  <a16:creationId xmlns:a16="http://schemas.microsoft.com/office/drawing/2014/main" id="{CDE3C8F5-F9DA-4DD7-8C95-C3AD77B3B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327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9" name="Oval 5">
              <a:extLst>
                <a:ext uri="{FF2B5EF4-FFF2-40B4-BE49-F238E27FC236}">
                  <a16:creationId xmlns:a16="http://schemas.microsoft.com/office/drawing/2014/main" id="{1B47B185-ABA9-418D-B66E-F9140B5E35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2077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0" name="Oval 6">
              <a:extLst>
                <a:ext uri="{FF2B5EF4-FFF2-40B4-BE49-F238E27FC236}">
                  <a16:creationId xmlns:a16="http://schemas.microsoft.com/office/drawing/2014/main" id="{11C3AE93-D667-47D9-86AF-70694316F6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266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1" name="Oval 7">
              <a:extLst>
                <a:ext uri="{FF2B5EF4-FFF2-40B4-BE49-F238E27FC236}">
                  <a16:creationId xmlns:a16="http://schemas.microsoft.com/office/drawing/2014/main" id="{CB613118-4E9B-4D2D-B47C-51E9E93B1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316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2" name="Oval 8">
              <a:extLst>
                <a:ext uri="{FF2B5EF4-FFF2-40B4-BE49-F238E27FC236}">
                  <a16:creationId xmlns:a16="http://schemas.microsoft.com/office/drawing/2014/main" id="{5FB15995-1CB0-44DA-8E09-3057B77A9B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526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3" name="Oval 9">
              <a:extLst>
                <a:ext uri="{FF2B5EF4-FFF2-40B4-BE49-F238E27FC236}">
                  <a16:creationId xmlns:a16="http://schemas.microsoft.com/office/drawing/2014/main" id="{F9FD00F5-E0C6-4FE6-9983-2BBE862CE7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426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4" name="Oval 10">
              <a:extLst>
                <a:ext uri="{FF2B5EF4-FFF2-40B4-BE49-F238E27FC236}">
                  <a16:creationId xmlns:a16="http://schemas.microsoft.com/office/drawing/2014/main" id="{11D65DFB-6693-4526-8BE5-4BF84C5C40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76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5" name="Oval 11">
              <a:extLst>
                <a:ext uri="{FF2B5EF4-FFF2-40B4-BE49-F238E27FC236}">
                  <a16:creationId xmlns:a16="http://schemas.microsoft.com/office/drawing/2014/main" id="{E72BC48B-BEC0-42A0-A1DD-8BE5E26A3C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2077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6" name="Oval 12">
              <a:extLst>
                <a:ext uri="{FF2B5EF4-FFF2-40B4-BE49-F238E27FC236}">
                  <a16:creationId xmlns:a16="http://schemas.microsoft.com/office/drawing/2014/main" id="{99CD0507-8DC0-45E4-BF11-36A4D552EF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266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7" name="Oval 13">
              <a:extLst>
                <a:ext uri="{FF2B5EF4-FFF2-40B4-BE49-F238E27FC236}">
                  <a16:creationId xmlns:a16="http://schemas.microsoft.com/office/drawing/2014/main" id="{19CC5F0B-3DA5-4335-86FD-842B35EBAA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316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8" name="Oval 14">
              <a:extLst>
                <a:ext uri="{FF2B5EF4-FFF2-40B4-BE49-F238E27FC236}">
                  <a16:creationId xmlns:a16="http://schemas.microsoft.com/office/drawing/2014/main" id="{F0C10AA3-A012-415A-BD55-9144DDD0B0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526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9" name="Oval 15">
              <a:extLst>
                <a:ext uri="{FF2B5EF4-FFF2-40B4-BE49-F238E27FC236}">
                  <a16:creationId xmlns:a16="http://schemas.microsoft.com/office/drawing/2014/main" id="{2377D270-5607-4353-B566-72719DE662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426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0" name="Oval 16">
              <a:extLst>
                <a:ext uri="{FF2B5EF4-FFF2-40B4-BE49-F238E27FC236}">
                  <a16:creationId xmlns:a16="http://schemas.microsoft.com/office/drawing/2014/main" id="{A4355F30-D91D-459B-8334-0BAE8B316E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76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7" name="Oval 5">
              <a:extLst>
                <a:ext uri="{FF2B5EF4-FFF2-40B4-BE49-F238E27FC236}">
                  <a16:creationId xmlns:a16="http://schemas.microsoft.com/office/drawing/2014/main" id="{9A8D0D9B-8F8C-4A0A-8548-C9A45D04BC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3569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8" name="Oval 6">
              <a:extLst>
                <a:ext uri="{FF2B5EF4-FFF2-40B4-BE49-F238E27FC236}">
                  <a16:creationId xmlns:a16="http://schemas.microsoft.com/office/drawing/2014/main" id="{4D86E1FA-F7DE-4759-805A-20652EC1B9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415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9" name="Oval 7">
              <a:extLst>
                <a:ext uri="{FF2B5EF4-FFF2-40B4-BE49-F238E27FC236}">
                  <a16:creationId xmlns:a16="http://schemas.microsoft.com/office/drawing/2014/main" id="{36E66050-28D0-4B13-AD51-8BD1079EF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465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0" name="Oval 8">
              <a:extLst>
                <a:ext uri="{FF2B5EF4-FFF2-40B4-BE49-F238E27FC236}">
                  <a16:creationId xmlns:a16="http://schemas.microsoft.com/office/drawing/2014/main" id="{DE6F844E-6F54-4887-BC03-ACE579C26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75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1" name="Oval 9">
              <a:extLst>
                <a:ext uri="{FF2B5EF4-FFF2-40B4-BE49-F238E27FC236}">
                  <a16:creationId xmlns:a16="http://schemas.microsoft.com/office/drawing/2014/main" id="{8AC5E85B-3D85-4A55-9FD6-A80815AA2A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75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2" name="Oval 10">
              <a:extLst>
                <a:ext uri="{FF2B5EF4-FFF2-40B4-BE49-F238E27FC236}">
                  <a16:creationId xmlns:a16="http://schemas.microsoft.com/office/drawing/2014/main" id="{7530D4C3-D6DC-4903-AD6A-773F436CB3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625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3" name="Oval 11">
              <a:extLst>
                <a:ext uri="{FF2B5EF4-FFF2-40B4-BE49-F238E27FC236}">
                  <a16:creationId xmlns:a16="http://schemas.microsoft.com/office/drawing/2014/main" id="{66F0EF94-4E89-4E5F-A90F-A4C95FD28F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3569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4" name="Oval 12">
              <a:extLst>
                <a:ext uri="{FF2B5EF4-FFF2-40B4-BE49-F238E27FC236}">
                  <a16:creationId xmlns:a16="http://schemas.microsoft.com/office/drawing/2014/main" id="{56F11FA2-4C8D-488A-A9C6-1D73929BDA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415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5" name="Oval 13">
              <a:extLst>
                <a:ext uri="{FF2B5EF4-FFF2-40B4-BE49-F238E27FC236}">
                  <a16:creationId xmlns:a16="http://schemas.microsoft.com/office/drawing/2014/main" id="{F54C348C-9041-4FCE-B37E-4142FC87ED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465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6" name="Oval 14">
              <a:extLst>
                <a:ext uri="{FF2B5EF4-FFF2-40B4-BE49-F238E27FC236}">
                  <a16:creationId xmlns:a16="http://schemas.microsoft.com/office/drawing/2014/main" id="{6B2EBC76-0BF1-405F-BFE6-F2B2DCC7F8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75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7" name="Oval 15">
              <a:extLst>
                <a:ext uri="{FF2B5EF4-FFF2-40B4-BE49-F238E27FC236}">
                  <a16:creationId xmlns:a16="http://schemas.microsoft.com/office/drawing/2014/main" id="{3A7C7818-70D4-4C25-B590-F4344117B7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75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8" name="Oval 16">
              <a:extLst>
                <a:ext uri="{FF2B5EF4-FFF2-40B4-BE49-F238E27FC236}">
                  <a16:creationId xmlns:a16="http://schemas.microsoft.com/office/drawing/2014/main" id="{FE95BC3B-3D3E-438D-9E2C-CBBC95721A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625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5" name="Oval 5">
              <a:extLst>
                <a:ext uri="{FF2B5EF4-FFF2-40B4-BE49-F238E27FC236}">
                  <a16:creationId xmlns:a16="http://schemas.microsoft.com/office/drawing/2014/main" id="{CFC1B0AE-5A85-4EA0-BF9D-D80EA3C7F8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5061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6" name="Oval 6">
              <a:extLst>
                <a:ext uri="{FF2B5EF4-FFF2-40B4-BE49-F238E27FC236}">
                  <a16:creationId xmlns:a16="http://schemas.microsoft.com/office/drawing/2014/main" id="{0B3DBFE1-159C-4799-81C5-31EB7E9D2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564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7" name="Oval 7">
              <a:extLst>
                <a:ext uri="{FF2B5EF4-FFF2-40B4-BE49-F238E27FC236}">
                  <a16:creationId xmlns:a16="http://schemas.microsoft.com/office/drawing/2014/main" id="{D7CE5E57-C564-40A4-BF68-8D774A0969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614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8" name="Oval 8">
              <a:extLst>
                <a:ext uri="{FF2B5EF4-FFF2-40B4-BE49-F238E27FC236}">
                  <a16:creationId xmlns:a16="http://schemas.microsoft.com/office/drawing/2014/main" id="{C513E709-6C28-4C8B-AB2B-F91C2912EC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824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9" name="Oval 9">
              <a:extLst>
                <a:ext uri="{FF2B5EF4-FFF2-40B4-BE49-F238E27FC236}">
                  <a16:creationId xmlns:a16="http://schemas.microsoft.com/office/drawing/2014/main" id="{0D3B86F8-E0F7-4DA3-A69D-54327D1C2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724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0" name="Oval 10">
              <a:extLst>
                <a:ext uri="{FF2B5EF4-FFF2-40B4-BE49-F238E27FC236}">
                  <a16:creationId xmlns:a16="http://schemas.microsoft.com/office/drawing/2014/main" id="{F6C6736F-CF66-4469-B524-2A85F3BCFE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74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1" name="Oval 11">
              <a:extLst>
                <a:ext uri="{FF2B5EF4-FFF2-40B4-BE49-F238E27FC236}">
                  <a16:creationId xmlns:a16="http://schemas.microsoft.com/office/drawing/2014/main" id="{95E70A76-275A-4711-9463-5633C76C84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5061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2" name="Oval 12">
              <a:extLst>
                <a:ext uri="{FF2B5EF4-FFF2-40B4-BE49-F238E27FC236}">
                  <a16:creationId xmlns:a16="http://schemas.microsoft.com/office/drawing/2014/main" id="{27A92D66-F8F2-4C86-9247-C439590F8B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564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3" name="Oval 13">
              <a:extLst>
                <a:ext uri="{FF2B5EF4-FFF2-40B4-BE49-F238E27FC236}">
                  <a16:creationId xmlns:a16="http://schemas.microsoft.com/office/drawing/2014/main" id="{56C9F7E4-17DA-442A-B49F-AE9DFBD495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614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4" name="Oval 14">
              <a:extLst>
                <a:ext uri="{FF2B5EF4-FFF2-40B4-BE49-F238E27FC236}">
                  <a16:creationId xmlns:a16="http://schemas.microsoft.com/office/drawing/2014/main" id="{CF9DC697-1257-4E58-BDE7-D0696D40A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824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5" name="Oval 15">
              <a:extLst>
                <a:ext uri="{FF2B5EF4-FFF2-40B4-BE49-F238E27FC236}">
                  <a16:creationId xmlns:a16="http://schemas.microsoft.com/office/drawing/2014/main" id="{E931D67B-91B5-4C7E-93CE-7F01AAD756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724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6" name="Oval 16">
              <a:extLst>
                <a:ext uri="{FF2B5EF4-FFF2-40B4-BE49-F238E27FC236}">
                  <a16:creationId xmlns:a16="http://schemas.microsoft.com/office/drawing/2014/main" id="{FA7C7564-5FE0-491C-951E-B03628FD0E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74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3" name="Oval 5">
              <a:extLst>
                <a:ext uri="{FF2B5EF4-FFF2-40B4-BE49-F238E27FC236}">
                  <a16:creationId xmlns:a16="http://schemas.microsoft.com/office/drawing/2014/main" id="{7FEC2159-913A-4CE0-A9BC-E5C806BB93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6553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4" name="Oval 6">
              <a:extLst>
                <a:ext uri="{FF2B5EF4-FFF2-40B4-BE49-F238E27FC236}">
                  <a16:creationId xmlns:a16="http://schemas.microsoft.com/office/drawing/2014/main" id="{41BC069E-9989-4E56-B0E6-2DDECCA7CB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714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5" name="Oval 7">
              <a:extLst>
                <a:ext uri="{FF2B5EF4-FFF2-40B4-BE49-F238E27FC236}">
                  <a16:creationId xmlns:a16="http://schemas.microsoft.com/office/drawing/2014/main" id="{CF025A2C-7D8E-4502-86DC-86793264AA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764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6" name="Oval 8">
              <a:extLst>
                <a:ext uri="{FF2B5EF4-FFF2-40B4-BE49-F238E27FC236}">
                  <a16:creationId xmlns:a16="http://schemas.microsoft.com/office/drawing/2014/main" id="{E05B906A-B089-48F5-AE1E-1379F22A66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74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7" name="Oval 9">
              <a:extLst>
                <a:ext uri="{FF2B5EF4-FFF2-40B4-BE49-F238E27FC236}">
                  <a16:creationId xmlns:a16="http://schemas.microsoft.com/office/drawing/2014/main" id="{88B8695E-02C3-4220-BE49-67E9AB025B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74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8" name="Oval 10">
              <a:extLst>
                <a:ext uri="{FF2B5EF4-FFF2-40B4-BE49-F238E27FC236}">
                  <a16:creationId xmlns:a16="http://schemas.microsoft.com/office/drawing/2014/main" id="{4EA6496E-E579-4B8E-B11C-73BDEE136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924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9" name="Oval 11">
              <a:extLst>
                <a:ext uri="{FF2B5EF4-FFF2-40B4-BE49-F238E27FC236}">
                  <a16:creationId xmlns:a16="http://schemas.microsoft.com/office/drawing/2014/main" id="{29D9A995-32C9-46F0-BC58-CFB047B090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6553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0" name="Oval 12">
              <a:extLst>
                <a:ext uri="{FF2B5EF4-FFF2-40B4-BE49-F238E27FC236}">
                  <a16:creationId xmlns:a16="http://schemas.microsoft.com/office/drawing/2014/main" id="{B2EA95FE-D0DC-4A65-A263-5A4DC88E4E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714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1" name="Oval 13">
              <a:extLst>
                <a:ext uri="{FF2B5EF4-FFF2-40B4-BE49-F238E27FC236}">
                  <a16:creationId xmlns:a16="http://schemas.microsoft.com/office/drawing/2014/main" id="{F47D9BEB-3CEA-4C17-AC32-B5DF972458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764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2" name="Oval 14">
              <a:extLst>
                <a:ext uri="{FF2B5EF4-FFF2-40B4-BE49-F238E27FC236}">
                  <a16:creationId xmlns:a16="http://schemas.microsoft.com/office/drawing/2014/main" id="{2B7D332F-0381-49EA-8775-4E197A1E87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74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3" name="Oval 15">
              <a:extLst>
                <a:ext uri="{FF2B5EF4-FFF2-40B4-BE49-F238E27FC236}">
                  <a16:creationId xmlns:a16="http://schemas.microsoft.com/office/drawing/2014/main" id="{AF0745B2-BC81-4FA2-8DB1-CE28020696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74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4" name="Oval 16">
              <a:extLst>
                <a:ext uri="{FF2B5EF4-FFF2-40B4-BE49-F238E27FC236}">
                  <a16:creationId xmlns:a16="http://schemas.microsoft.com/office/drawing/2014/main" id="{1D5172D0-0EDF-4855-B32D-0C38B19AC0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924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1" name="Oval 5">
              <a:extLst>
                <a:ext uri="{FF2B5EF4-FFF2-40B4-BE49-F238E27FC236}">
                  <a16:creationId xmlns:a16="http://schemas.microsoft.com/office/drawing/2014/main" id="{067CD370-53E7-4321-8411-495662FA5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8045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2" name="Oval 6">
              <a:extLst>
                <a:ext uri="{FF2B5EF4-FFF2-40B4-BE49-F238E27FC236}">
                  <a16:creationId xmlns:a16="http://schemas.microsoft.com/office/drawing/2014/main" id="{CFCAEF1A-A58A-4843-B3CB-FB31374196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63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3" name="Oval 7">
              <a:extLst>
                <a:ext uri="{FF2B5EF4-FFF2-40B4-BE49-F238E27FC236}">
                  <a16:creationId xmlns:a16="http://schemas.microsoft.com/office/drawing/2014/main" id="{028560A8-9688-4612-916A-7D96B2D54B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913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4" name="Oval 8">
              <a:extLst>
                <a:ext uri="{FF2B5EF4-FFF2-40B4-BE49-F238E27FC236}">
                  <a16:creationId xmlns:a16="http://schemas.microsoft.com/office/drawing/2014/main" id="{114BA902-98E7-495F-B7D7-024932C773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123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5" name="Oval 9">
              <a:extLst>
                <a:ext uri="{FF2B5EF4-FFF2-40B4-BE49-F238E27FC236}">
                  <a16:creationId xmlns:a16="http://schemas.microsoft.com/office/drawing/2014/main" id="{6C1AA9A8-3CBF-4CA6-B390-8CDB301800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023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6" name="Oval 10">
              <a:extLst>
                <a:ext uri="{FF2B5EF4-FFF2-40B4-BE49-F238E27FC236}">
                  <a16:creationId xmlns:a16="http://schemas.microsoft.com/office/drawing/2014/main" id="{B113EE38-8C1C-454D-BC6B-74ADE7405B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73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7" name="Oval 11">
              <a:extLst>
                <a:ext uri="{FF2B5EF4-FFF2-40B4-BE49-F238E27FC236}">
                  <a16:creationId xmlns:a16="http://schemas.microsoft.com/office/drawing/2014/main" id="{BB41BE9F-4E5B-4FAB-9E6D-B9AB249A38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8045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8" name="Oval 12">
              <a:extLst>
                <a:ext uri="{FF2B5EF4-FFF2-40B4-BE49-F238E27FC236}">
                  <a16:creationId xmlns:a16="http://schemas.microsoft.com/office/drawing/2014/main" id="{6311136F-257E-4F02-8846-B6E001ADC1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63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9" name="Oval 13">
              <a:extLst>
                <a:ext uri="{FF2B5EF4-FFF2-40B4-BE49-F238E27FC236}">
                  <a16:creationId xmlns:a16="http://schemas.microsoft.com/office/drawing/2014/main" id="{40CFD035-33F4-442A-A0FE-D2334F2FB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913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0" name="Oval 14">
              <a:extLst>
                <a:ext uri="{FF2B5EF4-FFF2-40B4-BE49-F238E27FC236}">
                  <a16:creationId xmlns:a16="http://schemas.microsoft.com/office/drawing/2014/main" id="{6ACAC72B-5191-4D71-B884-346F0A8207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123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1" name="Oval 15">
              <a:extLst>
                <a:ext uri="{FF2B5EF4-FFF2-40B4-BE49-F238E27FC236}">
                  <a16:creationId xmlns:a16="http://schemas.microsoft.com/office/drawing/2014/main" id="{C50806A0-1983-40B3-A167-0005CA8D77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023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2" name="Oval 16">
              <a:extLst>
                <a:ext uri="{FF2B5EF4-FFF2-40B4-BE49-F238E27FC236}">
                  <a16:creationId xmlns:a16="http://schemas.microsoft.com/office/drawing/2014/main" id="{15B8C903-0E07-4F8D-9FDC-B11F6ACF92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73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9" name="Oval 5">
              <a:extLst>
                <a:ext uri="{FF2B5EF4-FFF2-40B4-BE49-F238E27FC236}">
                  <a16:creationId xmlns:a16="http://schemas.microsoft.com/office/drawing/2014/main" id="{A4B62515-14BD-408E-9984-4EA9DD4BAC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9537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0" name="Oval 6">
              <a:extLst>
                <a:ext uri="{FF2B5EF4-FFF2-40B4-BE49-F238E27FC236}">
                  <a16:creationId xmlns:a16="http://schemas.microsoft.com/office/drawing/2014/main" id="{586C1339-2AFF-432C-9917-E51E262F9F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2012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1" name="Oval 7">
              <a:extLst>
                <a:ext uri="{FF2B5EF4-FFF2-40B4-BE49-F238E27FC236}">
                  <a16:creationId xmlns:a16="http://schemas.microsoft.com/office/drawing/2014/main" id="{3F586128-D3A5-4B42-A0A6-966F1C26C8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062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2" name="Oval 8">
              <a:extLst>
                <a:ext uri="{FF2B5EF4-FFF2-40B4-BE49-F238E27FC236}">
                  <a16:creationId xmlns:a16="http://schemas.microsoft.com/office/drawing/2014/main" id="{3EA439E7-A8F9-4717-B28A-9492E5BDD3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272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3" name="Oval 9">
              <a:extLst>
                <a:ext uri="{FF2B5EF4-FFF2-40B4-BE49-F238E27FC236}">
                  <a16:creationId xmlns:a16="http://schemas.microsoft.com/office/drawing/2014/main" id="{6BECE4B1-FC51-4AE5-938C-3CBD722DD1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172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4" name="Oval 10">
              <a:extLst>
                <a:ext uri="{FF2B5EF4-FFF2-40B4-BE49-F238E27FC236}">
                  <a16:creationId xmlns:a16="http://schemas.microsoft.com/office/drawing/2014/main" id="{B5F521FB-204A-42E6-A304-9ABA9F0082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222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5" name="Oval 11">
              <a:extLst>
                <a:ext uri="{FF2B5EF4-FFF2-40B4-BE49-F238E27FC236}">
                  <a16:creationId xmlns:a16="http://schemas.microsoft.com/office/drawing/2014/main" id="{6EB2D266-07FE-4459-927C-24C159355F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9537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6" name="Oval 12">
              <a:extLst>
                <a:ext uri="{FF2B5EF4-FFF2-40B4-BE49-F238E27FC236}">
                  <a16:creationId xmlns:a16="http://schemas.microsoft.com/office/drawing/2014/main" id="{48E32285-9E4C-430A-BECC-7304EE7CBE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2012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7" name="Oval 13">
              <a:extLst>
                <a:ext uri="{FF2B5EF4-FFF2-40B4-BE49-F238E27FC236}">
                  <a16:creationId xmlns:a16="http://schemas.microsoft.com/office/drawing/2014/main" id="{F97B6BE4-0832-4C8C-BDB7-2C7CD16314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062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8" name="Oval 14">
              <a:extLst>
                <a:ext uri="{FF2B5EF4-FFF2-40B4-BE49-F238E27FC236}">
                  <a16:creationId xmlns:a16="http://schemas.microsoft.com/office/drawing/2014/main" id="{CDC8BA0F-BD0F-4764-8786-58A9F4D649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272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9" name="Oval 15">
              <a:extLst>
                <a:ext uri="{FF2B5EF4-FFF2-40B4-BE49-F238E27FC236}">
                  <a16:creationId xmlns:a16="http://schemas.microsoft.com/office/drawing/2014/main" id="{EC4E727B-61A4-4223-9576-94D7FD1119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172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0" name="Oval 16">
              <a:extLst>
                <a:ext uri="{FF2B5EF4-FFF2-40B4-BE49-F238E27FC236}">
                  <a16:creationId xmlns:a16="http://schemas.microsoft.com/office/drawing/2014/main" id="{B1ADE530-113C-4D6D-A34D-10A7C63A77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222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7" name="Oval 5">
              <a:extLst>
                <a:ext uri="{FF2B5EF4-FFF2-40B4-BE49-F238E27FC236}">
                  <a16:creationId xmlns:a16="http://schemas.microsoft.com/office/drawing/2014/main" id="{6F1D6649-251A-4919-9FB3-3A94733027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1029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8" name="Oval 6">
              <a:extLst>
                <a:ext uri="{FF2B5EF4-FFF2-40B4-BE49-F238E27FC236}">
                  <a16:creationId xmlns:a16="http://schemas.microsoft.com/office/drawing/2014/main" id="{2AC8CD20-FF27-459C-B7EC-8A2A9D6E9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161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9" name="Oval 7">
              <a:extLst>
                <a:ext uri="{FF2B5EF4-FFF2-40B4-BE49-F238E27FC236}">
                  <a16:creationId xmlns:a16="http://schemas.microsoft.com/office/drawing/2014/main" id="{78041C1C-4CFA-4C63-B9FC-84790A1F8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211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0" name="Oval 8">
              <a:extLst>
                <a:ext uri="{FF2B5EF4-FFF2-40B4-BE49-F238E27FC236}">
                  <a16:creationId xmlns:a16="http://schemas.microsoft.com/office/drawing/2014/main" id="{B19ED803-EFFF-49F8-B576-545E3585F3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421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1" name="Oval 9">
              <a:extLst>
                <a:ext uri="{FF2B5EF4-FFF2-40B4-BE49-F238E27FC236}">
                  <a16:creationId xmlns:a16="http://schemas.microsoft.com/office/drawing/2014/main" id="{68BB0014-916B-4209-992D-06CF3FE103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321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2" name="Oval 10">
              <a:extLst>
                <a:ext uri="{FF2B5EF4-FFF2-40B4-BE49-F238E27FC236}">
                  <a16:creationId xmlns:a16="http://schemas.microsoft.com/office/drawing/2014/main" id="{4FA4688C-F3D3-45C0-833C-41BE5A3037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371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3" name="Oval 11">
              <a:extLst>
                <a:ext uri="{FF2B5EF4-FFF2-40B4-BE49-F238E27FC236}">
                  <a16:creationId xmlns:a16="http://schemas.microsoft.com/office/drawing/2014/main" id="{EB7B7ADE-9699-4896-8696-090C023DFD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1029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4" name="Oval 12">
              <a:extLst>
                <a:ext uri="{FF2B5EF4-FFF2-40B4-BE49-F238E27FC236}">
                  <a16:creationId xmlns:a16="http://schemas.microsoft.com/office/drawing/2014/main" id="{24482BDF-8269-4840-8C8C-07507AEACE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161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5" name="Oval 13">
              <a:extLst>
                <a:ext uri="{FF2B5EF4-FFF2-40B4-BE49-F238E27FC236}">
                  <a16:creationId xmlns:a16="http://schemas.microsoft.com/office/drawing/2014/main" id="{05814737-2683-493E-963F-2BB4196AD2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211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6" name="Oval 14">
              <a:extLst>
                <a:ext uri="{FF2B5EF4-FFF2-40B4-BE49-F238E27FC236}">
                  <a16:creationId xmlns:a16="http://schemas.microsoft.com/office/drawing/2014/main" id="{430CD791-2EEF-4379-9EC5-79518720C0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421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7" name="Oval 15">
              <a:extLst>
                <a:ext uri="{FF2B5EF4-FFF2-40B4-BE49-F238E27FC236}">
                  <a16:creationId xmlns:a16="http://schemas.microsoft.com/office/drawing/2014/main" id="{D4BB5059-EB90-418B-9370-7F74BC7D93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321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8" name="Oval 16">
              <a:extLst>
                <a:ext uri="{FF2B5EF4-FFF2-40B4-BE49-F238E27FC236}">
                  <a16:creationId xmlns:a16="http://schemas.microsoft.com/office/drawing/2014/main" id="{723B9663-51BF-45FA-9D50-4E136F9148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371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5" name="Oval 5">
              <a:extLst>
                <a:ext uri="{FF2B5EF4-FFF2-40B4-BE49-F238E27FC236}">
                  <a16:creationId xmlns:a16="http://schemas.microsoft.com/office/drawing/2014/main" id="{534F4D34-FF9D-4BB7-A06C-85D6B956A3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2521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6" name="Oval 6">
              <a:extLst>
                <a:ext uri="{FF2B5EF4-FFF2-40B4-BE49-F238E27FC236}">
                  <a16:creationId xmlns:a16="http://schemas.microsoft.com/office/drawing/2014/main" id="{796DCBCB-983C-4904-BEB8-1396F2E424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310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7" name="Oval 7">
              <a:extLst>
                <a:ext uri="{FF2B5EF4-FFF2-40B4-BE49-F238E27FC236}">
                  <a16:creationId xmlns:a16="http://schemas.microsoft.com/office/drawing/2014/main" id="{0F6E66A7-FAA5-41DD-9788-5E3EA85A3D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60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8" name="Oval 8">
              <a:extLst>
                <a:ext uri="{FF2B5EF4-FFF2-40B4-BE49-F238E27FC236}">
                  <a16:creationId xmlns:a16="http://schemas.microsoft.com/office/drawing/2014/main" id="{55AB4E4B-8C0E-4C99-902B-4F2B08D980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570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9" name="Oval 9">
              <a:extLst>
                <a:ext uri="{FF2B5EF4-FFF2-40B4-BE49-F238E27FC236}">
                  <a16:creationId xmlns:a16="http://schemas.microsoft.com/office/drawing/2014/main" id="{6B8A8066-F285-44DB-8A22-3DE8DFD7FD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470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0" name="Oval 10">
              <a:extLst>
                <a:ext uri="{FF2B5EF4-FFF2-40B4-BE49-F238E27FC236}">
                  <a16:creationId xmlns:a16="http://schemas.microsoft.com/office/drawing/2014/main" id="{CF2686E9-7D21-4063-AE48-4257823C43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520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1" name="Oval 11">
              <a:extLst>
                <a:ext uri="{FF2B5EF4-FFF2-40B4-BE49-F238E27FC236}">
                  <a16:creationId xmlns:a16="http://schemas.microsoft.com/office/drawing/2014/main" id="{78FD0E39-D3FB-47B4-9F67-238B037D3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2521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2" name="Oval 12">
              <a:extLst>
                <a:ext uri="{FF2B5EF4-FFF2-40B4-BE49-F238E27FC236}">
                  <a16:creationId xmlns:a16="http://schemas.microsoft.com/office/drawing/2014/main" id="{49242820-2E63-4DF6-82EE-33FCCA7FD6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310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3" name="Oval 13">
              <a:extLst>
                <a:ext uri="{FF2B5EF4-FFF2-40B4-BE49-F238E27FC236}">
                  <a16:creationId xmlns:a16="http://schemas.microsoft.com/office/drawing/2014/main" id="{1E1EE696-5E13-4426-A368-ED0DF31166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60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4" name="Oval 14">
              <a:extLst>
                <a:ext uri="{FF2B5EF4-FFF2-40B4-BE49-F238E27FC236}">
                  <a16:creationId xmlns:a16="http://schemas.microsoft.com/office/drawing/2014/main" id="{E4A76344-4397-4486-955A-0ADD5CC476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570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5" name="Oval 15">
              <a:extLst>
                <a:ext uri="{FF2B5EF4-FFF2-40B4-BE49-F238E27FC236}">
                  <a16:creationId xmlns:a16="http://schemas.microsoft.com/office/drawing/2014/main" id="{097CE59E-CB7E-403B-A9B7-20010F401C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470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6" name="Oval 16">
              <a:extLst>
                <a:ext uri="{FF2B5EF4-FFF2-40B4-BE49-F238E27FC236}">
                  <a16:creationId xmlns:a16="http://schemas.microsoft.com/office/drawing/2014/main" id="{DD736E5B-0043-4803-9FA2-50EA40A29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520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3" name="Oval 5">
              <a:extLst>
                <a:ext uri="{FF2B5EF4-FFF2-40B4-BE49-F238E27FC236}">
                  <a16:creationId xmlns:a16="http://schemas.microsoft.com/office/drawing/2014/main" id="{5958CB99-0424-4B7C-830E-783F9E5E5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4013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4" name="Oval 6">
              <a:extLst>
                <a:ext uri="{FF2B5EF4-FFF2-40B4-BE49-F238E27FC236}">
                  <a16:creationId xmlns:a16="http://schemas.microsoft.com/office/drawing/2014/main" id="{CDB9AFB5-E523-41D4-9D8E-383CC64BDA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60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5" name="Oval 7">
              <a:extLst>
                <a:ext uri="{FF2B5EF4-FFF2-40B4-BE49-F238E27FC236}">
                  <a16:creationId xmlns:a16="http://schemas.microsoft.com/office/drawing/2014/main" id="{63683C92-F671-4337-B38B-5898E6F49A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510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6" name="Oval 8">
              <a:extLst>
                <a:ext uri="{FF2B5EF4-FFF2-40B4-BE49-F238E27FC236}">
                  <a16:creationId xmlns:a16="http://schemas.microsoft.com/office/drawing/2014/main" id="{499F7743-BC77-4740-924A-A46E6A1831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720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7" name="Oval 9">
              <a:extLst>
                <a:ext uri="{FF2B5EF4-FFF2-40B4-BE49-F238E27FC236}">
                  <a16:creationId xmlns:a16="http://schemas.microsoft.com/office/drawing/2014/main" id="{3E6961A9-D4C8-407D-91D5-6E7C97E8B9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620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8" name="Oval 10">
              <a:extLst>
                <a:ext uri="{FF2B5EF4-FFF2-40B4-BE49-F238E27FC236}">
                  <a16:creationId xmlns:a16="http://schemas.microsoft.com/office/drawing/2014/main" id="{1E2C07CC-8C9A-486C-AF57-463BFBF448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70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9" name="Oval 11">
              <a:extLst>
                <a:ext uri="{FF2B5EF4-FFF2-40B4-BE49-F238E27FC236}">
                  <a16:creationId xmlns:a16="http://schemas.microsoft.com/office/drawing/2014/main" id="{273E2DEC-79F1-41F8-BA71-C158E2EAA6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4013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0" name="Oval 12">
              <a:extLst>
                <a:ext uri="{FF2B5EF4-FFF2-40B4-BE49-F238E27FC236}">
                  <a16:creationId xmlns:a16="http://schemas.microsoft.com/office/drawing/2014/main" id="{2DEC891D-0F7D-4A87-8C0A-6B10111C4C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60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1" name="Oval 13">
              <a:extLst>
                <a:ext uri="{FF2B5EF4-FFF2-40B4-BE49-F238E27FC236}">
                  <a16:creationId xmlns:a16="http://schemas.microsoft.com/office/drawing/2014/main" id="{43E55CC9-E4F0-410E-BD4D-95094EEF0E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510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2" name="Oval 14">
              <a:extLst>
                <a:ext uri="{FF2B5EF4-FFF2-40B4-BE49-F238E27FC236}">
                  <a16:creationId xmlns:a16="http://schemas.microsoft.com/office/drawing/2014/main" id="{D6B79F08-01C7-406A-A480-EFE053F4AC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720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3" name="Oval 15">
              <a:extLst>
                <a:ext uri="{FF2B5EF4-FFF2-40B4-BE49-F238E27FC236}">
                  <a16:creationId xmlns:a16="http://schemas.microsoft.com/office/drawing/2014/main" id="{2079B9F7-2F38-4D41-87F5-AA254C5927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620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4" name="Oval 16">
              <a:extLst>
                <a:ext uri="{FF2B5EF4-FFF2-40B4-BE49-F238E27FC236}">
                  <a16:creationId xmlns:a16="http://schemas.microsoft.com/office/drawing/2014/main" id="{5C6B48BA-5416-4CFF-98EE-1FDED20825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70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1" name="Oval 5">
              <a:extLst>
                <a:ext uri="{FF2B5EF4-FFF2-40B4-BE49-F238E27FC236}">
                  <a16:creationId xmlns:a16="http://schemas.microsoft.com/office/drawing/2014/main" id="{75EEB723-46EE-4B80-9576-779E613458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5505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2" name="Oval 6">
              <a:extLst>
                <a:ext uri="{FF2B5EF4-FFF2-40B4-BE49-F238E27FC236}">
                  <a16:creationId xmlns:a16="http://schemas.microsoft.com/office/drawing/2014/main" id="{64860F7F-EEF7-474E-A3E1-7205D4430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609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3" name="Oval 7">
              <a:extLst>
                <a:ext uri="{FF2B5EF4-FFF2-40B4-BE49-F238E27FC236}">
                  <a16:creationId xmlns:a16="http://schemas.microsoft.com/office/drawing/2014/main" id="{C16C3327-DF38-4E53-9808-EE7F7CC7D0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659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4" name="Oval 8">
              <a:extLst>
                <a:ext uri="{FF2B5EF4-FFF2-40B4-BE49-F238E27FC236}">
                  <a16:creationId xmlns:a16="http://schemas.microsoft.com/office/drawing/2014/main" id="{E6D00E32-C8B3-4722-9A9E-03089DE3B4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869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5" name="Oval 9">
              <a:extLst>
                <a:ext uri="{FF2B5EF4-FFF2-40B4-BE49-F238E27FC236}">
                  <a16:creationId xmlns:a16="http://schemas.microsoft.com/office/drawing/2014/main" id="{2484EBE5-25AF-4012-B277-1D31479739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769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6" name="Oval 10">
              <a:extLst>
                <a:ext uri="{FF2B5EF4-FFF2-40B4-BE49-F238E27FC236}">
                  <a16:creationId xmlns:a16="http://schemas.microsoft.com/office/drawing/2014/main" id="{9559D9D0-86AE-43C7-80F1-CD7376A80D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819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7" name="Oval 11">
              <a:extLst>
                <a:ext uri="{FF2B5EF4-FFF2-40B4-BE49-F238E27FC236}">
                  <a16:creationId xmlns:a16="http://schemas.microsoft.com/office/drawing/2014/main" id="{87C35B8D-23A6-4F12-815E-F32588A645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5505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8" name="Oval 12">
              <a:extLst>
                <a:ext uri="{FF2B5EF4-FFF2-40B4-BE49-F238E27FC236}">
                  <a16:creationId xmlns:a16="http://schemas.microsoft.com/office/drawing/2014/main" id="{03185896-8A45-46F8-BF10-22ACF72FA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609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9" name="Oval 13">
              <a:extLst>
                <a:ext uri="{FF2B5EF4-FFF2-40B4-BE49-F238E27FC236}">
                  <a16:creationId xmlns:a16="http://schemas.microsoft.com/office/drawing/2014/main" id="{1FF9DA3B-5807-4CA7-88CE-63F65EE20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659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0" name="Oval 14">
              <a:extLst>
                <a:ext uri="{FF2B5EF4-FFF2-40B4-BE49-F238E27FC236}">
                  <a16:creationId xmlns:a16="http://schemas.microsoft.com/office/drawing/2014/main" id="{A8B506F5-601B-4CDF-8B58-5F16EA6C0A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869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1" name="Oval 15">
              <a:extLst>
                <a:ext uri="{FF2B5EF4-FFF2-40B4-BE49-F238E27FC236}">
                  <a16:creationId xmlns:a16="http://schemas.microsoft.com/office/drawing/2014/main" id="{EC5F7286-5F1A-40B9-94BF-DBAE9698DF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769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2" name="Oval 16">
              <a:extLst>
                <a:ext uri="{FF2B5EF4-FFF2-40B4-BE49-F238E27FC236}">
                  <a16:creationId xmlns:a16="http://schemas.microsoft.com/office/drawing/2014/main" id="{4E490740-140A-4701-A066-8766DDA224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819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9" name="Oval 5">
              <a:extLst>
                <a:ext uri="{FF2B5EF4-FFF2-40B4-BE49-F238E27FC236}">
                  <a16:creationId xmlns:a16="http://schemas.microsoft.com/office/drawing/2014/main" id="{7EAB1B85-BE00-479D-A93B-2EAB0E0702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997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0" name="Oval 6">
              <a:extLst>
                <a:ext uri="{FF2B5EF4-FFF2-40B4-BE49-F238E27FC236}">
                  <a16:creationId xmlns:a16="http://schemas.microsoft.com/office/drawing/2014/main" id="{BBEC5AC0-5E29-4E91-BD35-C4EDC1A6D0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758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1" name="Oval 7">
              <a:extLst>
                <a:ext uri="{FF2B5EF4-FFF2-40B4-BE49-F238E27FC236}">
                  <a16:creationId xmlns:a16="http://schemas.microsoft.com/office/drawing/2014/main" id="{CF64C411-60CF-4032-81E8-F3049BFC44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808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2" name="Oval 8">
              <a:extLst>
                <a:ext uri="{FF2B5EF4-FFF2-40B4-BE49-F238E27FC236}">
                  <a16:creationId xmlns:a16="http://schemas.microsoft.com/office/drawing/2014/main" id="{E83D3326-6825-47DF-A6CF-C14AA8A89B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6018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3" name="Oval 9">
              <a:extLst>
                <a:ext uri="{FF2B5EF4-FFF2-40B4-BE49-F238E27FC236}">
                  <a16:creationId xmlns:a16="http://schemas.microsoft.com/office/drawing/2014/main" id="{1906D5A5-1C0F-47DC-8AC9-E27650B3D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918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4" name="Oval 10">
              <a:extLst>
                <a:ext uri="{FF2B5EF4-FFF2-40B4-BE49-F238E27FC236}">
                  <a16:creationId xmlns:a16="http://schemas.microsoft.com/office/drawing/2014/main" id="{F123A39F-49F4-4012-8570-356CB0387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968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5" name="Oval 11">
              <a:extLst>
                <a:ext uri="{FF2B5EF4-FFF2-40B4-BE49-F238E27FC236}">
                  <a16:creationId xmlns:a16="http://schemas.microsoft.com/office/drawing/2014/main" id="{1B24D10A-B0FC-4DDF-8DA0-4997DC1629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997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6" name="Oval 12">
              <a:extLst>
                <a:ext uri="{FF2B5EF4-FFF2-40B4-BE49-F238E27FC236}">
                  <a16:creationId xmlns:a16="http://schemas.microsoft.com/office/drawing/2014/main" id="{E2A0BC55-45E6-4645-B8E6-B5A63599D1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758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7" name="Oval 13">
              <a:extLst>
                <a:ext uri="{FF2B5EF4-FFF2-40B4-BE49-F238E27FC236}">
                  <a16:creationId xmlns:a16="http://schemas.microsoft.com/office/drawing/2014/main" id="{579EB3DA-BF4D-407C-9D1F-3136A626F7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808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8" name="Oval 14">
              <a:extLst>
                <a:ext uri="{FF2B5EF4-FFF2-40B4-BE49-F238E27FC236}">
                  <a16:creationId xmlns:a16="http://schemas.microsoft.com/office/drawing/2014/main" id="{7A298F02-A17B-449B-871D-D36FA70C7B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6018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9" name="Oval 15">
              <a:extLst>
                <a:ext uri="{FF2B5EF4-FFF2-40B4-BE49-F238E27FC236}">
                  <a16:creationId xmlns:a16="http://schemas.microsoft.com/office/drawing/2014/main" id="{6FBC9C8C-D193-4AB8-B144-2E5F7F257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918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0" name="Oval 16">
              <a:extLst>
                <a:ext uri="{FF2B5EF4-FFF2-40B4-BE49-F238E27FC236}">
                  <a16:creationId xmlns:a16="http://schemas.microsoft.com/office/drawing/2014/main" id="{9B88B73D-EAD0-4055-A476-92335CB0FD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968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7" name="Oval 5">
              <a:extLst>
                <a:ext uri="{FF2B5EF4-FFF2-40B4-BE49-F238E27FC236}">
                  <a16:creationId xmlns:a16="http://schemas.microsoft.com/office/drawing/2014/main" id="{0003CBB6-13AF-4A76-AAF9-B9B5BBAC08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8489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8" name="Oval 6">
              <a:extLst>
                <a:ext uri="{FF2B5EF4-FFF2-40B4-BE49-F238E27FC236}">
                  <a16:creationId xmlns:a16="http://schemas.microsoft.com/office/drawing/2014/main" id="{6A24AADC-8B48-4D8F-91F9-4D6B585772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907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9" name="Oval 7">
              <a:extLst>
                <a:ext uri="{FF2B5EF4-FFF2-40B4-BE49-F238E27FC236}">
                  <a16:creationId xmlns:a16="http://schemas.microsoft.com/office/drawing/2014/main" id="{40E2AC8D-928B-4AEB-BCB7-B7C2C31272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9577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0" name="Oval 8">
              <a:extLst>
                <a:ext uri="{FF2B5EF4-FFF2-40B4-BE49-F238E27FC236}">
                  <a16:creationId xmlns:a16="http://schemas.microsoft.com/office/drawing/2014/main" id="{7F9DB20A-DF9E-467E-A47D-A6F4244AAE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167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1" name="Oval 9">
              <a:extLst>
                <a:ext uri="{FF2B5EF4-FFF2-40B4-BE49-F238E27FC236}">
                  <a16:creationId xmlns:a16="http://schemas.microsoft.com/office/drawing/2014/main" id="{DEC7008F-BC63-463A-9A65-55163BCD84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067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2" name="Oval 10">
              <a:extLst>
                <a:ext uri="{FF2B5EF4-FFF2-40B4-BE49-F238E27FC236}">
                  <a16:creationId xmlns:a16="http://schemas.microsoft.com/office/drawing/2014/main" id="{1FB6225B-D5EB-4B1D-AAB4-4D5F37EBD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1177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3" name="Oval 11">
              <a:extLst>
                <a:ext uri="{FF2B5EF4-FFF2-40B4-BE49-F238E27FC236}">
                  <a16:creationId xmlns:a16="http://schemas.microsoft.com/office/drawing/2014/main" id="{36F6C8B4-CDF3-412D-8482-2BBA1CD9E2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8489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4" name="Oval 12">
              <a:extLst>
                <a:ext uri="{FF2B5EF4-FFF2-40B4-BE49-F238E27FC236}">
                  <a16:creationId xmlns:a16="http://schemas.microsoft.com/office/drawing/2014/main" id="{8DFD3DA0-8067-423D-8AC9-0711685C81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907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5" name="Oval 13">
              <a:extLst>
                <a:ext uri="{FF2B5EF4-FFF2-40B4-BE49-F238E27FC236}">
                  <a16:creationId xmlns:a16="http://schemas.microsoft.com/office/drawing/2014/main" id="{BF822232-678B-4A84-9CCB-B43914A96A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9577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6" name="Oval 14">
              <a:extLst>
                <a:ext uri="{FF2B5EF4-FFF2-40B4-BE49-F238E27FC236}">
                  <a16:creationId xmlns:a16="http://schemas.microsoft.com/office/drawing/2014/main" id="{EFD5CE40-DC0B-434D-9E74-320B9E0D26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167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7" name="Oval 15">
              <a:extLst>
                <a:ext uri="{FF2B5EF4-FFF2-40B4-BE49-F238E27FC236}">
                  <a16:creationId xmlns:a16="http://schemas.microsoft.com/office/drawing/2014/main" id="{E4FFB9F0-6983-4DCC-B5E2-E992FB9546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067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8" name="Oval 16">
              <a:extLst>
                <a:ext uri="{FF2B5EF4-FFF2-40B4-BE49-F238E27FC236}">
                  <a16:creationId xmlns:a16="http://schemas.microsoft.com/office/drawing/2014/main" id="{178652CF-747E-4B3C-A0DE-350462EE04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1177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5" name="Oval 5">
              <a:extLst>
                <a:ext uri="{FF2B5EF4-FFF2-40B4-BE49-F238E27FC236}">
                  <a16:creationId xmlns:a16="http://schemas.microsoft.com/office/drawing/2014/main" id="{010F1DF7-0465-4D16-8B75-E73C24F23D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981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6" name="Oval 6">
              <a:extLst>
                <a:ext uri="{FF2B5EF4-FFF2-40B4-BE49-F238E27FC236}">
                  <a16:creationId xmlns:a16="http://schemas.microsoft.com/office/drawing/2014/main" id="{DD5A92FB-01F2-40E9-B391-2E97E769DF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2056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7" name="Oval 7">
              <a:extLst>
                <a:ext uri="{FF2B5EF4-FFF2-40B4-BE49-F238E27FC236}">
                  <a16:creationId xmlns:a16="http://schemas.microsoft.com/office/drawing/2014/main" id="{5E7D2076-A206-4D04-BDB7-32A713927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1069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8" name="Oval 8">
              <a:extLst>
                <a:ext uri="{FF2B5EF4-FFF2-40B4-BE49-F238E27FC236}">
                  <a16:creationId xmlns:a16="http://schemas.microsoft.com/office/drawing/2014/main" id="{31D67495-30DD-4D26-A0FC-150941918B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316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9" name="Oval 9">
              <a:extLst>
                <a:ext uri="{FF2B5EF4-FFF2-40B4-BE49-F238E27FC236}">
                  <a16:creationId xmlns:a16="http://schemas.microsoft.com/office/drawing/2014/main" id="{6545BB04-04D4-4F95-8AC2-FCE59C10BE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216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0" name="Oval 10">
              <a:extLst>
                <a:ext uri="{FF2B5EF4-FFF2-40B4-BE49-F238E27FC236}">
                  <a16:creationId xmlns:a16="http://schemas.microsoft.com/office/drawing/2014/main" id="{F23563E3-15DF-4A60-B4E7-9058519742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2669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1" name="Oval 11">
              <a:extLst>
                <a:ext uri="{FF2B5EF4-FFF2-40B4-BE49-F238E27FC236}">
                  <a16:creationId xmlns:a16="http://schemas.microsoft.com/office/drawing/2014/main" id="{CF6F5C3B-BE6B-493E-A62A-17EE236CE9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981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2" name="Oval 12">
              <a:extLst>
                <a:ext uri="{FF2B5EF4-FFF2-40B4-BE49-F238E27FC236}">
                  <a16:creationId xmlns:a16="http://schemas.microsoft.com/office/drawing/2014/main" id="{A829E386-10A5-44AB-93B7-658991146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2056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3" name="Oval 13">
              <a:extLst>
                <a:ext uri="{FF2B5EF4-FFF2-40B4-BE49-F238E27FC236}">
                  <a16:creationId xmlns:a16="http://schemas.microsoft.com/office/drawing/2014/main" id="{81E83CFF-EE49-48C9-B495-6BCB86CE91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1069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4" name="Oval 14">
              <a:extLst>
                <a:ext uri="{FF2B5EF4-FFF2-40B4-BE49-F238E27FC236}">
                  <a16:creationId xmlns:a16="http://schemas.microsoft.com/office/drawing/2014/main" id="{BD63D740-A34E-4F00-B329-5B8F325E5A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316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5" name="Oval 15">
              <a:extLst>
                <a:ext uri="{FF2B5EF4-FFF2-40B4-BE49-F238E27FC236}">
                  <a16:creationId xmlns:a16="http://schemas.microsoft.com/office/drawing/2014/main" id="{62DA8875-5277-48E2-B7F9-D3E495DF35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216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6" name="Oval 16">
              <a:extLst>
                <a:ext uri="{FF2B5EF4-FFF2-40B4-BE49-F238E27FC236}">
                  <a16:creationId xmlns:a16="http://schemas.microsoft.com/office/drawing/2014/main" id="{BC5AF5F6-6EFC-4880-B81D-188E69BF0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2669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3" name="Oval 5">
              <a:extLst>
                <a:ext uri="{FF2B5EF4-FFF2-40B4-BE49-F238E27FC236}">
                  <a16:creationId xmlns:a16="http://schemas.microsoft.com/office/drawing/2014/main" id="{EB3D6679-EFFD-4609-8C74-0367F1A7E6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1473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4" name="Oval 6">
              <a:extLst>
                <a:ext uri="{FF2B5EF4-FFF2-40B4-BE49-F238E27FC236}">
                  <a16:creationId xmlns:a16="http://schemas.microsoft.com/office/drawing/2014/main" id="{4C04F51F-DA6D-4A4E-905B-25BAACD462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206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5" name="Oval 7">
              <a:extLst>
                <a:ext uri="{FF2B5EF4-FFF2-40B4-BE49-F238E27FC236}">
                  <a16:creationId xmlns:a16="http://schemas.microsoft.com/office/drawing/2014/main" id="{413B39E7-993E-4F8B-9B83-0F4DC04AE1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2561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6" name="Oval 8">
              <a:extLst>
                <a:ext uri="{FF2B5EF4-FFF2-40B4-BE49-F238E27FC236}">
                  <a16:creationId xmlns:a16="http://schemas.microsoft.com/office/drawing/2014/main" id="{1ECB8721-4E1E-431A-8A8A-72C3CDC6E0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466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7" name="Oval 9">
              <a:extLst>
                <a:ext uri="{FF2B5EF4-FFF2-40B4-BE49-F238E27FC236}">
                  <a16:creationId xmlns:a16="http://schemas.microsoft.com/office/drawing/2014/main" id="{411FD688-314A-4149-B3E2-FBBA485252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366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8" name="Oval 10">
              <a:extLst>
                <a:ext uri="{FF2B5EF4-FFF2-40B4-BE49-F238E27FC236}">
                  <a16:creationId xmlns:a16="http://schemas.microsoft.com/office/drawing/2014/main" id="{6B1383BE-D8F0-4708-BAE9-1F446BF914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4161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9" name="Oval 11">
              <a:extLst>
                <a:ext uri="{FF2B5EF4-FFF2-40B4-BE49-F238E27FC236}">
                  <a16:creationId xmlns:a16="http://schemas.microsoft.com/office/drawing/2014/main" id="{209C0904-86E7-4234-A109-D7D77DCD2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1473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0" name="Oval 12">
              <a:extLst>
                <a:ext uri="{FF2B5EF4-FFF2-40B4-BE49-F238E27FC236}">
                  <a16:creationId xmlns:a16="http://schemas.microsoft.com/office/drawing/2014/main" id="{EC561FDF-3630-4E6C-BDCC-622567D30A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206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1" name="Oval 13">
              <a:extLst>
                <a:ext uri="{FF2B5EF4-FFF2-40B4-BE49-F238E27FC236}">
                  <a16:creationId xmlns:a16="http://schemas.microsoft.com/office/drawing/2014/main" id="{FAFA316C-B6E2-43BF-AFD8-3CF9972E08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2561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2" name="Oval 14">
              <a:extLst>
                <a:ext uri="{FF2B5EF4-FFF2-40B4-BE49-F238E27FC236}">
                  <a16:creationId xmlns:a16="http://schemas.microsoft.com/office/drawing/2014/main" id="{3AABDB6C-75F8-4744-BEA5-BEDD1894F1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466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3" name="Oval 15">
              <a:extLst>
                <a:ext uri="{FF2B5EF4-FFF2-40B4-BE49-F238E27FC236}">
                  <a16:creationId xmlns:a16="http://schemas.microsoft.com/office/drawing/2014/main" id="{F7AA5EBB-65C7-4F82-AE76-15BAEACA84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366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4" name="Oval 16">
              <a:extLst>
                <a:ext uri="{FF2B5EF4-FFF2-40B4-BE49-F238E27FC236}">
                  <a16:creationId xmlns:a16="http://schemas.microsoft.com/office/drawing/2014/main" id="{800661A6-5D32-4A91-87E9-2F197670DD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4161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1" name="Oval 5">
              <a:extLst>
                <a:ext uri="{FF2B5EF4-FFF2-40B4-BE49-F238E27FC236}">
                  <a16:creationId xmlns:a16="http://schemas.microsoft.com/office/drawing/2014/main" id="{4E771AD9-116C-4290-A59C-AE98C8D6A7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965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2" name="Oval 6">
              <a:extLst>
                <a:ext uri="{FF2B5EF4-FFF2-40B4-BE49-F238E27FC236}">
                  <a16:creationId xmlns:a16="http://schemas.microsoft.com/office/drawing/2014/main" id="{2C41FF5B-CCC1-4DF7-BAF9-BA47E66020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355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3" name="Oval 7">
              <a:extLst>
                <a:ext uri="{FF2B5EF4-FFF2-40B4-BE49-F238E27FC236}">
                  <a16:creationId xmlns:a16="http://schemas.microsoft.com/office/drawing/2014/main" id="{0DF6D37E-A176-4523-9688-594242FF85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4053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4" name="Oval 8">
              <a:extLst>
                <a:ext uri="{FF2B5EF4-FFF2-40B4-BE49-F238E27FC236}">
                  <a16:creationId xmlns:a16="http://schemas.microsoft.com/office/drawing/2014/main" id="{DCA48AC4-BD75-4152-9DC1-42BDABC755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615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5" name="Oval 9">
              <a:extLst>
                <a:ext uri="{FF2B5EF4-FFF2-40B4-BE49-F238E27FC236}">
                  <a16:creationId xmlns:a16="http://schemas.microsoft.com/office/drawing/2014/main" id="{E068615D-0869-4CE7-B0F7-F6A446C960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515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6" name="Oval 10">
              <a:extLst>
                <a:ext uri="{FF2B5EF4-FFF2-40B4-BE49-F238E27FC236}">
                  <a16:creationId xmlns:a16="http://schemas.microsoft.com/office/drawing/2014/main" id="{BF23335B-99FD-4D7D-ACE8-FD0F8FA592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5653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7" name="Oval 11">
              <a:extLst>
                <a:ext uri="{FF2B5EF4-FFF2-40B4-BE49-F238E27FC236}">
                  <a16:creationId xmlns:a16="http://schemas.microsoft.com/office/drawing/2014/main" id="{D5A40CEA-EAC8-4C41-83F8-948865FB28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965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8" name="Oval 12">
              <a:extLst>
                <a:ext uri="{FF2B5EF4-FFF2-40B4-BE49-F238E27FC236}">
                  <a16:creationId xmlns:a16="http://schemas.microsoft.com/office/drawing/2014/main" id="{122FA2B1-69E0-4BFE-ACB6-2F964A4A8D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355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9" name="Oval 13">
              <a:extLst>
                <a:ext uri="{FF2B5EF4-FFF2-40B4-BE49-F238E27FC236}">
                  <a16:creationId xmlns:a16="http://schemas.microsoft.com/office/drawing/2014/main" id="{1C19A06F-37C0-4729-BDCF-3CBC77904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4053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0" name="Oval 14">
              <a:extLst>
                <a:ext uri="{FF2B5EF4-FFF2-40B4-BE49-F238E27FC236}">
                  <a16:creationId xmlns:a16="http://schemas.microsoft.com/office/drawing/2014/main" id="{1B2C7B55-E442-4C26-9206-045735E6BA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615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1" name="Oval 15">
              <a:extLst>
                <a:ext uri="{FF2B5EF4-FFF2-40B4-BE49-F238E27FC236}">
                  <a16:creationId xmlns:a16="http://schemas.microsoft.com/office/drawing/2014/main" id="{AC5E43A8-DC64-4633-AAA9-4285A413A5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515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2" name="Oval 16">
              <a:extLst>
                <a:ext uri="{FF2B5EF4-FFF2-40B4-BE49-F238E27FC236}">
                  <a16:creationId xmlns:a16="http://schemas.microsoft.com/office/drawing/2014/main" id="{13C4C849-274A-4E17-A2D4-4B156E5FE0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5653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9" name="Oval 5">
              <a:extLst>
                <a:ext uri="{FF2B5EF4-FFF2-40B4-BE49-F238E27FC236}">
                  <a16:creationId xmlns:a16="http://schemas.microsoft.com/office/drawing/2014/main" id="{9FFEC5CF-F18A-4070-A508-113D59E6F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4452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0" name="Oval 6">
              <a:extLst>
                <a:ext uri="{FF2B5EF4-FFF2-40B4-BE49-F238E27FC236}">
                  <a16:creationId xmlns:a16="http://schemas.microsoft.com/office/drawing/2014/main" id="{979E6E0F-AE69-46EA-BFBF-2E28F84FF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5040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1" name="Oval 7">
              <a:extLst>
                <a:ext uri="{FF2B5EF4-FFF2-40B4-BE49-F238E27FC236}">
                  <a16:creationId xmlns:a16="http://schemas.microsoft.com/office/drawing/2014/main" id="{7FD52847-7E7D-40C6-86F9-05787155E8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5540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2" name="Oval 8">
              <a:extLst>
                <a:ext uri="{FF2B5EF4-FFF2-40B4-BE49-F238E27FC236}">
                  <a16:creationId xmlns:a16="http://schemas.microsoft.com/office/drawing/2014/main" id="{B0F6D442-46B3-490B-B8A8-D643345CCE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7640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3" name="Oval 9">
              <a:extLst>
                <a:ext uri="{FF2B5EF4-FFF2-40B4-BE49-F238E27FC236}">
                  <a16:creationId xmlns:a16="http://schemas.microsoft.com/office/drawing/2014/main" id="{5246751C-B66D-46E0-A2FE-3E6163DBD7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6640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4" name="Oval 10">
              <a:extLst>
                <a:ext uri="{FF2B5EF4-FFF2-40B4-BE49-F238E27FC236}">
                  <a16:creationId xmlns:a16="http://schemas.microsoft.com/office/drawing/2014/main" id="{32F5C3BF-5A6A-4655-BCD1-CE761A41E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7140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5" name="Oval 11">
              <a:extLst>
                <a:ext uri="{FF2B5EF4-FFF2-40B4-BE49-F238E27FC236}">
                  <a16:creationId xmlns:a16="http://schemas.microsoft.com/office/drawing/2014/main" id="{03B1D4AA-F9F2-4B54-B1AB-AE0B233517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4452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6" name="Oval 12">
              <a:extLst>
                <a:ext uri="{FF2B5EF4-FFF2-40B4-BE49-F238E27FC236}">
                  <a16:creationId xmlns:a16="http://schemas.microsoft.com/office/drawing/2014/main" id="{950DC8FF-EC25-4F92-A167-0721CCDE54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5040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7" name="Oval 13">
              <a:extLst>
                <a:ext uri="{FF2B5EF4-FFF2-40B4-BE49-F238E27FC236}">
                  <a16:creationId xmlns:a16="http://schemas.microsoft.com/office/drawing/2014/main" id="{E4C6339B-D6EF-4135-8D7D-447DE59D17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5540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8" name="Oval 14">
              <a:extLst>
                <a:ext uri="{FF2B5EF4-FFF2-40B4-BE49-F238E27FC236}">
                  <a16:creationId xmlns:a16="http://schemas.microsoft.com/office/drawing/2014/main" id="{CAE693AE-928A-40A6-A2A2-1164D7F089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7640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9" name="Oval 15">
              <a:extLst>
                <a:ext uri="{FF2B5EF4-FFF2-40B4-BE49-F238E27FC236}">
                  <a16:creationId xmlns:a16="http://schemas.microsoft.com/office/drawing/2014/main" id="{5DE9428F-09C5-4844-AAA6-24490679FF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6640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0" name="Oval 16">
              <a:extLst>
                <a:ext uri="{FF2B5EF4-FFF2-40B4-BE49-F238E27FC236}">
                  <a16:creationId xmlns:a16="http://schemas.microsoft.com/office/drawing/2014/main" id="{1E16D760-EF47-46DD-8D4B-9E0C35CCBA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7140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7" name="Oval 5">
              <a:extLst>
                <a:ext uri="{FF2B5EF4-FFF2-40B4-BE49-F238E27FC236}">
                  <a16:creationId xmlns:a16="http://schemas.microsoft.com/office/drawing/2014/main" id="{9D9131BF-6347-4EB9-8E06-351E850042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4617" y="2056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78" name="Oval 6">
              <a:extLst>
                <a:ext uri="{FF2B5EF4-FFF2-40B4-BE49-F238E27FC236}">
                  <a16:creationId xmlns:a16="http://schemas.microsoft.com/office/drawing/2014/main" id="{987267E7-E28D-4596-A7D9-BF99192C41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20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79" name="Oval 7">
              <a:extLst>
                <a:ext uri="{FF2B5EF4-FFF2-40B4-BE49-F238E27FC236}">
                  <a16:creationId xmlns:a16="http://schemas.microsoft.com/office/drawing/2014/main" id="{17D62333-95FE-407D-B574-C2A359165A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705" y="2056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0" name="Oval 8">
              <a:extLst>
                <a:ext uri="{FF2B5EF4-FFF2-40B4-BE49-F238E27FC236}">
                  <a16:creationId xmlns:a16="http://schemas.microsoft.com/office/drawing/2014/main" id="{C3A8D983-14F7-4AF0-BF4D-45FE98B624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80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1" name="Oval 9">
              <a:extLst>
                <a:ext uri="{FF2B5EF4-FFF2-40B4-BE49-F238E27FC236}">
                  <a16:creationId xmlns:a16="http://schemas.microsoft.com/office/drawing/2014/main" id="{D284D031-CBB8-4053-B394-E0A8DF4E1F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80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2" name="Oval 10">
              <a:extLst>
                <a:ext uri="{FF2B5EF4-FFF2-40B4-BE49-F238E27FC236}">
                  <a16:creationId xmlns:a16="http://schemas.microsoft.com/office/drawing/2014/main" id="{3948183E-5632-4569-8FF0-0DFF0A42BC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7305" y="186451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3" name="Oval 11">
              <a:extLst>
                <a:ext uri="{FF2B5EF4-FFF2-40B4-BE49-F238E27FC236}">
                  <a16:creationId xmlns:a16="http://schemas.microsoft.com/office/drawing/2014/main" id="{EE33CD62-296F-403E-AF1D-E5714614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4617" y="243760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4" name="Oval 12">
              <a:extLst>
                <a:ext uri="{FF2B5EF4-FFF2-40B4-BE49-F238E27FC236}">
                  <a16:creationId xmlns:a16="http://schemas.microsoft.com/office/drawing/2014/main" id="{C9016934-8485-400E-B6D8-006A91B0B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20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5" name="Oval 13">
              <a:extLst>
                <a:ext uri="{FF2B5EF4-FFF2-40B4-BE49-F238E27FC236}">
                  <a16:creationId xmlns:a16="http://schemas.microsoft.com/office/drawing/2014/main" id="{4F9714A2-3703-4E42-9207-6A2BDC0244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705" y="24376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6" name="Oval 14">
              <a:extLst>
                <a:ext uri="{FF2B5EF4-FFF2-40B4-BE49-F238E27FC236}">
                  <a16:creationId xmlns:a16="http://schemas.microsoft.com/office/drawing/2014/main" id="{E34B987B-B0C1-46DE-96AA-84C2AD958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80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7" name="Oval 15">
              <a:extLst>
                <a:ext uri="{FF2B5EF4-FFF2-40B4-BE49-F238E27FC236}">
                  <a16:creationId xmlns:a16="http://schemas.microsoft.com/office/drawing/2014/main" id="{A22C245E-9090-428F-928D-9CEFCA048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80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8" name="Oval 16">
              <a:extLst>
                <a:ext uri="{FF2B5EF4-FFF2-40B4-BE49-F238E27FC236}">
                  <a16:creationId xmlns:a16="http://schemas.microsoft.com/office/drawing/2014/main" id="{D205A7D2-A0BF-41AD-8C57-575A0A17AB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7305" y="224710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91" name="Oval 5">
              <a:extLst>
                <a:ext uri="{FF2B5EF4-FFF2-40B4-BE49-F238E27FC236}">
                  <a16:creationId xmlns:a16="http://schemas.microsoft.com/office/drawing/2014/main" id="{95CD1296-8EFA-41AA-BEB0-D4D83BA45E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20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2" name="Oval 6">
              <a:extLst>
                <a:ext uri="{FF2B5EF4-FFF2-40B4-BE49-F238E27FC236}">
                  <a16:creationId xmlns:a16="http://schemas.microsoft.com/office/drawing/2014/main" id="{CE71F017-D217-489B-8C9A-8844B2D0C8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00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3" name="Oval 7">
              <a:extLst>
                <a:ext uri="{FF2B5EF4-FFF2-40B4-BE49-F238E27FC236}">
                  <a16:creationId xmlns:a16="http://schemas.microsoft.com/office/drawing/2014/main" id="{B4D720EE-DAA6-4D57-94AE-8BB0C11470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50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4" name="Oval 8">
              <a:extLst>
                <a:ext uri="{FF2B5EF4-FFF2-40B4-BE49-F238E27FC236}">
                  <a16:creationId xmlns:a16="http://schemas.microsoft.com/office/drawing/2014/main" id="{F4E8C486-0643-41FD-BF8B-62E4911C90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60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5" name="Oval 9">
              <a:extLst>
                <a:ext uri="{FF2B5EF4-FFF2-40B4-BE49-F238E27FC236}">
                  <a16:creationId xmlns:a16="http://schemas.microsoft.com/office/drawing/2014/main" id="{6165EBBB-1CFB-4830-9917-25C1FB8639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660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6" name="Oval 10">
              <a:extLst>
                <a:ext uri="{FF2B5EF4-FFF2-40B4-BE49-F238E27FC236}">
                  <a16:creationId xmlns:a16="http://schemas.microsoft.com/office/drawing/2014/main" id="{16F5C6EA-4E26-406E-99D2-D687516FB5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710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7" name="Oval 11">
              <a:extLst>
                <a:ext uri="{FF2B5EF4-FFF2-40B4-BE49-F238E27FC236}">
                  <a16:creationId xmlns:a16="http://schemas.microsoft.com/office/drawing/2014/main" id="{B9544360-EB3B-4C6D-8C24-1D7C988541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20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8" name="Oval 12">
              <a:extLst>
                <a:ext uri="{FF2B5EF4-FFF2-40B4-BE49-F238E27FC236}">
                  <a16:creationId xmlns:a16="http://schemas.microsoft.com/office/drawing/2014/main" id="{0175EE10-F65D-4BD5-B3B3-159812E0B1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00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9" name="Oval 13">
              <a:extLst>
                <a:ext uri="{FF2B5EF4-FFF2-40B4-BE49-F238E27FC236}">
                  <a16:creationId xmlns:a16="http://schemas.microsoft.com/office/drawing/2014/main" id="{1BB22BF0-71F4-474E-B2F9-7A7E46A0AF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50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0" name="Oval 14">
              <a:extLst>
                <a:ext uri="{FF2B5EF4-FFF2-40B4-BE49-F238E27FC236}">
                  <a16:creationId xmlns:a16="http://schemas.microsoft.com/office/drawing/2014/main" id="{FC045FE9-AA40-43AB-AC73-69204E7A69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60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1" name="Oval 15">
              <a:extLst>
                <a:ext uri="{FF2B5EF4-FFF2-40B4-BE49-F238E27FC236}">
                  <a16:creationId xmlns:a16="http://schemas.microsoft.com/office/drawing/2014/main" id="{63048CCE-280F-482A-8EA0-02C38A46A0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660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2" name="Oval 16">
              <a:extLst>
                <a:ext uri="{FF2B5EF4-FFF2-40B4-BE49-F238E27FC236}">
                  <a16:creationId xmlns:a16="http://schemas.microsoft.com/office/drawing/2014/main" id="{06C473EF-D199-4745-B5D6-C80B72E1FD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710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9" name="Oval 5">
              <a:extLst>
                <a:ext uri="{FF2B5EF4-FFF2-40B4-BE49-F238E27FC236}">
                  <a16:creationId xmlns:a16="http://schemas.microsoft.com/office/drawing/2014/main" id="{8420937D-A91B-499E-A5E8-51D67BF04B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5912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0" name="Oval 6">
              <a:extLst>
                <a:ext uri="{FF2B5EF4-FFF2-40B4-BE49-F238E27FC236}">
                  <a16:creationId xmlns:a16="http://schemas.microsoft.com/office/drawing/2014/main" id="{A0560863-B78C-42B8-BC3A-8D6D093B2D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650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1" name="Oval 7">
              <a:extLst>
                <a:ext uri="{FF2B5EF4-FFF2-40B4-BE49-F238E27FC236}">
                  <a16:creationId xmlns:a16="http://schemas.microsoft.com/office/drawing/2014/main" id="{86DBDA2B-4230-48F9-98C1-6B2870738A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00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2" name="Oval 8">
              <a:extLst>
                <a:ext uri="{FF2B5EF4-FFF2-40B4-BE49-F238E27FC236}">
                  <a16:creationId xmlns:a16="http://schemas.microsoft.com/office/drawing/2014/main" id="{A30D5E25-0041-488E-B793-9576F82036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910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3" name="Oval 9">
              <a:extLst>
                <a:ext uri="{FF2B5EF4-FFF2-40B4-BE49-F238E27FC236}">
                  <a16:creationId xmlns:a16="http://schemas.microsoft.com/office/drawing/2014/main" id="{40432531-0C23-4399-882D-611494A5C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810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4" name="Oval 10">
              <a:extLst>
                <a:ext uri="{FF2B5EF4-FFF2-40B4-BE49-F238E27FC236}">
                  <a16:creationId xmlns:a16="http://schemas.microsoft.com/office/drawing/2014/main" id="{EB8B4BC9-46FA-4722-91F9-6FC2F592CC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860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5" name="Oval 11">
              <a:extLst>
                <a:ext uri="{FF2B5EF4-FFF2-40B4-BE49-F238E27FC236}">
                  <a16:creationId xmlns:a16="http://schemas.microsoft.com/office/drawing/2014/main" id="{917AC958-F4F1-47B7-83F1-B4869C2F2E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5912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6" name="Oval 12">
              <a:extLst>
                <a:ext uri="{FF2B5EF4-FFF2-40B4-BE49-F238E27FC236}">
                  <a16:creationId xmlns:a16="http://schemas.microsoft.com/office/drawing/2014/main" id="{B8862CE1-F0EF-4C41-9ACC-C26754C675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650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7" name="Oval 13">
              <a:extLst>
                <a:ext uri="{FF2B5EF4-FFF2-40B4-BE49-F238E27FC236}">
                  <a16:creationId xmlns:a16="http://schemas.microsoft.com/office/drawing/2014/main" id="{F738F05B-0A85-4812-82DB-08FAC8F101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00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8" name="Oval 14">
              <a:extLst>
                <a:ext uri="{FF2B5EF4-FFF2-40B4-BE49-F238E27FC236}">
                  <a16:creationId xmlns:a16="http://schemas.microsoft.com/office/drawing/2014/main" id="{433B176B-0DAA-4C63-BE62-4753F28E50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910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9" name="Oval 15">
              <a:extLst>
                <a:ext uri="{FF2B5EF4-FFF2-40B4-BE49-F238E27FC236}">
                  <a16:creationId xmlns:a16="http://schemas.microsoft.com/office/drawing/2014/main" id="{DAA1C9B8-07DA-45A0-A083-78432D2D53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810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0" name="Oval 16">
              <a:extLst>
                <a:ext uri="{FF2B5EF4-FFF2-40B4-BE49-F238E27FC236}">
                  <a16:creationId xmlns:a16="http://schemas.microsoft.com/office/drawing/2014/main" id="{BC22BB70-25C1-4BD9-912A-9C513DDFCB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860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7" name="Oval 5">
              <a:extLst>
                <a:ext uri="{FF2B5EF4-FFF2-40B4-BE49-F238E27FC236}">
                  <a16:creationId xmlns:a16="http://schemas.microsoft.com/office/drawing/2014/main" id="{1BAE23D9-916F-4A2B-A123-FE62F1A60A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7404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8" name="Oval 6">
              <a:extLst>
                <a:ext uri="{FF2B5EF4-FFF2-40B4-BE49-F238E27FC236}">
                  <a16:creationId xmlns:a16="http://schemas.microsoft.com/office/drawing/2014/main" id="{826A9588-0A6E-46EA-93FE-46E95A172C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799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9" name="Oval 7">
              <a:extLst>
                <a:ext uri="{FF2B5EF4-FFF2-40B4-BE49-F238E27FC236}">
                  <a16:creationId xmlns:a16="http://schemas.microsoft.com/office/drawing/2014/main" id="{50716DF8-F216-4AA4-9068-3B7AC4688F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849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0" name="Oval 8">
              <a:extLst>
                <a:ext uri="{FF2B5EF4-FFF2-40B4-BE49-F238E27FC236}">
                  <a16:creationId xmlns:a16="http://schemas.microsoft.com/office/drawing/2014/main" id="{4928BE5E-6E92-4A5B-9682-9060861EC7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059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1" name="Oval 9">
              <a:extLst>
                <a:ext uri="{FF2B5EF4-FFF2-40B4-BE49-F238E27FC236}">
                  <a16:creationId xmlns:a16="http://schemas.microsoft.com/office/drawing/2014/main" id="{0B6FD8EF-A9EE-453F-B7A3-7C896C090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959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2" name="Oval 10">
              <a:extLst>
                <a:ext uri="{FF2B5EF4-FFF2-40B4-BE49-F238E27FC236}">
                  <a16:creationId xmlns:a16="http://schemas.microsoft.com/office/drawing/2014/main" id="{B27DCDEB-0212-452E-A164-4712AC18F3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009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3" name="Oval 11">
              <a:extLst>
                <a:ext uri="{FF2B5EF4-FFF2-40B4-BE49-F238E27FC236}">
                  <a16:creationId xmlns:a16="http://schemas.microsoft.com/office/drawing/2014/main" id="{6E3907C7-2255-446B-81E9-EF0D67EA2D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7404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4" name="Oval 12">
              <a:extLst>
                <a:ext uri="{FF2B5EF4-FFF2-40B4-BE49-F238E27FC236}">
                  <a16:creationId xmlns:a16="http://schemas.microsoft.com/office/drawing/2014/main" id="{067564DF-2B12-4A4D-8D5F-C08E0B601C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799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" name="Oval 13">
              <a:extLst>
                <a:ext uri="{FF2B5EF4-FFF2-40B4-BE49-F238E27FC236}">
                  <a16:creationId xmlns:a16="http://schemas.microsoft.com/office/drawing/2014/main" id="{624ED5C3-DAFB-4396-9DF9-E698847336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849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6" name="Oval 14">
              <a:extLst>
                <a:ext uri="{FF2B5EF4-FFF2-40B4-BE49-F238E27FC236}">
                  <a16:creationId xmlns:a16="http://schemas.microsoft.com/office/drawing/2014/main" id="{5C70BE21-BB5B-4A39-B12F-7F488C1E84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059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7" name="Oval 15">
              <a:extLst>
                <a:ext uri="{FF2B5EF4-FFF2-40B4-BE49-F238E27FC236}">
                  <a16:creationId xmlns:a16="http://schemas.microsoft.com/office/drawing/2014/main" id="{F0EDB283-F47D-40D4-9C73-12EB08C40B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959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8" name="Oval 16">
              <a:extLst>
                <a:ext uri="{FF2B5EF4-FFF2-40B4-BE49-F238E27FC236}">
                  <a16:creationId xmlns:a16="http://schemas.microsoft.com/office/drawing/2014/main" id="{7A7C79DA-E7AF-45A1-94CB-B1ABF1D518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009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5" name="Oval 5">
              <a:extLst>
                <a:ext uri="{FF2B5EF4-FFF2-40B4-BE49-F238E27FC236}">
                  <a16:creationId xmlns:a16="http://schemas.microsoft.com/office/drawing/2014/main" id="{D234CB14-D1F8-474F-9A46-7DAE5A384E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8896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6" name="Oval 6">
              <a:extLst>
                <a:ext uri="{FF2B5EF4-FFF2-40B4-BE49-F238E27FC236}">
                  <a16:creationId xmlns:a16="http://schemas.microsoft.com/office/drawing/2014/main" id="{DBAEB986-83CE-4C77-82BC-790E1AC86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948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7" name="Oval 7">
              <a:extLst>
                <a:ext uri="{FF2B5EF4-FFF2-40B4-BE49-F238E27FC236}">
                  <a16:creationId xmlns:a16="http://schemas.microsoft.com/office/drawing/2014/main" id="{2DE7BD6D-5E3A-4F3C-AC24-E1B3BF9122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998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8" name="Oval 8">
              <a:extLst>
                <a:ext uri="{FF2B5EF4-FFF2-40B4-BE49-F238E27FC236}">
                  <a16:creationId xmlns:a16="http://schemas.microsoft.com/office/drawing/2014/main" id="{7BD3DCE1-D70E-4F65-B01E-367D4596A1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208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9" name="Oval 9">
              <a:extLst>
                <a:ext uri="{FF2B5EF4-FFF2-40B4-BE49-F238E27FC236}">
                  <a16:creationId xmlns:a16="http://schemas.microsoft.com/office/drawing/2014/main" id="{F8BF0D5D-082C-4316-9E00-22B215B5DE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108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0" name="Oval 10">
              <a:extLst>
                <a:ext uri="{FF2B5EF4-FFF2-40B4-BE49-F238E27FC236}">
                  <a16:creationId xmlns:a16="http://schemas.microsoft.com/office/drawing/2014/main" id="{78712826-94B1-4409-B769-B11E6C851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158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1" name="Oval 11">
              <a:extLst>
                <a:ext uri="{FF2B5EF4-FFF2-40B4-BE49-F238E27FC236}">
                  <a16:creationId xmlns:a16="http://schemas.microsoft.com/office/drawing/2014/main" id="{9930DC46-6657-4313-8547-8159F6116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8896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2" name="Oval 12">
              <a:extLst>
                <a:ext uri="{FF2B5EF4-FFF2-40B4-BE49-F238E27FC236}">
                  <a16:creationId xmlns:a16="http://schemas.microsoft.com/office/drawing/2014/main" id="{AC90C112-F37A-4A3A-A483-60A75E17A4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948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3" name="Oval 13">
              <a:extLst>
                <a:ext uri="{FF2B5EF4-FFF2-40B4-BE49-F238E27FC236}">
                  <a16:creationId xmlns:a16="http://schemas.microsoft.com/office/drawing/2014/main" id="{138ACAC8-7991-4820-9365-4E4A2E2606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998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4" name="Oval 14">
              <a:extLst>
                <a:ext uri="{FF2B5EF4-FFF2-40B4-BE49-F238E27FC236}">
                  <a16:creationId xmlns:a16="http://schemas.microsoft.com/office/drawing/2014/main" id="{5446146D-86B5-4702-9E6C-08C742A5C7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208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" name="Oval 15">
              <a:extLst>
                <a:ext uri="{FF2B5EF4-FFF2-40B4-BE49-F238E27FC236}">
                  <a16:creationId xmlns:a16="http://schemas.microsoft.com/office/drawing/2014/main" id="{C81CD6BB-D576-4042-8CA0-CB1F87AEAB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108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6" name="Oval 16">
              <a:extLst>
                <a:ext uri="{FF2B5EF4-FFF2-40B4-BE49-F238E27FC236}">
                  <a16:creationId xmlns:a16="http://schemas.microsoft.com/office/drawing/2014/main" id="{8D93756A-3300-4CBE-8254-38A2C39CF7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158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3" name="Oval 5">
              <a:extLst>
                <a:ext uri="{FF2B5EF4-FFF2-40B4-BE49-F238E27FC236}">
                  <a16:creationId xmlns:a16="http://schemas.microsoft.com/office/drawing/2014/main" id="{E54A174B-6CA3-4E1F-85B8-7C566F7257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0388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4" name="Oval 6">
              <a:extLst>
                <a:ext uri="{FF2B5EF4-FFF2-40B4-BE49-F238E27FC236}">
                  <a16:creationId xmlns:a16="http://schemas.microsoft.com/office/drawing/2014/main" id="{75C2D2BA-C95B-4AF7-B5C8-9DE8E509F0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097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5" name="Oval 7">
              <a:extLst>
                <a:ext uri="{FF2B5EF4-FFF2-40B4-BE49-F238E27FC236}">
                  <a16:creationId xmlns:a16="http://schemas.microsoft.com/office/drawing/2014/main" id="{11BE77F2-5DF6-4EE4-855D-3BA6323049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147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6" name="Oval 8">
              <a:extLst>
                <a:ext uri="{FF2B5EF4-FFF2-40B4-BE49-F238E27FC236}">
                  <a16:creationId xmlns:a16="http://schemas.microsoft.com/office/drawing/2014/main" id="{5A661049-DD13-43E6-AAF8-E82E1356CF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357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7" name="Oval 9">
              <a:extLst>
                <a:ext uri="{FF2B5EF4-FFF2-40B4-BE49-F238E27FC236}">
                  <a16:creationId xmlns:a16="http://schemas.microsoft.com/office/drawing/2014/main" id="{03A37FC7-FB6F-4F59-A3BD-F77610760E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257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8" name="Oval 10">
              <a:extLst>
                <a:ext uri="{FF2B5EF4-FFF2-40B4-BE49-F238E27FC236}">
                  <a16:creationId xmlns:a16="http://schemas.microsoft.com/office/drawing/2014/main" id="{82BA8069-C60B-4C4F-879A-DD30843299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307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9" name="Oval 11">
              <a:extLst>
                <a:ext uri="{FF2B5EF4-FFF2-40B4-BE49-F238E27FC236}">
                  <a16:creationId xmlns:a16="http://schemas.microsoft.com/office/drawing/2014/main" id="{D8959EB9-0CA1-48D8-90CF-986261E813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0388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0" name="Oval 12">
              <a:extLst>
                <a:ext uri="{FF2B5EF4-FFF2-40B4-BE49-F238E27FC236}">
                  <a16:creationId xmlns:a16="http://schemas.microsoft.com/office/drawing/2014/main" id="{BC657923-AF80-4BBE-9CE8-16863472CB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097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1" name="Oval 13">
              <a:extLst>
                <a:ext uri="{FF2B5EF4-FFF2-40B4-BE49-F238E27FC236}">
                  <a16:creationId xmlns:a16="http://schemas.microsoft.com/office/drawing/2014/main" id="{5454C071-4600-470C-83D6-3FEF8ACFEE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147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2" name="Oval 14">
              <a:extLst>
                <a:ext uri="{FF2B5EF4-FFF2-40B4-BE49-F238E27FC236}">
                  <a16:creationId xmlns:a16="http://schemas.microsoft.com/office/drawing/2014/main" id="{A08EE21D-50E7-4055-A3D3-CCE220C790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357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3" name="Oval 15">
              <a:extLst>
                <a:ext uri="{FF2B5EF4-FFF2-40B4-BE49-F238E27FC236}">
                  <a16:creationId xmlns:a16="http://schemas.microsoft.com/office/drawing/2014/main" id="{ABC81BE6-CA46-45C6-B9EE-CFE8AD52A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257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" name="Oval 16">
              <a:extLst>
                <a:ext uri="{FF2B5EF4-FFF2-40B4-BE49-F238E27FC236}">
                  <a16:creationId xmlns:a16="http://schemas.microsoft.com/office/drawing/2014/main" id="{CB479FCA-E190-4C96-981A-24550199F2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307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1" name="Oval 5">
              <a:extLst>
                <a:ext uri="{FF2B5EF4-FFF2-40B4-BE49-F238E27FC236}">
                  <a16:creationId xmlns:a16="http://schemas.microsoft.com/office/drawing/2014/main" id="{F90DA556-74A6-4116-91D7-EE32DC54D1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1880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2" name="Oval 6">
              <a:extLst>
                <a:ext uri="{FF2B5EF4-FFF2-40B4-BE49-F238E27FC236}">
                  <a16:creationId xmlns:a16="http://schemas.microsoft.com/office/drawing/2014/main" id="{73862C54-5FFD-4E4A-B89E-676E885FE5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246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3" name="Oval 7">
              <a:extLst>
                <a:ext uri="{FF2B5EF4-FFF2-40B4-BE49-F238E27FC236}">
                  <a16:creationId xmlns:a16="http://schemas.microsoft.com/office/drawing/2014/main" id="{59250397-3725-4D16-89BD-BE3139B749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296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4" name="Oval 8">
              <a:extLst>
                <a:ext uri="{FF2B5EF4-FFF2-40B4-BE49-F238E27FC236}">
                  <a16:creationId xmlns:a16="http://schemas.microsoft.com/office/drawing/2014/main" id="{C7B3F59D-8049-46DE-9CBB-20C461304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506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5" name="Oval 9">
              <a:extLst>
                <a:ext uri="{FF2B5EF4-FFF2-40B4-BE49-F238E27FC236}">
                  <a16:creationId xmlns:a16="http://schemas.microsoft.com/office/drawing/2014/main" id="{6365CF76-A824-4BB9-916A-D868242F5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406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6" name="Oval 10">
              <a:extLst>
                <a:ext uri="{FF2B5EF4-FFF2-40B4-BE49-F238E27FC236}">
                  <a16:creationId xmlns:a16="http://schemas.microsoft.com/office/drawing/2014/main" id="{AAFA8477-6CD7-4549-BD98-108F10C36D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456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7" name="Oval 11">
              <a:extLst>
                <a:ext uri="{FF2B5EF4-FFF2-40B4-BE49-F238E27FC236}">
                  <a16:creationId xmlns:a16="http://schemas.microsoft.com/office/drawing/2014/main" id="{8CB7A5A3-264A-4DB7-82E2-9D0752FB07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1880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8" name="Oval 12">
              <a:extLst>
                <a:ext uri="{FF2B5EF4-FFF2-40B4-BE49-F238E27FC236}">
                  <a16:creationId xmlns:a16="http://schemas.microsoft.com/office/drawing/2014/main" id="{C080B302-4ED7-4649-B054-E01853B7F4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246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9" name="Oval 13">
              <a:extLst>
                <a:ext uri="{FF2B5EF4-FFF2-40B4-BE49-F238E27FC236}">
                  <a16:creationId xmlns:a16="http://schemas.microsoft.com/office/drawing/2014/main" id="{98B6AA9E-338B-4E61-95CB-B3C5FE8D8A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296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0" name="Oval 14">
              <a:extLst>
                <a:ext uri="{FF2B5EF4-FFF2-40B4-BE49-F238E27FC236}">
                  <a16:creationId xmlns:a16="http://schemas.microsoft.com/office/drawing/2014/main" id="{630C9A08-6AAB-422D-B11D-9979C6B26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506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1" name="Oval 15">
              <a:extLst>
                <a:ext uri="{FF2B5EF4-FFF2-40B4-BE49-F238E27FC236}">
                  <a16:creationId xmlns:a16="http://schemas.microsoft.com/office/drawing/2014/main" id="{65030EE9-C16E-4356-A6D0-6F6FE0B2E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406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2" name="Oval 16">
              <a:extLst>
                <a:ext uri="{FF2B5EF4-FFF2-40B4-BE49-F238E27FC236}">
                  <a16:creationId xmlns:a16="http://schemas.microsoft.com/office/drawing/2014/main" id="{62BA7A9D-6A9F-4F07-8CEE-7785ACDBA2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456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9" name="Oval 5">
              <a:extLst>
                <a:ext uri="{FF2B5EF4-FFF2-40B4-BE49-F238E27FC236}">
                  <a16:creationId xmlns:a16="http://schemas.microsoft.com/office/drawing/2014/main" id="{6B3EF000-BF16-4896-ACA6-618E1256DF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3372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0" name="Oval 6">
              <a:extLst>
                <a:ext uri="{FF2B5EF4-FFF2-40B4-BE49-F238E27FC236}">
                  <a16:creationId xmlns:a16="http://schemas.microsoft.com/office/drawing/2014/main" id="{C0072C4D-CF00-41D9-8540-84D1539D80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396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1" name="Oval 7">
              <a:extLst>
                <a:ext uri="{FF2B5EF4-FFF2-40B4-BE49-F238E27FC236}">
                  <a16:creationId xmlns:a16="http://schemas.microsoft.com/office/drawing/2014/main" id="{EA96ADE2-20A1-4111-B2DF-FC39A498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446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2" name="Oval 8">
              <a:extLst>
                <a:ext uri="{FF2B5EF4-FFF2-40B4-BE49-F238E27FC236}">
                  <a16:creationId xmlns:a16="http://schemas.microsoft.com/office/drawing/2014/main" id="{13CBA812-DA91-448D-BB5C-6E678F06C9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656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3" name="Oval 9">
              <a:extLst>
                <a:ext uri="{FF2B5EF4-FFF2-40B4-BE49-F238E27FC236}">
                  <a16:creationId xmlns:a16="http://schemas.microsoft.com/office/drawing/2014/main" id="{5504DFDE-B257-4417-BDF8-186C23C5D2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56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4" name="Oval 10">
              <a:extLst>
                <a:ext uri="{FF2B5EF4-FFF2-40B4-BE49-F238E27FC236}">
                  <a16:creationId xmlns:a16="http://schemas.microsoft.com/office/drawing/2014/main" id="{1D1EB6AA-881A-4BC9-BA4E-93E96A4347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606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5" name="Oval 11">
              <a:extLst>
                <a:ext uri="{FF2B5EF4-FFF2-40B4-BE49-F238E27FC236}">
                  <a16:creationId xmlns:a16="http://schemas.microsoft.com/office/drawing/2014/main" id="{9F801E78-D394-49F5-A771-5A4C9623D5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3372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6" name="Oval 12">
              <a:extLst>
                <a:ext uri="{FF2B5EF4-FFF2-40B4-BE49-F238E27FC236}">
                  <a16:creationId xmlns:a16="http://schemas.microsoft.com/office/drawing/2014/main" id="{BF956B0E-D4BB-43F6-95C7-0865A1D427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396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7" name="Oval 13">
              <a:extLst>
                <a:ext uri="{FF2B5EF4-FFF2-40B4-BE49-F238E27FC236}">
                  <a16:creationId xmlns:a16="http://schemas.microsoft.com/office/drawing/2014/main" id="{5C65FCEF-58AD-4B3A-B272-C82C732A83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446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8" name="Oval 14">
              <a:extLst>
                <a:ext uri="{FF2B5EF4-FFF2-40B4-BE49-F238E27FC236}">
                  <a16:creationId xmlns:a16="http://schemas.microsoft.com/office/drawing/2014/main" id="{3086BECE-B7B1-4918-A824-BE40ACF1E5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656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9" name="Oval 15">
              <a:extLst>
                <a:ext uri="{FF2B5EF4-FFF2-40B4-BE49-F238E27FC236}">
                  <a16:creationId xmlns:a16="http://schemas.microsoft.com/office/drawing/2014/main" id="{11B9A862-F2C4-4079-BE7F-0C7C880A7F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56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0" name="Oval 16">
              <a:extLst>
                <a:ext uri="{FF2B5EF4-FFF2-40B4-BE49-F238E27FC236}">
                  <a16:creationId xmlns:a16="http://schemas.microsoft.com/office/drawing/2014/main" id="{39D9BB72-8DB9-4B61-856A-9FECFED3C4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606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7" name="Oval 5">
              <a:extLst>
                <a:ext uri="{FF2B5EF4-FFF2-40B4-BE49-F238E27FC236}">
                  <a16:creationId xmlns:a16="http://schemas.microsoft.com/office/drawing/2014/main" id="{CE0657AF-DC3B-4B02-81E0-5AFB9793E5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4864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8" name="Oval 6">
              <a:extLst>
                <a:ext uri="{FF2B5EF4-FFF2-40B4-BE49-F238E27FC236}">
                  <a16:creationId xmlns:a16="http://schemas.microsoft.com/office/drawing/2014/main" id="{FD1567EF-10A3-48DE-BC06-00D1A5FE95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545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9" name="Oval 7">
              <a:extLst>
                <a:ext uri="{FF2B5EF4-FFF2-40B4-BE49-F238E27FC236}">
                  <a16:creationId xmlns:a16="http://schemas.microsoft.com/office/drawing/2014/main" id="{2912FCFE-BDC0-4462-ABBE-99911B6390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595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0" name="Oval 8">
              <a:extLst>
                <a:ext uri="{FF2B5EF4-FFF2-40B4-BE49-F238E27FC236}">
                  <a16:creationId xmlns:a16="http://schemas.microsoft.com/office/drawing/2014/main" id="{BD43070D-C52A-4247-8801-27FF9AA46B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805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1" name="Oval 9">
              <a:extLst>
                <a:ext uri="{FF2B5EF4-FFF2-40B4-BE49-F238E27FC236}">
                  <a16:creationId xmlns:a16="http://schemas.microsoft.com/office/drawing/2014/main" id="{7BCF1F35-FDA8-4E59-AE1D-A71478F97F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705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2" name="Oval 10">
              <a:extLst>
                <a:ext uri="{FF2B5EF4-FFF2-40B4-BE49-F238E27FC236}">
                  <a16:creationId xmlns:a16="http://schemas.microsoft.com/office/drawing/2014/main" id="{5B98DC8D-2725-4988-B6E9-66E14673C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55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3" name="Oval 11">
              <a:extLst>
                <a:ext uri="{FF2B5EF4-FFF2-40B4-BE49-F238E27FC236}">
                  <a16:creationId xmlns:a16="http://schemas.microsoft.com/office/drawing/2014/main" id="{F9E98C18-59A6-4455-B664-28F3BD38E4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4864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4" name="Oval 12">
              <a:extLst>
                <a:ext uri="{FF2B5EF4-FFF2-40B4-BE49-F238E27FC236}">
                  <a16:creationId xmlns:a16="http://schemas.microsoft.com/office/drawing/2014/main" id="{EA404D54-BF0D-4745-80E5-A6157C6C99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545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5" name="Oval 13">
              <a:extLst>
                <a:ext uri="{FF2B5EF4-FFF2-40B4-BE49-F238E27FC236}">
                  <a16:creationId xmlns:a16="http://schemas.microsoft.com/office/drawing/2014/main" id="{5909BFF2-8518-4162-BB09-CCB0843A6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595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6" name="Oval 14">
              <a:extLst>
                <a:ext uri="{FF2B5EF4-FFF2-40B4-BE49-F238E27FC236}">
                  <a16:creationId xmlns:a16="http://schemas.microsoft.com/office/drawing/2014/main" id="{461DEF54-A77D-4A5E-8E72-6F9B608661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805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7" name="Oval 15">
              <a:extLst>
                <a:ext uri="{FF2B5EF4-FFF2-40B4-BE49-F238E27FC236}">
                  <a16:creationId xmlns:a16="http://schemas.microsoft.com/office/drawing/2014/main" id="{CDA11E36-0378-47F3-9532-9C32B5CFA1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705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8" name="Oval 16">
              <a:extLst>
                <a:ext uri="{FF2B5EF4-FFF2-40B4-BE49-F238E27FC236}">
                  <a16:creationId xmlns:a16="http://schemas.microsoft.com/office/drawing/2014/main" id="{8E373B8A-224A-496E-B41A-48B3715E00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55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5" name="Oval 5">
              <a:extLst>
                <a:ext uri="{FF2B5EF4-FFF2-40B4-BE49-F238E27FC236}">
                  <a16:creationId xmlns:a16="http://schemas.microsoft.com/office/drawing/2014/main" id="{022698A0-6A94-418A-9022-3F031309F7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6356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6" name="Oval 6">
              <a:extLst>
                <a:ext uri="{FF2B5EF4-FFF2-40B4-BE49-F238E27FC236}">
                  <a16:creationId xmlns:a16="http://schemas.microsoft.com/office/drawing/2014/main" id="{4722049A-BB77-4FA5-9B31-1FB1982668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694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7" name="Oval 7">
              <a:extLst>
                <a:ext uri="{FF2B5EF4-FFF2-40B4-BE49-F238E27FC236}">
                  <a16:creationId xmlns:a16="http://schemas.microsoft.com/office/drawing/2014/main" id="{1CC7392E-67E4-4DDC-B373-20E10EAA4B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744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8" name="Oval 8">
              <a:extLst>
                <a:ext uri="{FF2B5EF4-FFF2-40B4-BE49-F238E27FC236}">
                  <a16:creationId xmlns:a16="http://schemas.microsoft.com/office/drawing/2014/main" id="{DF5DA79D-2CF7-436C-B0B7-3F535B8FA3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54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9" name="Oval 9">
              <a:extLst>
                <a:ext uri="{FF2B5EF4-FFF2-40B4-BE49-F238E27FC236}">
                  <a16:creationId xmlns:a16="http://schemas.microsoft.com/office/drawing/2014/main" id="{2761C97F-FBDB-44B4-BCE5-8B6922BBA5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854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0" name="Oval 10">
              <a:extLst>
                <a:ext uri="{FF2B5EF4-FFF2-40B4-BE49-F238E27FC236}">
                  <a16:creationId xmlns:a16="http://schemas.microsoft.com/office/drawing/2014/main" id="{3359A478-0C70-4B83-91D9-EB84B77FB5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904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1" name="Oval 11">
              <a:extLst>
                <a:ext uri="{FF2B5EF4-FFF2-40B4-BE49-F238E27FC236}">
                  <a16:creationId xmlns:a16="http://schemas.microsoft.com/office/drawing/2014/main" id="{031C6128-E512-4788-A3DC-DC491CC85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6356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2" name="Oval 12">
              <a:extLst>
                <a:ext uri="{FF2B5EF4-FFF2-40B4-BE49-F238E27FC236}">
                  <a16:creationId xmlns:a16="http://schemas.microsoft.com/office/drawing/2014/main" id="{B7571583-4B42-45E4-80F5-1313676D2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694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3" name="Oval 13">
              <a:extLst>
                <a:ext uri="{FF2B5EF4-FFF2-40B4-BE49-F238E27FC236}">
                  <a16:creationId xmlns:a16="http://schemas.microsoft.com/office/drawing/2014/main" id="{22912A21-BFB2-4F55-9947-FE9DE518A7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744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4" name="Oval 14">
              <a:extLst>
                <a:ext uri="{FF2B5EF4-FFF2-40B4-BE49-F238E27FC236}">
                  <a16:creationId xmlns:a16="http://schemas.microsoft.com/office/drawing/2014/main" id="{4DEA1BC5-5EC4-4ED5-B8D9-0EA288F8B0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54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5" name="Oval 15">
              <a:extLst>
                <a:ext uri="{FF2B5EF4-FFF2-40B4-BE49-F238E27FC236}">
                  <a16:creationId xmlns:a16="http://schemas.microsoft.com/office/drawing/2014/main" id="{7203ADBA-93C8-4B02-A3C1-4B7B2D05B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854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6" name="Oval 16">
              <a:extLst>
                <a:ext uri="{FF2B5EF4-FFF2-40B4-BE49-F238E27FC236}">
                  <a16:creationId xmlns:a16="http://schemas.microsoft.com/office/drawing/2014/main" id="{18EA9C63-C06B-46C9-9011-F9F1BEA2BE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904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3" name="Oval 5">
              <a:extLst>
                <a:ext uri="{FF2B5EF4-FFF2-40B4-BE49-F238E27FC236}">
                  <a16:creationId xmlns:a16="http://schemas.microsoft.com/office/drawing/2014/main" id="{9E38D11B-6483-4F4B-B4E0-113CAA68B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7848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4" name="Oval 6">
              <a:extLst>
                <a:ext uri="{FF2B5EF4-FFF2-40B4-BE49-F238E27FC236}">
                  <a16:creationId xmlns:a16="http://schemas.microsoft.com/office/drawing/2014/main" id="{03315A1D-7309-4330-A58C-BB68DA240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843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5" name="Oval 7">
              <a:extLst>
                <a:ext uri="{FF2B5EF4-FFF2-40B4-BE49-F238E27FC236}">
                  <a16:creationId xmlns:a16="http://schemas.microsoft.com/office/drawing/2014/main" id="{C1F6A1E6-0DA2-4B7D-8DC1-70FDEDF08A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893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6" name="Oval 8">
              <a:extLst>
                <a:ext uri="{FF2B5EF4-FFF2-40B4-BE49-F238E27FC236}">
                  <a16:creationId xmlns:a16="http://schemas.microsoft.com/office/drawing/2014/main" id="{0EBABE08-3E6E-4609-83A5-47D4D5B59E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103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7" name="Oval 9">
              <a:extLst>
                <a:ext uri="{FF2B5EF4-FFF2-40B4-BE49-F238E27FC236}">
                  <a16:creationId xmlns:a16="http://schemas.microsoft.com/office/drawing/2014/main" id="{A7BE4F88-4E6C-40BF-9886-738A1C5DE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003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8" name="Oval 10">
              <a:extLst>
                <a:ext uri="{FF2B5EF4-FFF2-40B4-BE49-F238E27FC236}">
                  <a16:creationId xmlns:a16="http://schemas.microsoft.com/office/drawing/2014/main" id="{4FC6E107-2AFD-46F9-86BC-8B8DBCC1F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053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9" name="Oval 11">
              <a:extLst>
                <a:ext uri="{FF2B5EF4-FFF2-40B4-BE49-F238E27FC236}">
                  <a16:creationId xmlns:a16="http://schemas.microsoft.com/office/drawing/2014/main" id="{81D86845-236F-4D21-B28B-C41D02E60C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7848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0" name="Oval 12">
              <a:extLst>
                <a:ext uri="{FF2B5EF4-FFF2-40B4-BE49-F238E27FC236}">
                  <a16:creationId xmlns:a16="http://schemas.microsoft.com/office/drawing/2014/main" id="{F1F7886D-55FA-45FC-AF66-3638AF3409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843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1" name="Oval 13">
              <a:extLst>
                <a:ext uri="{FF2B5EF4-FFF2-40B4-BE49-F238E27FC236}">
                  <a16:creationId xmlns:a16="http://schemas.microsoft.com/office/drawing/2014/main" id="{5D3008DC-8588-41D6-A6E0-42EA11B1F3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893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2" name="Oval 14">
              <a:extLst>
                <a:ext uri="{FF2B5EF4-FFF2-40B4-BE49-F238E27FC236}">
                  <a16:creationId xmlns:a16="http://schemas.microsoft.com/office/drawing/2014/main" id="{DC03CBBA-DA0C-4B31-B844-51DCF98F3D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103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3" name="Oval 15">
              <a:extLst>
                <a:ext uri="{FF2B5EF4-FFF2-40B4-BE49-F238E27FC236}">
                  <a16:creationId xmlns:a16="http://schemas.microsoft.com/office/drawing/2014/main" id="{97C7CBF7-A9C5-401B-903B-5A8F2B98BA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003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4" name="Oval 16">
              <a:extLst>
                <a:ext uri="{FF2B5EF4-FFF2-40B4-BE49-F238E27FC236}">
                  <a16:creationId xmlns:a16="http://schemas.microsoft.com/office/drawing/2014/main" id="{168F31DA-8F3A-4EBB-9332-E993D11B04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053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1" name="Oval 5">
              <a:extLst>
                <a:ext uri="{FF2B5EF4-FFF2-40B4-BE49-F238E27FC236}">
                  <a16:creationId xmlns:a16="http://schemas.microsoft.com/office/drawing/2014/main" id="{F1DF0B3E-60D8-4EF3-BF60-6547159E5C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9340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2" name="Oval 6">
              <a:extLst>
                <a:ext uri="{FF2B5EF4-FFF2-40B4-BE49-F238E27FC236}">
                  <a16:creationId xmlns:a16="http://schemas.microsoft.com/office/drawing/2014/main" id="{8ECAF071-E382-4DDE-8464-0DA8AD0AE0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992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3" name="Oval 7">
              <a:extLst>
                <a:ext uri="{FF2B5EF4-FFF2-40B4-BE49-F238E27FC236}">
                  <a16:creationId xmlns:a16="http://schemas.microsoft.com/office/drawing/2014/main" id="{D18B223B-7703-49B2-B936-B746BD2D61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042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4" name="Oval 8">
              <a:extLst>
                <a:ext uri="{FF2B5EF4-FFF2-40B4-BE49-F238E27FC236}">
                  <a16:creationId xmlns:a16="http://schemas.microsoft.com/office/drawing/2014/main" id="{A1AF2AAF-FAAB-4DC2-9433-F0871824B4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252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5" name="Oval 9">
              <a:extLst>
                <a:ext uri="{FF2B5EF4-FFF2-40B4-BE49-F238E27FC236}">
                  <a16:creationId xmlns:a16="http://schemas.microsoft.com/office/drawing/2014/main" id="{47BA3F14-768E-4D7C-BA12-EA794FF15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152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6" name="Oval 10">
              <a:extLst>
                <a:ext uri="{FF2B5EF4-FFF2-40B4-BE49-F238E27FC236}">
                  <a16:creationId xmlns:a16="http://schemas.microsoft.com/office/drawing/2014/main" id="{E65D1511-447D-44A1-96A5-9FFAF91608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202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7" name="Oval 11">
              <a:extLst>
                <a:ext uri="{FF2B5EF4-FFF2-40B4-BE49-F238E27FC236}">
                  <a16:creationId xmlns:a16="http://schemas.microsoft.com/office/drawing/2014/main" id="{A2B7A836-B0EE-4EA1-9D59-7A417DA253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9340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8" name="Oval 12">
              <a:extLst>
                <a:ext uri="{FF2B5EF4-FFF2-40B4-BE49-F238E27FC236}">
                  <a16:creationId xmlns:a16="http://schemas.microsoft.com/office/drawing/2014/main" id="{03B83C02-071B-4B76-8892-3378472496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992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9" name="Oval 13">
              <a:extLst>
                <a:ext uri="{FF2B5EF4-FFF2-40B4-BE49-F238E27FC236}">
                  <a16:creationId xmlns:a16="http://schemas.microsoft.com/office/drawing/2014/main" id="{A75169DE-98BA-4796-ACFA-CFCA096EF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042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0" name="Oval 14">
              <a:extLst>
                <a:ext uri="{FF2B5EF4-FFF2-40B4-BE49-F238E27FC236}">
                  <a16:creationId xmlns:a16="http://schemas.microsoft.com/office/drawing/2014/main" id="{FB6A46DE-D842-4200-8349-E394E32D4B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252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1" name="Oval 15">
              <a:extLst>
                <a:ext uri="{FF2B5EF4-FFF2-40B4-BE49-F238E27FC236}">
                  <a16:creationId xmlns:a16="http://schemas.microsoft.com/office/drawing/2014/main" id="{B66EBED6-1E18-4623-9710-1EA773FB67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152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2" name="Oval 16">
              <a:extLst>
                <a:ext uri="{FF2B5EF4-FFF2-40B4-BE49-F238E27FC236}">
                  <a16:creationId xmlns:a16="http://schemas.microsoft.com/office/drawing/2014/main" id="{0392C0D8-3FB1-44FE-9EAC-4CD9E305B7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202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9" name="Oval 5">
              <a:extLst>
                <a:ext uri="{FF2B5EF4-FFF2-40B4-BE49-F238E27FC236}">
                  <a16:creationId xmlns:a16="http://schemas.microsoft.com/office/drawing/2014/main" id="{A9585B18-7E84-4600-BAED-52D376A971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0832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0" name="Oval 6">
              <a:extLst>
                <a:ext uri="{FF2B5EF4-FFF2-40B4-BE49-F238E27FC236}">
                  <a16:creationId xmlns:a16="http://schemas.microsoft.com/office/drawing/2014/main" id="{33FE5CE1-BA51-419E-ACE5-441FDD986C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142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1" name="Oval 7">
              <a:extLst>
                <a:ext uri="{FF2B5EF4-FFF2-40B4-BE49-F238E27FC236}">
                  <a16:creationId xmlns:a16="http://schemas.microsoft.com/office/drawing/2014/main" id="{2CEE72EE-430B-41BC-9BA6-7038555C3D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192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2" name="Oval 8">
              <a:extLst>
                <a:ext uri="{FF2B5EF4-FFF2-40B4-BE49-F238E27FC236}">
                  <a16:creationId xmlns:a16="http://schemas.microsoft.com/office/drawing/2014/main" id="{3FEB1214-ACAF-468B-AB03-6C199CC7B4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402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3" name="Oval 9">
              <a:extLst>
                <a:ext uri="{FF2B5EF4-FFF2-40B4-BE49-F238E27FC236}">
                  <a16:creationId xmlns:a16="http://schemas.microsoft.com/office/drawing/2014/main" id="{A501F298-F055-4002-94C8-0264B93E8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302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4" name="Oval 10">
              <a:extLst>
                <a:ext uri="{FF2B5EF4-FFF2-40B4-BE49-F238E27FC236}">
                  <a16:creationId xmlns:a16="http://schemas.microsoft.com/office/drawing/2014/main" id="{1086124D-A04A-4CF9-82F1-6BAA57FB29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352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5" name="Oval 11">
              <a:extLst>
                <a:ext uri="{FF2B5EF4-FFF2-40B4-BE49-F238E27FC236}">
                  <a16:creationId xmlns:a16="http://schemas.microsoft.com/office/drawing/2014/main" id="{F6DC05E4-2B59-4CD7-82E7-4922952BA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0832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6" name="Oval 12">
              <a:extLst>
                <a:ext uri="{FF2B5EF4-FFF2-40B4-BE49-F238E27FC236}">
                  <a16:creationId xmlns:a16="http://schemas.microsoft.com/office/drawing/2014/main" id="{175D2256-11AB-41EE-8E15-51ECF84AD8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142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7" name="Oval 13">
              <a:extLst>
                <a:ext uri="{FF2B5EF4-FFF2-40B4-BE49-F238E27FC236}">
                  <a16:creationId xmlns:a16="http://schemas.microsoft.com/office/drawing/2014/main" id="{FD3D2499-3FFD-4E0B-9AEF-396127EF1A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192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8" name="Oval 14">
              <a:extLst>
                <a:ext uri="{FF2B5EF4-FFF2-40B4-BE49-F238E27FC236}">
                  <a16:creationId xmlns:a16="http://schemas.microsoft.com/office/drawing/2014/main" id="{FBF797B1-3B8B-43C1-8301-36806BAED0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402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9" name="Oval 15">
              <a:extLst>
                <a:ext uri="{FF2B5EF4-FFF2-40B4-BE49-F238E27FC236}">
                  <a16:creationId xmlns:a16="http://schemas.microsoft.com/office/drawing/2014/main" id="{3F965767-7B05-4CA6-A4D7-900DA1FED5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302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0" name="Oval 16">
              <a:extLst>
                <a:ext uri="{FF2B5EF4-FFF2-40B4-BE49-F238E27FC236}">
                  <a16:creationId xmlns:a16="http://schemas.microsoft.com/office/drawing/2014/main" id="{96DC070C-1B53-4932-99C3-30E2640E65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352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7" name="Oval 5">
              <a:extLst>
                <a:ext uri="{FF2B5EF4-FFF2-40B4-BE49-F238E27FC236}">
                  <a16:creationId xmlns:a16="http://schemas.microsoft.com/office/drawing/2014/main" id="{335C037D-43F3-4655-83DF-90D80F789D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2324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8" name="Oval 6">
              <a:extLst>
                <a:ext uri="{FF2B5EF4-FFF2-40B4-BE49-F238E27FC236}">
                  <a16:creationId xmlns:a16="http://schemas.microsoft.com/office/drawing/2014/main" id="{3632E8C8-82CE-4FE6-9A9E-C6B5894B0C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291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9" name="Oval 7">
              <a:extLst>
                <a:ext uri="{FF2B5EF4-FFF2-40B4-BE49-F238E27FC236}">
                  <a16:creationId xmlns:a16="http://schemas.microsoft.com/office/drawing/2014/main" id="{AE66C79D-32C9-4D8F-AC2B-0B011DC77A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341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0" name="Oval 8">
              <a:extLst>
                <a:ext uri="{FF2B5EF4-FFF2-40B4-BE49-F238E27FC236}">
                  <a16:creationId xmlns:a16="http://schemas.microsoft.com/office/drawing/2014/main" id="{F5F859E8-D16B-4DCA-95F4-F9B2C52A07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551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1" name="Oval 9">
              <a:extLst>
                <a:ext uri="{FF2B5EF4-FFF2-40B4-BE49-F238E27FC236}">
                  <a16:creationId xmlns:a16="http://schemas.microsoft.com/office/drawing/2014/main" id="{9E88866F-6CCC-423D-8FF5-BF43007E29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451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2" name="Oval 10">
              <a:extLst>
                <a:ext uri="{FF2B5EF4-FFF2-40B4-BE49-F238E27FC236}">
                  <a16:creationId xmlns:a16="http://schemas.microsoft.com/office/drawing/2014/main" id="{CEEE1AD9-18AE-4BE5-9179-96C28CB404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501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3" name="Oval 11">
              <a:extLst>
                <a:ext uri="{FF2B5EF4-FFF2-40B4-BE49-F238E27FC236}">
                  <a16:creationId xmlns:a16="http://schemas.microsoft.com/office/drawing/2014/main" id="{F9635B5C-2FE3-40B4-9FB5-0A44D9D58C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2324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4" name="Oval 12">
              <a:extLst>
                <a:ext uri="{FF2B5EF4-FFF2-40B4-BE49-F238E27FC236}">
                  <a16:creationId xmlns:a16="http://schemas.microsoft.com/office/drawing/2014/main" id="{861AF981-37B6-482F-A9BE-04424EBE1F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291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5" name="Oval 13">
              <a:extLst>
                <a:ext uri="{FF2B5EF4-FFF2-40B4-BE49-F238E27FC236}">
                  <a16:creationId xmlns:a16="http://schemas.microsoft.com/office/drawing/2014/main" id="{2FD22492-6A6C-424E-983C-570BABAA6C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341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6" name="Oval 14">
              <a:extLst>
                <a:ext uri="{FF2B5EF4-FFF2-40B4-BE49-F238E27FC236}">
                  <a16:creationId xmlns:a16="http://schemas.microsoft.com/office/drawing/2014/main" id="{9F02DA60-2813-407D-959E-7C62192EDB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551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7" name="Oval 15">
              <a:extLst>
                <a:ext uri="{FF2B5EF4-FFF2-40B4-BE49-F238E27FC236}">
                  <a16:creationId xmlns:a16="http://schemas.microsoft.com/office/drawing/2014/main" id="{8F82DE97-6E3B-4DE8-A740-C95D3A5E99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451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8" name="Oval 16">
              <a:extLst>
                <a:ext uri="{FF2B5EF4-FFF2-40B4-BE49-F238E27FC236}">
                  <a16:creationId xmlns:a16="http://schemas.microsoft.com/office/drawing/2014/main" id="{908EA4E3-9464-49D3-ADCA-2157E73897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501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5" name="Oval 5">
              <a:extLst>
                <a:ext uri="{FF2B5EF4-FFF2-40B4-BE49-F238E27FC236}">
                  <a16:creationId xmlns:a16="http://schemas.microsoft.com/office/drawing/2014/main" id="{22865AEF-E06D-4476-8682-0A8C27C1B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3816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6" name="Oval 6">
              <a:extLst>
                <a:ext uri="{FF2B5EF4-FFF2-40B4-BE49-F238E27FC236}">
                  <a16:creationId xmlns:a16="http://schemas.microsoft.com/office/drawing/2014/main" id="{65EDEDA4-4FD0-461C-B670-E5F9B2823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440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7" name="Oval 7">
              <a:extLst>
                <a:ext uri="{FF2B5EF4-FFF2-40B4-BE49-F238E27FC236}">
                  <a16:creationId xmlns:a16="http://schemas.microsoft.com/office/drawing/2014/main" id="{00425BDF-D9B1-4E7E-87F3-989FC3A634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490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8" name="Oval 8">
              <a:extLst>
                <a:ext uri="{FF2B5EF4-FFF2-40B4-BE49-F238E27FC236}">
                  <a16:creationId xmlns:a16="http://schemas.microsoft.com/office/drawing/2014/main" id="{3461BA4A-B67C-49B2-9E3A-78B8743B46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700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9" name="Oval 9">
              <a:extLst>
                <a:ext uri="{FF2B5EF4-FFF2-40B4-BE49-F238E27FC236}">
                  <a16:creationId xmlns:a16="http://schemas.microsoft.com/office/drawing/2014/main" id="{09C7C1D7-6AE5-4027-81FA-4037C13D33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600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0" name="Oval 10">
              <a:extLst>
                <a:ext uri="{FF2B5EF4-FFF2-40B4-BE49-F238E27FC236}">
                  <a16:creationId xmlns:a16="http://schemas.microsoft.com/office/drawing/2014/main" id="{F892FE3C-D4E8-46E6-A2B1-9D1A890F19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650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1" name="Oval 11">
              <a:extLst>
                <a:ext uri="{FF2B5EF4-FFF2-40B4-BE49-F238E27FC236}">
                  <a16:creationId xmlns:a16="http://schemas.microsoft.com/office/drawing/2014/main" id="{469AE376-373E-4A7E-A4CD-32FB25F9D9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3816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" name="Oval 12">
              <a:extLst>
                <a:ext uri="{FF2B5EF4-FFF2-40B4-BE49-F238E27FC236}">
                  <a16:creationId xmlns:a16="http://schemas.microsoft.com/office/drawing/2014/main" id="{F8E5E7E0-2CC8-4848-933D-1184A46D4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440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3" name="Oval 13">
              <a:extLst>
                <a:ext uri="{FF2B5EF4-FFF2-40B4-BE49-F238E27FC236}">
                  <a16:creationId xmlns:a16="http://schemas.microsoft.com/office/drawing/2014/main" id="{A841ED09-93DA-4043-A0C4-58B7F9CFF2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490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4" name="Oval 14">
              <a:extLst>
                <a:ext uri="{FF2B5EF4-FFF2-40B4-BE49-F238E27FC236}">
                  <a16:creationId xmlns:a16="http://schemas.microsoft.com/office/drawing/2014/main" id="{786F6684-3771-4F4F-9EAA-95888C259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700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5" name="Oval 15">
              <a:extLst>
                <a:ext uri="{FF2B5EF4-FFF2-40B4-BE49-F238E27FC236}">
                  <a16:creationId xmlns:a16="http://schemas.microsoft.com/office/drawing/2014/main" id="{E5E030F9-F568-4CED-9325-9AA0F8943B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600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6" name="Oval 16">
              <a:extLst>
                <a:ext uri="{FF2B5EF4-FFF2-40B4-BE49-F238E27FC236}">
                  <a16:creationId xmlns:a16="http://schemas.microsoft.com/office/drawing/2014/main" id="{A9077E9B-ECA6-43F3-B9C7-CD00A256D0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650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3" name="Oval 5">
              <a:extLst>
                <a:ext uri="{FF2B5EF4-FFF2-40B4-BE49-F238E27FC236}">
                  <a16:creationId xmlns:a16="http://schemas.microsoft.com/office/drawing/2014/main" id="{3734801E-C006-41AF-AB98-F7D4C4FF37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5308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4" name="Oval 6">
              <a:extLst>
                <a:ext uri="{FF2B5EF4-FFF2-40B4-BE49-F238E27FC236}">
                  <a16:creationId xmlns:a16="http://schemas.microsoft.com/office/drawing/2014/main" id="{952B7757-0936-4182-BBF2-56E25261CE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89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5" name="Oval 7">
              <a:extLst>
                <a:ext uri="{FF2B5EF4-FFF2-40B4-BE49-F238E27FC236}">
                  <a16:creationId xmlns:a16="http://schemas.microsoft.com/office/drawing/2014/main" id="{8E456F4D-4C1D-4655-A755-B947280CCC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639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6" name="Oval 8">
              <a:extLst>
                <a:ext uri="{FF2B5EF4-FFF2-40B4-BE49-F238E27FC236}">
                  <a16:creationId xmlns:a16="http://schemas.microsoft.com/office/drawing/2014/main" id="{4FADBA7E-143C-4BCC-B9B4-1743BA9519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849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7" name="Oval 9">
              <a:extLst>
                <a:ext uri="{FF2B5EF4-FFF2-40B4-BE49-F238E27FC236}">
                  <a16:creationId xmlns:a16="http://schemas.microsoft.com/office/drawing/2014/main" id="{6489827C-C09C-47FF-A61E-E5FF4AE742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749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8" name="Oval 10">
              <a:extLst>
                <a:ext uri="{FF2B5EF4-FFF2-40B4-BE49-F238E27FC236}">
                  <a16:creationId xmlns:a16="http://schemas.microsoft.com/office/drawing/2014/main" id="{C3EE7C31-E600-46C9-A5B6-C2A533B6AF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799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9" name="Oval 11">
              <a:extLst>
                <a:ext uri="{FF2B5EF4-FFF2-40B4-BE49-F238E27FC236}">
                  <a16:creationId xmlns:a16="http://schemas.microsoft.com/office/drawing/2014/main" id="{B4392550-3262-45BD-8BC8-21A7E8406A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5308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0" name="Oval 12">
              <a:extLst>
                <a:ext uri="{FF2B5EF4-FFF2-40B4-BE49-F238E27FC236}">
                  <a16:creationId xmlns:a16="http://schemas.microsoft.com/office/drawing/2014/main" id="{322A373E-97FA-4AA9-A77E-1A0B8B3CAD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89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1" name="Oval 13">
              <a:extLst>
                <a:ext uri="{FF2B5EF4-FFF2-40B4-BE49-F238E27FC236}">
                  <a16:creationId xmlns:a16="http://schemas.microsoft.com/office/drawing/2014/main" id="{5E49D3BB-9FD5-44E0-B4AD-1955F23D4D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639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2" name="Oval 14">
              <a:extLst>
                <a:ext uri="{FF2B5EF4-FFF2-40B4-BE49-F238E27FC236}">
                  <a16:creationId xmlns:a16="http://schemas.microsoft.com/office/drawing/2014/main" id="{8D8A8168-C0D3-4D44-A2EB-33340F4221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849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3" name="Oval 15">
              <a:extLst>
                <a:ext uri="{FF2B5EF4-FFF2-40B4-BE49-F238E27FC236}">
                  <a16:creationId xmlns:a16="http://schemas.microsoft.com/office/drawing/2014/main" id="{2CA0C894-6552-49F6-B6A4-3E7F4410D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749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4" name="Oval 16">
              <a:extLst>
                <a:ext uri="{FF2B5EF4-FFF2-40B4-BE49-F238E27FC236}">
                  <a16:creationId xmlns:a16="http://schemas.microsoft.com/office/drawing/2014/main" id="{E2A06293-75C7-4BC9-B3AA-F76E4BD115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799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1" name="Oval 5">
              <a:extLst>
                <a:ext uri="{FF2B5EF4-FFF2-40B4-BE49-F238E27FC236}">
                  <a16:creationId xmlns:a16="http://schemas.microsoft.com/office/drawing/2014/main" id="{86E8AB42-3406-485F-82F2-1F155307E4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6800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2" name="Oval 6">
              <a:extLst>
                <a:ext uri="{FF2B5EF4-FFF2-40B4-BE49-F238E27FC236}">
                  <a16:creationId xmlns:a16="http://schemas.microsoft.com/office/drawing/2014/main" id="{49CECF76-886E-4E4B-B34D-7A263A2AAD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738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3" name="Oval 7">
              <a:extLst>
                <a:ext uri="{FF2B5EF4-FFF2-40B4-BE49-F238E27FC236}">
                  <a16:creationId xmlns:a16="http://schemas.microsoft.com/office/drawing/2014/main" id="{C10AFBBB-9F7B-4DDF-BF7C-9550EC2AEC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7888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4" name="Oval 8">
              <a:extLst>
                <a:ext uri="{FF2B5EF4-FFF2-40B4-BE49-F238E27FC236}">
                  <a16:creationId xmlns:a16="http://schemas.microsoft.com/office/drawing/2014/main" id="{9393E784-6151-4B98-8743-EAC15DD6B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2998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5" name="Oval 9">
              <a:extLst>
                <a:ext uri="{FF2B5EF4-FFF2-40B4-BE49-F238E27FC236}">
                  <a16:creationId xmlns:a16="http://schemas.microsoft.com/office/drawing/2014/main" id="{C183659C-553C-4CF9-AE5E-6B72831409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898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6" name="Oval 10">
              <a:extLst>
                <a:ext uri="{FF2B5EF4-FFF2-40B4-BE49-F238E27FC236}">
                  <a16:creationId xmlns:a16="http://schemas.microsoft.com/office/drawing/2014/main" id="{AAAAC432-BB5F-43F5-810D-8BC5B151E6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39488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7" name="Oval 11">
              <a:extLst>
                <a:ext uri="{FF2B5EF4-FFF2-40B4-BE49-F238E27FC236}">
                  <a16:creationId xmlns:a16="http://schemas.microsoft.com/office/drawing/2014/main" id="{E6EDEFFE-A212-4FD6-A160-19115A6973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6800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8" name="Oval 12">
              <a:extLst>
                <a:ext uri="{FF2B5EF4-FFF2-40B4-BE49-F238E27FC236}">
                  <a16:creationId xmlns:a16="http://schemas.microsoft.com/office/drawing/2014/main" id="{792313C5-DC74-49C6-89EF-2467D3B1BF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738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9" name="Oval 13">
              <a:extLst>
                <a:ext uri="{FF2B5EF4-FFF2-40B4-BE49-F238E27FC236}">
                  <a16:creationId xmlns:a16="http://schemas.microsoft.com/office/drawing/2014/main" id="{467B5AF5-529C-41C8-8256-82E49B947E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7888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0" name="Oval 14">
              <a:extLst>
                <a:ext uri="{FF2B5EF4-FFF2-40B4-BE49-F238E27FC236}">
                  <a16:creationId xmlns:a16="http://schemas.microsoft.com/office/drawing/2014/main" id="{19EAEB4C-B686-4CE7-91C4-12B2FD9FCC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2998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1" name="Oval 15">
              <a:extLst>
                <a:ext uri="{FF2B5EF4-FFF2-40B4-BE49-F238E27FC236}">
                  <a16:creationId xmlns:a16="http://schemas.microsoft.com/office/drawing/2014/main" id="{D4411314-2EE9-45F3-B326-A006E2FA5E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898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2" name="Oval 16">
              <a:extLst>
                <a:ext uri="{FF2B5EF4-FFF2-40B4-BE49-F238E27FC236}">
                  <a16:creationId xmlns:a16="http://schemas.microsoft.com/office/drawing/2014/main" id="{60DA71D4-E85A-4BE5-A092-3B87631302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39488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9" name="Oval 5">
              <a:extLst>
                <a:ext uri="{FF2B5EF4-FFF2-40B4-BE49-F238E27FC236}">
                  <a16:creationId xmlns:a16="http://schemas.microsoft.com/office/drawing/2014/main" id="{FFD164C8-24D0-43D4-A181-A795534A4B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8292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0" name="Oval 6">
              <a:extLst>
                <a:ext uri="{FF2B5EF4-FFF2-40B4-BE49-F238E27FC236}">
                  <a16:creationId xmlns:a16="http://schemas.microsoft.com/office/drawing/2014/main" id="{D618D037-E1CA-4824-A561-0E542895AE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88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1" name="Oval 7">
              <a:extLst>
                <a:ext uri="{FF2B5EF4-FFF2-40B4-BE49-F238E27FC236}">
                  <a16:creationId xmlns:a16="http://schemas.microsoft.com/office/drawing/2014/main" id="{2C80093D-5118-4AC9-A72A-DE410C4DA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09380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2" name="Oval 8">
              <a:extLst>
                <a:ext uri="{FF2B5EF4-FFF2-40B4-BE49-F238E27FC236}">
                  <a16:creationId xmlns:a16="http://schemas.microsoft.com/office/drawing/2014/main" id="{3D7B69FB-F4EA-4114-876E-AB0ACA3499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148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3" name="Oval 9">
              <a:extLst>
                <a:ext uri="{FF2B5EF4-FFF2-40B4-BE49-F238E27FC236}">
                  <a16:creationId xmlns:a16="http://schemas.microsoft.com/office/drawing/2014/main" id="{430FCEDA-EBDC-4007-BE87-C7C5A34F89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48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4" name="Oval 10">
              <a:extLst>
                <a:ext uri="{FF2B5EF4-FFF2-40B4-BE49-F238E27FC236}">
                  <a16:creationId xmlns:a16="http://schemas.microsoft.com/office/drawing/2014/main" id="{528C6FB0-4856-4B84-BA3C-8415568DB9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0980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5" name="Oval 11">
              <a:extLst>
                <a:ext uri="{FF2B5EF4-FFF2-40B4-BE49-F238E27FC236}">
                  <a16:creationId xmlns:a16="http://schemas.microsoft.com/office/drawing/2014/main" id="{A31E3197-19E8-4FEE-8BB2-B1EB7780DC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8292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6" name="Oval 12">
              <a:extLst>
                <a:ext uri="{FF2B5EF4-FFF2-40B4-BE49-F238E27FC236}">
                  <a16:creationId xmlns:a16="http://schemas.microsoft.com/office/drawing/2014/main" id="{3DEF7EEF-4981-42A3-B9F9-531B7C7C4A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88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7" name="Oval 13">
              <a:extLst>
                <a:ext uri="{FF2B5EF4-FFF2-40B4-BE49-F238E27FC236}">
                  <a16:creationId xmlns:a16="http://schemas.microsoft.com/office/drawing/2014/main" id="{73606354-DF83-4E07-879B-354E2797E1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09380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8" name="Oval 14">
              <a:extLst>
                <a:ext uri="{FF2B5EF4-FFF2-40B4-BE49-F238E27FC236}">
                  <a16:creationId xmlns:a16="http://schemas.microsoft.com/office/drawing/2014/main" id="{9108ABF7-A865-43A5-84FF-5FF54B7227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148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9" name="Oval 15">
              <a:extLst>
                <a:ext uri="{FF2B5EF4-FFF2-40B4-BE49-F238E27FC236}">
                  <a16:creationId xmlns:a16="http://schemas.microsoft.com/office/drawing/2014/main" id="{13575A80-6BBE-422A-9D21-8982FC35E2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48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0" name="Oval 16">
              <a:extLst>
                <a:ext uri="{FF2B5EF4-FFF2-40B4-BE49-F238E27FC236}">
                  <a16:creationId xmlns:a16="http://schemas.microsoft.com/office/drawing/2014/main" id="{EC6A4473-2B28-48B6-B010-2A1B9A169A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0980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7" name="Oval 5">
              <a:extLst>
                <a:ext uri="{FF2B5EF4-FFF2-40B4-BE49-F238E27FC236}">
                  <a16:creationId xmlns:a16="http://schemas.microsoft.com/office/drawing/2014/main" id="{2C125BA6-CAD5-4511-AF8D-5A8BD106BC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69784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8" name="Oval 6">
              <a:extLst>
                <a:ext uri="{FF2B5EF4-FFF2-40B4-BE49-F238E27FC236}">
                  <a16:creationId xmlns:a16="http://schemas.microsoft.com/office/drawing/2014/main" id="{4825F94E-ECCD-4230-A55C-80009F378B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037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9" name="Oval 7">
              <a:extLst>
                <a:ext uri="{FF2B5EF4-FFF2-40B4-BE49-F238E27FC236}">
                  <a16:creationId xmlns:a16="http://schemas.microsoft.com/office/drawing/2014/main" id="{334290F0-D2DA-4DE3-9F22-8AFD5EF89B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0872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0" name="Oval 8">
              <a:extLst>
                <a:ext uri="{FF2B5EF4-FFF2-40B4-BE49-F238E27FC236}">
                  <a16:creationId xmlns:a16="http://schemas.microsoft.com/office/drawing/2014/main" id="{AC3DE9DD-C8B1-41E5-92AC-CA8AC2149A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297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1" name="Oval 9">
              <a:extLst>
                <a:ext uri="{FF2B5EF4-FFF2-40B4-BE49-F238E27FC236}">
                  <a16:creationId xmlns:a16="http://schemas.microsoft.com/office/drawing/2014/main" id="{6EBC6F06-054D-4204-9BD4-01340B8DE4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197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2" name="Oval 10">
              <a:extLst>
                <a:ext uri="{FF2B5EF4-FFF2-40B4-BE49-F238E27FC236}">
                  <a16:creationId xmlns:a16="http://schemas.microsoft.com/office/drawing/2014/main" id="{5F525119-CCCA-4BA4-89FE-20C269DB32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2472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3" name="Oval 11">
              <a:extLst>
                <a:ext uri="{FF2B5EF4-FFF2-40B4-BE49-F238E27FC236}">
                  <a16:creationId xmlns:a16="http://schemas.microsoft.com/office/drawing/2014/main" id="{101328CE-A106-46EB-AE8D-1F3E4BD6FE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69784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4" name="Oval 12">
              <a:extLst>
                <a:ext uri="{FF2B5EF4-FFF2-40B4-BE49-F238E27FC236}">
                  <a16:creationId xmlns:a16="http://schemas.microsoft.com/office/drawing/2014/main" id="{DE1747E0-E8C2-44C2-AD61-109A70D3AF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037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5" name="Oval 13">
              <a:extLst>
                <a:ext uri="{FF2B5EF4-FFF2-40B4-BE49-F238E27FC236}">
                  <a16:creationId xmlns:a16="http://schemas.microsoft.com/office/drawing/2014/main" id="{B62FD931-700C-4844-8DEF-B51DD04C8F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0872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6" name="Oval 14">
              <a:extLst>
                <a:ext uri="{FF2B5EF4-FFF2-40B4-BE49-F238E27FC236}">
                  <a16:creationId xmlns:a16="http://schemas.microsoft.com/office/drawing/2014/main" id="{06EE81C5-2120-405D-9784-EB6209FB5A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297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7" name="Oval 15">
              <a:extLst>
                <a:ext uri="{FF2B5EF4-FFF2-40B4-BE49-F238E27FC236}">
                  <a16:creationId xmlns:a16="http://schemas.microsoft.com/office/drawing/2014/main" id="{84E59904-6C4A-40B5-8DDD-C48349E4B1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197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8" name="Oval 16">
              <a:extLst>
                <a:ext uri="{FF2B5EF4-FFF2-40B4-BE49-F238E27FC236}">
                  <a16:creationId xmlns:a16="http://schemas.microsoft.com/office/drawing/2014/main" id="{26B5E89C-13B9-4117-AB7E-B135967E9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2472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5" name="Oval 5">
              <a:extLst>
                <a:ext uri="{FF2B5EF4-FFF2-40B4-BE49-F238E27FC236}">
                  <a16:creationId xmlns:a16="http://schemas.microsoft.com/office/drawing/2014/main" id="{4155E1E6-1000-4391-88C7-D4AC30021B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1276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6" name="Oval 6">
              <a:extLst>
                <a:ext uri="{FF2B5EF4-FFF2-40B4-BE49-F238E27FC236}">
                  <a16:creationId xmlns:a16="http://schemas.microsoft.com/office/drawing/2014/main" id="{42141255-30B4-41A6-B951-44FCB412DF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186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7" name="Oval 7">
              <a:extLst>
                <a:ext uri="{FF2B5EF4-FFF2-40B4-BE49-F238E27FC236}">
                  <a16:creationId xmlns:a16="http://schemas.microsoft.com/office/drawing/2014/main" id="{7382A26C-78A3-4F4C-AB7B-0E5FDC2AB6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2364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8" name="Oval 8">
              <a:extLst>
                <a:ext uri="{FF2B5EF4-FFF2-40B4-BE49-F238E27FC236}">
                  <a16:creationId xmlns:a16="http://schemas.microsoft.com/office/drawing/2014/main" id="{54C2F74B-6A2A-4B93-9FA4-5B57ED48AD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46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9" name="Oval 9">
              <a:extLst>
                <a:ext uri="{FF2B5EF4-FFF2-40B4-BE49-F238E27FC236}">
                  <a16:creationId xmlns:a16="http://schemas.microsoft.com/office/drawing/2014/main" id="{B5C0EC6E-B117-4C57-BD8A-81DBEF00F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346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0" name="Oval 10">
              <a:extLst>
                <a:ext uri="{FF2B5EF4-FFF2-40B4-BE49-F238E27FC236}">
                  <a16:creationId xmlns:a16="http://schemas.microsoft.com/office/drawing/2014/main" id="{EFC319A2-A5C2-4691-9D46-8B4BA3BDDE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3964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1" name="Oval 11">
              <a:extLst>
                <a:ext uri="{FF2B5EF4-FFF2-40B4-BE49-F238E27FC236}">
                  <a16:creationId xmlns:a16="http://schemas.microsoft.com/office/drawing/2014/main" id="{5F0036AA-B477-4CD8-AB1B-4660DC881D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1276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2" name="Oval 12">
              <a:extLst>
                <a:ext uri="{FF2B5EF4-FFF2-40B4-BE49-F238E27FC236}">
                  <a16:creationId xmlns:a16="http://schemas.microsoft.com/office/drawing/2014/main" id="{BED195C3-A513-40C6-81D2-BB62B0163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186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3" name="Oval 13">
              <a:extLst>
                <a:ext uri="{FF2B5EF4-FFF2-40B4-BE49-F238E27FC236}">
                  <a16:creationId xmlns:a16="http://schemas.microsoft.com/office/drawing/2014/main" id="{4C41EC2A-E133-40B7-9F6F-E080AC74F1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2364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4" name="Oval 14">
              <a:extLst>
                <a:ext uri="{FF2B5EF4-FFF2-40B4-BE49-F238E27FC236}">
                  <a16:creationId xmlns:a16="http://schemas.microsoft.com/office/drawing/2014/main" id="{61EFB12A-EA54-4AEC-8C8A-943C4AF01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46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5" name="Oval 15">
              <a:extLst>
                <a:ext uri="{FF2B5EF4-FFF2-40B4-BE49-F238E27FC236}">
                  <a16:creationId xmlns:a16="http://schemas.microsoft.com/office/drawing/2014/main" id="{603FA7B1-0919-4C8A-8EC9-4A924F35E1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346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6" name="Oval 16">
              <a:extLst>
                <a:ext uri="{FF2B5EF4-FFF2-40B4-BE49-F238E27FC236}">
                  <a16:creationId xmlns:a16="http://schemas.microsoft.com/office/drawing/2014/main" id="{175135C5-6E28-46D4-8B32-DBAA5047D5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3964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3" name="Oval 5">
              <a:extLst>
                <a:ext uri="{FF2B5EF4-FFF2-40B4-BE49-F238E27FC236}">
                  <a16:creationId xmlns:a16="http://schemas.microsoft.com/office/drawing/2014/main" id="{C732898F-8DCC-40D4-A66F-5AE16AD789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2763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4" name="Oval 6">
              <a:extLst>
                <a:ext uri="{FF2B5EF4-FFF2-40B4-BE49-F238E27FC236}">
                  <a16:creationId xmlns:a16="http://schemas.microsoft.com/office/drawing/2014/main" id="{F5FD2563-7107-4756-8556-005E9F831C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3351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5" name="Oval 7">
              <a:extLst>
                <a:ext uri="{FF2B5EF4-FFF2-40B4-BE49-F238E27FC236}">
                  <a16:creationId xmlns:a16="http://schemas.microsoft.com/office/drawing/2014/main" id="{F7C96773-F355-4A9D-BCE8-A573CEF079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3851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6" name="Oval 8">
              <a:extLst>
                <a:ext uri="{FF2B5EF4-FFF2-40B4-BE49-F238E27FC236}">
                  <a16:creationId xmlns:a16="http://schemas.microsoft.com/office/drawing/2014/main" id="{51FBF3B7-4D80-4B72-8534-0A362C6CFE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5951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7" name="Oval 9">
              <a:extLst>
                <a:ext uri="{FF2B5EF4-FFF2-40B4-BE49-F238E27FC236}">
                  <a16:creationId xmlns:a16="http://schemas.microsoft.com/office/drawing/2014/main" id="{340F5A7B-BC10-4AC5-AE27-E996972E84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4951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8" name="Oval 10">
              <a:extLst>
                <a:ext uri="{FF2B5EF4-FFF2-40B4-BE49-F238E27FC236}">
                  <a16:creationId xmlns:a16="http://schemas.microsoft.com/office/drawing/2014/main" id="{7B559E1C-2B9B-431C-ADCD-1260AEEF55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5451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9" name="Oval 11">
              <a:extLst>
                <a:ext uri="{FF2B5EF4-FFF2-40B4-BE49-F238E27FC236}">
                  <a16:creationId xmlns:a16="http://schemas.microsoft.com/office/drawing/2014/main" id="{06C1BB04-CA55-4CE0-9BB1-7A8AADC536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2763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0" name="Oval 12">
              <a:extLst>
                <a:ext uri="{FF2B5EF4-FFF2-40B4-BE49-F238E27FC236}">
                  <a16:creationId xmlns:a16="http://schemas.microsoft.com/office/drawing/2014/main" id="{139D0B8D-1BC4-47F1-A020-C013A2C2EA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3351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1" name="Oval 13">
              <a:extLst>
                <a:ext uri="{FF2B5EF4-FFF2-40B4-BE49-F238E27FC236}">
                  <a16:creationId xmlns:a16="http://schemas.microsoft.com/office/drawing/2014/main" id="{7B447804-6FE9-4D4A-B0A6-CE8088739A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3851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2" name="Oval 14">
              <a:extLst>
                <a:ext uri="{FF2B5EF4-FFF2-40B4-BE49-F238E27FC236}">
                  <a16:creationId xmlns:a16="http://schemas.microsoft.com/office/drawing/2014/main" id="{3ED452EF-A8DF-4178-9B21-C9B5F98AFC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5951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3" name="Oval 15">
              <a:extLst>
                <a:ext uri="{FF2B5EF4-FFF2-40B4-BE49-F238E27FC236}">
                  <a16:creationId xmlns:a16="http://schemas.microsoft.com/office/drawing/2014/main" id="{F25531A3-2748-4AA1-ADDE-343C5C4900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4951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4" name="Oval 16">
              <a:extLst>
                <a:ext uri="{FF2B5EF4-FFF2-40B4-BE49-F238E27FC236}">
                  <a16:creationId xmlns:a16="http://schemas.microsoft.com/office/drawing/2014/main" id="{B090FB55-BD04-404B-988F-569001186C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5451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1" name="Oval 5">
              <a:extLst>
                <a:ext uri="{FF2B5EF4-FFF2-40B4-BE49-F238E27FC236}">
                  <a16:creationId xmlns:a16="http://schemas.microsoft.com/office/drawing/2014/main" id="{9A95C19B-12CE-4E7B-8E6A-BF774419F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28" y="3580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2" name="Oval 6">
              <a:extLst>
                <a:ext uri="{FF2B5EF4-FFF2-40B4-BE49-F238E27FC236}">
                  <a16:creationId xmlns:a16="http://schemas.microsoft.com/office/drawing/2014/main" id="{7DF4396D-DA7F-4181-834A-32BAA20500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51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3" name="Oval 7">
              <a:extLst>
                <a:ext uri="{FF2B5EF4-FFF2-40B4-BE49-F238E27FC236}">
                  <a16:creationId xmlns:a16="http://schemas.microsoft.com/office/drawing/2014/main" id="{5C949FA3-3BBF-4DB7-A876-88A83592FA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4016" y="3580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4" name="Oval 8">
              <a:extLst>
                <a:ext uri="{FF2B5EF4-FFF2-40B4-BE49-F238E27FC236}">
                  <a16:creationId xmlns:a16="http://schemas.microsoft.com/office/drawing/2014/main" id="{C4E17AEA-0C25-4864-A0D2-51A0F43089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11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5" name="Oval 9">
              <a:extLst>
                <a:ext uri="{FF2B5EF4-FFF2-40B4-BE49-F238E27FC236}">
                  <a16:creationId xmlns:a16="http://schemas.microsoft.com/office/drawing/2014/main" id="{9ADA7CD6-D76A-4621-B07B-C41D303A9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511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6" name="Oval 10">
              <a:extLst>
                <a:ext uri="{FF2B5EF4-FFF2-40B4-BE49-F238E27FC236}">
                  <a16:creationId xmlns:a16="http://schemas.microsoft.com/office/drawing/2014/main" id="{9F8BA152-E827-4942-8B84-402770DC8B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16" y="3388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7" name="Oval 11">
              <a:extLst>
                <a:ext uri="{FF2B5EF4-FFF2-40B4-BE49-F238E27FC236}">
                  <a16:creationId xmlns:a16="http://schemas.microsoft.com/office/drawing/2014/main" id="{030769E5-7239-4E68-9A10-6C3A27A67D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28" y="3961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8" name="Oval 12">
              <a:extLst>
                <a:ext uri="{FF2B5EF4-FFF2-40B4-BE49-F238E27FC236}">
                  <a16:creationId xmlns:a16="http://schemas.microsoft.com/office/drawing/2014/main" id="{FCC7BBAB-4BF2-476D-A5E2-8CCAE77830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51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9" name="Oval 13">
              <a:extLst>
                <a:ext uri="{FF2B5EF4-FFF2-40B4-BE49-F238E27FC236}">
                  <a16:creationId xmlns:a16="http://schemas.microsoft.com/office/drawing/2014/main" id="{B61D422C-3CB9-4C1C-9EB0-C49A382B77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4016" y="3961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0" name="Oval 14">
              <a:extLst>
                <a:ext uri="{FF2B5EF4-FFF2-40B4-BE49-F238E27FC236}">
                  <a16:creationId xmlns:a16="http://schemas.microsoft.com/office/drawing/2014/main" id="{1AC51B34-40D1-448F-8889-DCEBDE4F12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11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1" name="Oval 15">
              <a:extLst>
                <a:ext uri="{FF2B5EF4-FFF2-40B4-BE49-F238E27FC236}">
                  <a16:creationId xmlns:a16="http://schemas.microsoft.com/office/drawing/2014/main" id="{621BD9E6-5EA7-402B-AF06-51515C9A2C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511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2" name="Oval 16">
              <a:extLst>
                <a:ext uri="{FF2B5EF4-FFF2-40B4-BE49-F238E27FC236}">
                  <a16:creationId xmlns:a16="http://schemas.microsoft.com/office/drawing/2014/main" id="{DEFE1233-3FA5-47B3-AF82-57A80C7430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16" y="3770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5" name="Oval 5">
              <a:extLst>
                <a:ext uri="{FF2B5EF4-FFF2-40B4-BE49-F238E27FC236}">
                  <a16:creationId xmlns:a16="http://schemas.microsoft.com/office/drawing/2014/main" id="{9D1E8D7F-2A78-429B-8F9F-95C11ECEB1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645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6" name="Oval 6">
              <a:extLst>
                <a:ext uri="{FF2B5EF4-FFF2-40B4-BE49-F238E27FC236}">
                  <a16:creationId xmlns:a16="http://schemas.microsoft.com/office/drawing/2014/main" id="{A741A70D-23A3-4754-9A9E-CA34FE2E2F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23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7" name="Oval 7">
              <a:extLst>
                <a:ext uri="{FF2B5EF4-FFF2-40B4-BE49-F238E27FC236}">
                  <a16:creationId xmlns:a16="http://schemas.microsoft.com/office/drawing/2014/main" id="{634B364F-0E0C-4B0B-A50E-B308FDDFE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73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8" name="Oval 8">
              <a:extLst>
                <a:ext uri="{FF2B5EF4-FFF2-40B4-BE49-F238E27FC236}">
                  <a16:creationId xmlns:a16="http://schemas.microsoft.com/office/drawing/2014/main" id="{A2ECA7CC-2F16-40F1-BBEA-0C60D5A82C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83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9" name="Oval 9">
              <a:extLst>
                <a:ext uri="{FF2B5EF4-FFF2-40B4-BE49-F238E27FC236}">
                  <a16:creationId xmlns:a16="http://schemas.microsoft.com/office/drawing/2014/main" id="{4FDE24D3-140A-4ED7-B8E5-F015E0759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683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0" name="Oval 10">
              <a:extLst>
                <a:ext uri="{FF2B5EF4-FFF2-40B4-BE49-F238E27FC236}">
                  <a16:creationId xmlns:a16="http://schemas.microsoft.com/office/drawing/2014/main" id="{CD455C4A-9A13-4C4E-A19A-A3BEF72219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733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1" name="Oval 11">
              <a:extLst>
                <a:ext uri="{FF2B5EF4-FFF2-40B4-BE49-F238E27FC236}">
                  <a16:creationId xmlns:a16="http://schemas.microsoft.com/office/drawing/2014/main" id="{931A3081-8D19-45A2-BF6D-8EB995622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645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2" name="Oval 12">
              <a:extLst>
                <a:ext uri="{FF2B5EF4-FFF2-40B4-BE49-F238E27FC236}">
                  <a16:creationId xmlns:a16="http://schemas.microsoft.com/office/drawing/2014/main" id="{D15601AC-89F4-41AF-8CBF-72B8777AD8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23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3" name="Oval 13">
              <a:extLst>
                <a:ext uri="{FF2B5EF4-FFF2-40B4-BE49-F238E27FC236}">
                  <a16:creationId xmlns:a16="http://schemas.microsoft.com/office/drawing/2014/main" id="{C1D6D8A1-E81F-442A-84C4-46D2EBB941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73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4" name="Oval 14">
              <a:extLst>
                <a:ext uri="{FF2B5EF4-FFF2-40B4-BE49-F238E27FC236}">
                  <a16:creationId xmlns:a16="http://schemas.microsoft.com/office/drawing/2014/main" id="{E05D6713-C133-482E-98E9-91C69DD64E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83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5" name="Oval 15">
              <a:extLst>
                <a:ext uri="{FF2B5EF4-FFF2-40B4-BE49-F238E27FC236}">
                  <a16:creationId xmlns:a16="http://schemas.microsoft.com/office/drawing/2014/main" id="{D6C52CB6-2C1D-445C-AC04-8BDA89D382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683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6" name="Oval 16">
              <a:extLst>
                <a:ext uri="{FF2B5EF4-FFF2-40B4-BE49-F238E27FC236}">
                  <a16:creationId xmlns:a16="http://schemas.microsoft.com/office/drawing/2014/main" id="{F6D9898E-588B-44F6-83CD-89A3A3440A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733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3" name="Oval 5">
              <a:extLst>
                <a:ext uri="{FF2B5EF4-FFF2-40B4-BE49-F238E27FC236}">
                  <a16:creationId xmlns:a16="http://schemas.microsoft.com/office/drawing/2014/main" id="{6D58F6D5-6657-4C06-8D5D-A1544DCF25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6137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4" name="Oval 6">
              <a:extLst>
                <a:ext uri="{FF2B5EF4-FFF2-40B4-BE49-F238E27FC236}">
                  <a16:creationId xmlns:a16="http://schemas.microsoft.com/office/drawing/2014/main" id="{0BE0C6ED-7C2F-40EB-8E80-3A946B8A65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672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5" name="Oval 7">
              <a:extLst>
                <a:ext uri="{FF2B5EF4-FFF2-40B4-BE49-F238E27FC236}">
                  <a16:creationId xmlns:a16="http://schemas.microsoft.com/office/drawing/2014/main" id="{74AEEFFA-A392-4326-9AEC-E37165F49B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22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6" name="Oval 8">
              <a:extLst>
                <a:ext uri="{FF2B5EF4-FFF2-40B4-BE49-F238E27FC236}">
                  <a16:creationId xmlns:a16="http://schemas.microsoft.com/office/drawing/2014/main" id="{81140594-E3AD-416A-8451-9CB376457E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932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7" name="Oval 9">
              <a:extLst>
                <a:ext uri="{FF2B5EF4-FFF2-40B4-BE49-F238E27FC236}">
                  <a16:creationId xmlns:a16="http://schemas.microsoft.com/office/drawing/2014/main" id="{312F54EA-3000-4847-A77F-DA24C914B1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832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8" name="Oval 10">
              <a:extLst>
                <a:ext uri="{FF2B5EF4-FFF2-40B4-BE49-F238E27FC236}">
                  <a16:creationId xmlns:a16="http://schemas.microsoft.com/office/drawing/2014/main" id="{FCC111DA-7A58-478B-8D05-C2F16EF0D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882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9" name="Oval 11">
              <a:extLst>
                <a:ext uri="{FF2B5EF4-FFF2-40B4-BE49-F238E27FC236}">
                  <a16:creationId xmlns:a16="http://schemas.microsoft.com/office/drawing/2014/main" id="{619F58CC-A654-412F-8EEB-0E7D516D8D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6137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0" name="Oval 12">
              <a:extLst>
                <a:ext uri="{FF2B5EF4-FFF2-40B4-BE49-F238E27FC236}">
                  <a16:creationId xmlns:a16="http://schemas.microsoft.com/office/drawing/2014/main" id="{69983122-5B13-48B7-B7B6-8C64EC9DAC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672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1" name="Oval 13">
              <a:extLst>
                <a:ext uri="{FF2B5EF4-FFF2-40B4-BE49-F238E27FC236}">
                  <a16:creationId xmlns:a16="http://schemas.microsoft.com/office/drawing/2014/main" id="{D79D02F4-4D37-47F1-8082-D96D9D6AE3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22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2" name="Oval 14">
              <a:extLst>
                <a:ext uri="{FF2B5EF4-FFF2-40B4-BE49-F238E27FC236}">
                  <a16:creationId xmlns:a16="http://schemas.microsoft.com/office/drawing/2014/main" id="{C27AEFCB-EC69-4D7B-871D-242F12E27C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932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3" name="Oval 15">
              <a:extLst>
                <a:ext uri="{FF2B5EF4-FFF2-40B4-BE49-F238E27FC236}">
                  <a16:creationId xmlns:a16="http://schemas.microsoft.com/office/drawing/2014/main" id="{3636F9BB-D9DA-4956-A67E-D49CE125A1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832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4" name="Oval 16">
              <a:extLst>
                <a:ext uri="{FF2B5EF4-FFF2-40B4-BE49-F238E27FC236}">
                  <a16:creationId xmlns:a16="http://schemas.microsoft.com/office/drawing/2014/main" id="{9750D7CB-4EAC-4408-9D33-0E33ECB285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882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1" name="Oval 5">
              <a:extLst>
                <a:ext uri="{FF2B5EF4-FFF2-40B4-BE49-F238E27FC236}">
                  <a16:creationId xmlns:a16="http://schemas.microsoft.com/office/drawing/2014/main" id="{16CC7F8E-0581-4036-ACB9-0EFAF85E76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7629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2" name="Oval 6">
              <a:extLst>
                <a:ext uri="{FF2B5EF4-FFF2-40B4-BE49-F238E27FC236}">
                  <a16:creationId xmlns:a16="http://schemas.microsoft.com/office/drawing/2014/main" id="{665162E6-90A4-4040-8E92-0C1D51878C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21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3" name="Oval 7">
              <a:extLst>
                <a:ext uri="{FF2B5EF4-FFF2-40B4-BE49-F238E27FC236}">
                  <a16:creationId xmlns:a16="http://schemas.microsoft.com/office/drawing/2014/main" id="{593F25F1-E49C-4681-9217-11A1F887CB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871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4" name="Oval 8">
              <a:extLst>
                <a:ext uri="{FF2B5EF4-FFF2-40B4-BE49-F238E27FC236}">
                  <a16:creationId xmlns:a16="http://schemas.microsoft.com/office/drawing/2014/main" id="{9199B5E1-6B49-4685-97B5-0ACDA05254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081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5" name="Oval 9">
              <a:extLst>
                <a:ext uri="{FF2B5EF4-FFF2-40B4-BE49-F238E27FC236}">
                  <a16:creationId xmlns:a16="http://schemas.microsoft.com/office/drawing/2014/main" id="{EB8A7429-DA7F-4AD2-A7B8-729B7AEF77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981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6" name="Oval 10">
              <a:extLst>
                <a:ext uri="{FF2B5EF4-FFF2-40B4-BE49-F238E27FC236}">
                  <a16:creationId xmlns:a16="http://schemas.microsoft.com/office/drawing/2014/main" id="{E7405722-673B-476B-AD5B-EE335F1BB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031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7" name="Oval 11">
              <a:extLst>
                <a:ext uri="{FF2B5EF4-FFF2-40B4-BE49-F238E27FC236}">
                  <a16:creationId xmlns:a16="http://schemas.microsoft.com/office/drawing/2014/main" id="{6FD95469-FCE8-4E22-88F4-FE428CE65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7629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8" name="Oval 12">
              <a:extLst>
                <a:ext uri="{FF2B5EF4-FFF2-40B4-BE49-F238E27FC236}">
                  <a16:creationId xmlns:a16="http://schemas.microsoft.com/office/drawing/2014/main" id="{675C5D53-BD4D-4069-9DD4-13A59101E7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21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9" name="Oval 13">
              <a:extLst>
                <a:ext uri="{FF2B5EF4-FFF2-40B4-BE49-F238E27FC236}">
                  <a16:creationId xmlns:a16="http://schemas.microsoft.com/office/drawing/2014/main" id="{A76C26C4-6513-4026-9F0C-86658EA32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871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0" name="Oval 14">
              <a:extLst>
                <a:ext uri="{FF2B5EF4-FFF2-40B4-BE49-F238E27FC236}">
                  <a16:creationId xmlns:a16="http://schemas.microsoft.com/office/drawing/2014/main" id="{D4996396-1149-4FFD-8C47-42B3393F87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081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1" name="Oval 15">
              <a:extLst>
                <a:ext uri="{FF2B5EF4-FFF2-40B4-BE49-F238E27FC236}">
                  <a16:creationId xmlns:a16="http://schemas.microsoft.com/office/drawing/2014/main" id="{6DE28284-6A73-425A-A69F-74C4DB09B4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981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2" name="Oval 16">
              <a:extLst>
                <a:ext uri="{FF2B5EF4-FFF2-40B4-BE49-F238E27FC236}">
                  <a16:creationId xmlns:a16="http://schemas.microsoft.com/office/drawing/2014/main" id="{7D0D1F96-48C9-4511-99B2-434DA7183A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031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9" name="Oval 5">
              <a:extLst>
                <a:ext uri="{FF2B5EF4-FFF2-40B4-BE49-F238E27FC236}">
                  <a16:creationId xmlns:a16="http://schemas.microsoft.com/office/drawing/2014/main" id="{E6FFB2BF-85CD-491F-AB08-9935E07F61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9121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0" name="Oval 6">
              <a:extLst>
                <a:ext uri="{FF2B5EF4-FFF2-40B4-BE49-F238E27FC236}">
                  <a16:creationId xmlns:a16="http://schemas.microsoft.com/office/drawing/2014/main" id="{D5CA7B85-8CE6-4141-BDB8-611173533C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970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1" name="Oval 7">
              <a:extLst>
                <a:ext uri="{FF2B5EF4-FFF2-40B4-BE49-F238E27FC236}">
                  <a16:creationId xmlns:a16="http://schemas.microsoft.com/office/drawing/2014/main" id="{A2BB2B6E-C5FA-4FC6-B1DE-821606D2E8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20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2" name="Oval 8">
              <a:extLst>
                <a:ext uri="{FF2B5EF4-FFF2-40B4-BE49-F238E27FC236}">
                  <a16:creationId xmlns:a16="http://schemas.microsoft.com/office/drawing/2014/main" id="{F21A2263-359F-4554-A1D2-8D45F61A34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230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3" name="Oval 9">
              <a:extLst>
                <a:ext uri="{FF2B5EF4-FFF2-40B4-BE49-F238E27FC236}">
                  <a16:creationId xmlns:a16="http://schemas.microsoft.com/office/drawing/2014/main" id="{B487151F-D205-4B9C-8042-6D62DD7988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130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4" name="Oval 10">
              <a:extLst>
                <a:ext uri="{FF2B5EF4-FFF2-40B4-BE49-F238E27FC236}">
                  <a16:creationId xmlns:a16="http://schemas.microsoft.com/office/drawing/2014/main" id="{AB1F0576-02E9-4F64-ACA1-EA3C5B5696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180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5" name="Oval 11">
              <a:extLst>
                <a:ext uri="{FF2B5EF4-FFF2-40B4-BE49-F238E27FC236}">
                  <a16:creationId xmlns:a16="http://schemas.microsoft.com/office/drawing/2014/main" id="{FEE6212E-8A86-4DCC-9AEF-200ADF66CB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9121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6" name="Oval 12">
              <a:extLst>
                <a:ext uri="{FF2B5EF4-FFF2-40B4-BE49-F238E27FC236}">
                  <a16:creationId xmlns:a16="http://schemas.microsoft.com/office/drawing/2014/main" id="{5218DD79-BDF1-493B-B3E7-EA911C632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970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7" name="Oval 13">
              <a:extLst>
                <a:ext uri="{FF2B5EF4-FFF2-40B4-BE49-F238E27FC236}">
                  <a16:creationId xmlns:a16="http://schemas.microsoft.com/office/drawing/2014/main" id="{44162FF8-E9FE-43E6-BA57-14A76DC556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20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8" name="Oval 14">
              <a:extLst>
                <a:ext uri="{FF2B5EF4-FFF2-40B4-BE49-F238E27FC236}">
                  <a16:creationId xmlns:a16="http://schemas.microsoft.com/office/drawing/2014/main" id="{AFE996FB-5557-46CB-A7F6-105024F62F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230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9" name="Oval 15">
              <a:extLst>
                <a:ext uri="{FF2B5EF4-FFF2-40B4-BE49-F238E27FC236}">
                  <a16:creationId xmlns:a16="http://schemas.microsoft.com/office/drawing/2014/main" id="{30C05A50-A3B6-400A-8CB9-9B808F4EEA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130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0" name="Oval 16">
              <a:extLst>
                <a:ext uri="{FF2B5EF4-FFF2-40B4-BE49-F238E27FC236}">
                  <a16:creationId xmlns:a16="http://schemas.microsoft.com/office/drawing/2014/main" id="{D98B2012-8A7F-4130-B1F9-3C94F7AEED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180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7" name="Oval 5">
              <a:extLst>
                <a:ext uri="{FF2B5EF4-FFF2-40B4-BE49-F238E27FC236}">
                  <a16:creationId xmlns:a16="http://schemas.microsoft.com/office/drawing/2014/main" id="{226FCE47-82B3-4CF8-806D-4EDC2991EF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0613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8" name="Oval 6">
              <a:extLst>
                <a:ext uri="{FF2B5EF4-FFF2-40B4-BE49-F238E27FC236}">
                  <a16:creationId xmlns:a16="http://schemas.microsoft.com/office/drawing/2014/main" id="{3EE380A0-5148-474B-9D6D-CC369B112C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20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9" name="Oval 7">
              <a:extLst>
                <a:ext uri="{FF2B5EF4-FFF2-40B4-BE49-F238E27FC236}">
                  <a16:creationId xmlns:a16="http://schemas.microsoft.com/office/drawing/2014/main" id="{DBF27C3A-23D1-4FE6-9DDF-414028563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170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0" name="Oval 8">
              <a:extLst>
                <a:ext uri="{FF2B5EF4-FFF2-40B4-BE49-F238E27FC236}">
                  <a16:creationId xmlns:a16="http://schemas.microsoft.com/office/drawing/2014/main" id="{D77D43DB-8B45-40C1-9B16-75E9BAEF03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380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1" name="Oval 9">
              <a:extLst>
                <a:ext uri="{FF2B5EF4-FFF2-40B4-BE49-F238E27FC236}">
                  <a16:creationId xmlns:a16="http://schemas.microsoft.com/office/drawing/2014/main" id="{50652CC0-CA0F-4E81-AFF8-3B1E364286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280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2" name="Oval 10">
              <a:extLst>
                <a:ext uri="{FF2B5EF4-FFF2-40B4-BE49-F238E27FC236}">
                  <a16:creationId xmlns:a16="http://schemas.microsoft.com/office/drawing/2014/main" id="{E2762264-DF8C-4E30-B76B-C5CCBF2F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330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3" name="Oval 11">
              <a:extLst>
                <a:ext uri="{FF2B5EF4-FFF2-40B4-BE49-F238E27FC236}">
                  <a16:creationId xmlns:a16="http://schemas.microsoft.com/office/drawing/2014/main" id="{D83B96B1-09C5-42BA-BE1D-42AD595D2F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0613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4" name="Oval 12">
              <a:extLst>
                <a:ext uri="{FF2B5EF4-FFF2-40B4-BE49-F238E27FC236}">
                  <a16:creationId xmlns:a16="http://schemas.microsoft.com/office/drawing/2014/main" id="{93065BB4-473F-4AEF-A110-533F3DC327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20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5" name="Oval 13">
              <a:extLst>
                <a:ext uri="{FF2B5EF4-FFF2-40B4-BE49-F238E27FC236}">
                  <a16:creationId xmlns:a16="http://schemas.microsoft.com/office/drawing/2014/main" id="{8A3B4DE7-902C-467B-929D-92316039E6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170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6" name="Oval 14">
              <a:extLst>
                <a:ext uri="{FF2B5EF4-FFF2-40B4-BE49-F238E27FC236}">
                  <a16:creationId xmlns:a16="http://schemas.microsoft.com/office/drawing/2014/main" id="{48A5B02D-7BE3-46E3-8934-B051C0078A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380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7" name="Oval 15">
              <a:extLst>
                <a:ext uri="{FF2B5EF4-FFF2-40B4-BE49-F238E27FC236}">
                  <a16:creationId xmlns:a16="http://schemas.microsoft.com/office/drawing/2014/main" id="{EAF8B6AD-31C4-4E66-B224-539D842C7B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280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8" name="Oval 16">
              <a:extLst>
                <a:ext uri="{FF2B5EF4-FFF2-40B4-BE49-F238E27FC236}">
                  <a16:creationId xmlns:a16="http://schemas.microsoft.com/office/drawing/2014/main" id="{3A26397E-9745-40CD-86CD-ED91FFD71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330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5" name="Oval 5">
              <a:extLst>
                <a:ext uri="{FF2B5EF4-FFF2-40B4-BE49-F238E27FC236}">
                  <a16:creationId xmlns:a16="http://schemas.microsoft.com/office/drawing/2014/main" id="{395BBACD-1AE2-4BCE-98AE-05CC69C048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2105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6" name="Oval 6">
              <a:extLst>
                <a:ext uri="{FF2B5EF4-FFF2-40B4-BE49-F238E27FC236}">
                  <a16:creationId xmlns:a16="http://schemas.microsoft.com/office/drawing/2014/main" id="{E3B0814F-B755-4B20-86E1-731C36A0B4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269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7" name="Oval 7">
              <a:extLst>
                <a:ext uri="{FF2B5EF4-FFF2-40B4-BE49-F238E27FC236}">
                  <a16:creationId xmlns:a16="http://schemas.microsoft.com/office/drawing/2014/main" id="{B0980180-97AA-474A-A7A9-B4ED98B576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319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8" name="Oval 8">
              <a:extLst>
                <a:ext uri="{FF2B5EF4-FFF2-40B4-BE49-F238E27FC236}">
                  <a16:creationId xmlns:a16="http://schemas.microsoft.com/office/drawing/2014/main" id="{3D8F15E7-4AB0-474E-9546-39AD03EFCD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529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9" name="Oval 9">
              <a:extLst>
                <a:ext uri="{FF2B5EF4-FFF2-40B4-BE49-F238E27FC236}">
                  <a16:creationId xmlns:a16="http://schemas.microsoft.com/office/drawing/2014/main" id="{2DF0288B-CC4D-4CF7-A97B-195CF0B038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429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0" name="Oval 10">
              <a:extLst>
                <a:ext uri="{FF2B5EF4-FFF2-40B4-BE49-F238E27FC236}">
                  <a16:creationId xmlns:a16="http://schemas.microsoft.com/office/drawing/2014/main" id="{43E9ED88-7EB2-4DC4-AEDD-C78D23E11F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479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1" name="Oval 11">
              <a:extLst>
                <a:ext uri="{FF2B5EF4-FFF2-40B4-BE49-F238E27FC236}">
                  <a16:creationId xmlns:a16="http://schemas.microsoft.com/office/drawing/2014/main" id="{071DB4A4-FF2F-43A1-A3DE-9EB4173FA3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2105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2" name="Oval 12">
              <a:extLst>
                <a:ext uri="{FF2B5EF4-FFF2-40B4-BE49-F238E27FC236}">
                  <a16:creationId xmlns:a16="http://schemas.microsoft.com/office/drawing/2014/main" id="{836E4805-EBB6-4A7E-87AF-ECCC19CC9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269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3" name="Oval 13">
              <a:extLst>
                <a:ext uri="{FF2B5EF4-FFF2-40B4-BE49-F238E27FC236}">
                  <a16:creationId xmlns:a16="http://schemas.microsoft.com/office/drawing/2014/main" id="{86998DC9-575F-4896-8ABB-86C7708DE4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319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4" name="Oval 14">
              <a:extLst>
                <a:ext uri="{FF2B5EF4-FFF2-40B4-BE49-F238E27FC236}">
                  <a16:creationId xmlns:a16="http://schemas.microsoft.com/office/drawing/2014/main" id="{D7C8A950-90FD-48DB-8AC8-19CF269F58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529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5" name="Oval 15">
              <a:extLst>
                <a:ext uri="{FF2B5EF4-FFF2-40B4-BE49-F238E27FC236}">
                  <a16:creationId xmlns:a16="http://schemas.microsoft.com/office/drawing/2014/main" id="{ECF10F75-12BA-44A6-8022-CA7C093F5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429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6" name="Oval 16">
              <a:extLst>
                <a:ext uri="{FF2B5EF4-FFF2-40B4-BE49-F238E27FC236}">
                  <a16:creationId xmlns:a16="http://schemas.microsoft.com/office/drawing/2014/main" id="{8DD56860-7F5B-4026-850A-108A3ED85B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479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3" name="Oval 5">
              <a:extLst>
                <a:ext uri="{FF2B5EF4-FFF2-40B4-BE49-F238E27FC236}">
                  <a16:creationId xmlns:a16="http://schemas.microsoft.com/office/drawing/2014/main" id="{FB35299E-3364-4B18-8A54-086807836C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3597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4" name="Oval 6">
              <a:extLst>
                <a:ext uri="{FF2B5EF4-FFF2-40B4-BE49-F238E27FC236}">
                  <a16:creationId xmlns:a16="http://schemas.microsoft.com/office/drawing/2014/main" id="{2A46C05D-6E57-44C4-9DBC-66DCC1529F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418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5" name="Oval 7">
              <a:extLst>
                <a:ext uri="{FF2B5EF4-FFF2-40B4-BE49-F238E27FC236}">
                  <a16:creationId xmlns:a16="http://schemas.microsoft.com/office/drawing/2014/main" id="{8092D6A3-52BE-4EDE-8E77-53462F107F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468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6" name="Oval 8">
              <a:extLst>
                <a:ext uri="{FF2B5EF4-FFF2-40B4-BE49-F238E27FC236}">
                  <a16:creationId xmlns:a16="http://schemas.microsoft.com/office/drawing/2014/main" id="{C201C520-EB94-48C2-B3B4-8B69D5B11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678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7" name="Oval 9">
              <a:extLst>
                <a:ext uri="{FF2B5EF4-FFF2-40B4-BE49-F238E27FC236}">
                  <a16:creationId xmlns:a16="http://schemas.microsoft.com/office/drawing/2014/main" id="{BCA2EDC3-200D-4F78-B205-22E7228CAD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78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8" name="Oval 10">
              <a:extLst>
                <a:ext uri="{FF2B5EF4-FFF2-40B4-BE49-F238E27FC236}">
                  <a16:creationId xmlns:a16="http://schemas.microsoft.com/office/drawing/2014/main" id="{264E4E39-68B9-44C2-AA62-E5864F52F1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628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9" name="Oval 11">
              <a:extLst>
                <a:ext uri="{FF2B5EF4-FFF2-40B4-BE49-F238E27FC236}">
                  <a16:creationId xmlns:a16="http://schemas.microsoft.com/office/drawing/2014/main" id="{88611E89-27EF-431B-8B59-2DDC082317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3597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0" name="Oval 12">
              <a:extLst>
                <a:ext uri="{FF2B5EF4-FFF2-40B4-BE49-F238E27FC236}">
                  <a16:creationId xmlns:a16="http://schemas.microsoft.com/office/drawing/2014/main" id="{779D7D65-9E0B-4622-A085-61C66644E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418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1" name="Oval 13">
              <a:extLst>
                <a:ext uri="{FF2B5EF4-FFF2-40B4-BE49-F238E27FC236}">
                  <a16:creationId xmlns:a16="http://schemas.microsoft.com/office/drawing/2014/main" id="{5C90A890-F463-449D-A0B1-309866E280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468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2" name="Oval 14">
              <a:extLst>
                <a:ext uri="{FF2B5EF4-FFF2-40B4-BE49-F238E27FC236}">
                  <a16:creationId xmlns:a16="http://schemas.microsoft.com/office/drawing/2014/main" id="{1C2E4751-0342-464E-A9C4-5B9A377DC7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678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3" name="Oval 15">
              <a:extLst>
                <a:ext uri="{FF2B5EF4-FFF2-40B4-BE49-F238E27FC236}">
                  <a16:creationId xmlns:a16="http://schemas.microsoft.com/office/drawing/2014/main" id="{39CD2931-2011-4E82-8883-4BF76748E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78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4" name="Oval 16">
              <a:extLst>
                <a:ext uri="{FF2B5EF4-FFF2-40B4-BE49-F238E27FC236}">
                  <a16:creationId xmlns:a16="http://schemas.microsoft.com/office/drawing/2014/main" id="{BE316892-81E3-4CE4-BFA8-14265571F5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628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1" name="Oval 5">
              <a:extLst>
                <a:ext uri="{FF2B5EF4-FFF2-40B4-BE49-F238E27FC236}">
                  <a16:creationId xmlns:a16="http://schemas.microsoft.com/office/drawing/2014/main" id="{2BB8E37D-6587-4174-8C36-D85D62A12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5089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2" name="Oval 6">
              <a:extLst>
                <a:ext uri="{FF2B5EF4-FFF2-40B4-BE49-F238E27FC236}">
                  <a16:creationId xmlns:a16="http://schemas.microsoft.com/office/drawing/2014/main" id="{264A4646-A811-4FE4-8376-89A2BA8288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567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3" name="Oval 7">
              <a:extLst>
                <a:ext uri="{FF2B5EF4-FFF2-40B4-BE49-F238E27FC236}">
                  <a16:creationId xmlns:a16="http://schemas.microsoft.com/office/drawing/2014/main" id="{3CBA7B44-E6D4-4007-9F2D-F3846C2D21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17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4" name="Oval 8">
              <a:extLst>
                <a:ext uri="{FF2B5EF4-FFF2-40B4-BE49-F238E27FC236}">
                  <a16:creationId xmlns:a16="http://schemas.microsoft.com/office/drawing/2014/main" id="{C485E3AB-3567-4165-9D89-9100A42F95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827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5" name="Oval 9">
              <a:extLst>
                <a:ext uri="{FF2B5EF4-FFF2-40B4-BE49-F238E27FC236}">
                  <a16:creationId xmlns:a16="http://schemas.microsoft.com/office/drawing/2014/main" id="{05B8DD02-0FB9-467B-AD99-97FECB63A3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727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6" name="Oval 10">
              <a:extLst>
                <a:ext uri="{FF2B5EF4-FFF2-40B4-BE49-F238E27FC236}">
                  <a16:creationId xmlns:a16="http://schemas.microsoft.com/office/drawing/2014/main" id="{9579C52D-9AAF-44EC-97BA-F45331A7DE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77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7" name="Oval 11">
              <a:extLst>
                <a:ext uri="{FF2B5EF4-FFF2-40B4-BE49-F238E27FC236}">
                  <a16:creationId xmlns:a16="http://schemas.microsoft.com/office/drawing/2014/main" id="{ED53FD4B-8A24-4293-AD5A-A5AE0B3A73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5089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8" name="Oval 12">
              <a:extLst>
                <a:ext uri="{FF2B5EF4-FFF2-40B4-BE49-F238E27FC236}">
                  <a16:creationId xmlns:a16="http://schemas.microsoft.com/office/drawing/2014/main" id="{745087E8-B583-4D05-A47A-D4BB489DA4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567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9" name="Oval 13">
              <a:extLst>
                <a:ext uri="{FF2B5EF4-FFF2-40B4-BE49-F238E27FC236}">
                  <a16:creationId xmlns:a16="http://schemas.microsoft.com/office/drawing/2014/main" id="{98986CEF-EDEB-46DD-B3B8-3A971080DD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17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0" name="Oval 14">
              <a:extLst>
                <a:ext uri="{FF2B5EF4-FFF2-40B4-BE49-F238E27FC236}">
                  <a16:creationId xmlns:a16="http://schemas.microsoft.com/office/drawing/2014/main" id="{926ADA4F-79C2-41BD-805B-70E12F61AB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827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1" name="Oval 15">
              <a:extLst>
                <a:ext uri="{FF2B5EF4-FFF2-40B4-BE49-F238E27FC236}">
                  <a16:creationId xmlns:a16="http://schemas.microsoft.com/office/drawing/2014/main" id="{2E21B776-310F-4AC7-8567-3186CE452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727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2" name="Oval 16">
              <a:extLst>
                <a:ext uri="{FF2B5EF4-FFF2-40B4-BE49-F238E27FC236}">
                  <a16:creationId xmlns:a16="http://schemas.microsoft.com/office/drawing/2014/main" id="{F5C0714F-75E1-4ED4-897C-8FD0E4052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77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9" name="Oval 5">
              <a:extLst>
                <a:ext uri="{FF2B5EF4-FFF2-40B4-BE49-F238E27FC236}">
                  <a16:creationId xmlns:a16="http://schemas.microsoft.com/office/drawing/2014/main" id="{64CEC5B6-E44C-4D2A-A4D7-A9A561BB05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6581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0" name="Oval 6">
              <a:extLst>
                <a:ext uri="{FF2B5EF4-FFF2-40B4-BE49-F238E27FC236}">
                  <a16:creationId xmlns:a16="http://schemas.microsoft.com/office/drawing/2014/main" id="{DB875F7B-9C4F-4610-B834-D90C3497F1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16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1" name="Oval 7">
              <a:extLst>
                <a:ext uri="{FF2B5EF4-FFF2-40B4-BE49-F238E27FC236}">
                  <a16:creationId xmlns:a16="http://schemas.microsoft.com/office/drawing/2014/main" id="{0CCA5709-0322-4478-910B-FFD6ECA6F4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766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2" name="Oval 8">
              <a:extLst>
                <a:ext uri="{FF2B5EF4-FFF2-40B4-BE49-F238E27FC236}">
                  <a16:creationId xmlns:a16="http://schemas.microsoft.com/office/drawing/2014/main" id="{690500E1-AE22-45E6-9102-857F8C7039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76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3" name="Oval 9">
              <a:extLst>
                <a:ext uri="{FF2B5EF4-FFF2-40B4-BE49-F238E27FC236}">
                  <a16:creationId xmlns:a16="http://schemas.microsoft.com/office/drawing/2014/main" id="{50A9AF84-754E-43BF-9F76-461BC607BA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876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4" name="Oval 10">
              <a:extLst>
                <a:ext uri="{FF2B5EF4-FFF2-40B4-BE49-F238E27FC236}">
                  <a16:creationId xmlns:a16="http://schemas.microsoft.com/office/drawing/2014/main" id="{C9A23F10-1082-4907-9261-B10923A759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926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5" name="Oval 11">
              <a:extLst>
                <a:ext uri="{FF2B5EF4-FFF2-40B4-BE49-F238E27FC236}">
                  <a16:creationId xmlns:a16="http://schemas.microsoft.com/office/drawing/2014/main" id="{6B885024-AB39-4FAF-A7A9-D74B77EB17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6581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6" name="Oval 12">
              <a:extLst>
                <a:ext uri="{FF2B5EF4-FFF2-40B4-BE49-F238E27FC236}">
                  <a16:creationId xmlns:a16="http://schemas.microsoft.com/office/drawing/2014/main" id="{ED4999AC-0D20-4504-8D9B-64A7B1C353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16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7" name="Oval 13">
              <a:extLst>
                <a:ext uri="{FF2B5EF4-FFF2-40B4-BE49-F238E27FC236}">
                  <a16:creationId xmlns:a16="http://schemas.microsoft.com/office/drawing/2014/main" id="{0A2F6A5A-318E-4176-9636-419BF7AA1B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766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8" name="Oval 14">
              <a:extLst>
                <a:ext uri="{FF2B5EF4-FFF2-40B4-BE49-F238E27FC236}">
                  <a16:creationId xmlns:a16="http://schemas.microsoft.com/office/drawing/2014/main" id="{8F9B0C77-BC10-418B-B900-8BEB2E08AC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976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9" name="Oval 15">
              <a:extLst>
                <a:ext uri="{FF2B5EF4-FFF2-40B4-BE49-F238E27FC236}">
                  <a16:creationId xmlns:a16="http://schemas.microsoft.com/office/drawing/2014/main" id="{740C2758-2C21-46D3-ADD5-76B8DB18A4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876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0" name="Oval 16">
              <a:extLst>
                <a:ext uri="{FF2B5EF4-FFF2-40B4-BE49-F238E27FC236}">
                  <a16:creationId xmlns:a16="http://schemas.microsoft.com/office/drawing/2014/main" id="{C6602FA1-7E2A-41E8-8716-5FACC07E2C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926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7" name="Oval 5">
              <a:extLst>
                <a:ext uri="{FF2B5EF4-FFF2-40B4-BE49-F238E27FC236}">
                  <a16:creationId xmlns:a16="http://schemas.microsoft.com/office/drawing/2014/main" id="{E9739D19-E232-4F21-97D7-750228BDD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8073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8" name="Oval 6">
              <a:extLst>
                <a:ext uri="{FF2B5EF4-FFF2-40B4-BE49-F238E27FC236}">
                  <a16:creationId xmlns:a16="http://schemas.microsoft.com/office/drawing/2014/main" id="{8EFC8423-7224-4FAC-845E-9423256934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866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9" name="Oval 7">
              <a:extLst>
                <a:ext uri="{FF2B5EF4-FFF2-40B4-BE49-F238E27FC236}">
                  <a16:creationId xmlns:a16="http://schemas.microsoft.com/office/drawing/2014/main" id="{EBC34901-A97B-49B8-9572-429C94A4AB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916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0" name="Oval 8">
              <a:extLst>
                <a:ext uri="{FF2B5EF4-FFF2-40B4-BE49-F238E27FC236}">
                  <a16:creationId xmlns:a16="http://schemas.microsoft.com/office/drawing/2014/main" id="{E63460FF-25F3-4549-B0BA-5755793471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126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1" name="Oval 9">
              <a:extLst>
                <a:ext uri="{FF2B5EF4-FFF2-40B4-BE49-F238E27FC236}">
                  <a16:creationId xmlns:a16="http://schemas.microsoft.com/office/drawing/2014/main" id="{0D983B34-7BE3-4FEA-9C10-0A49F3A46D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026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2" name="Oval 10">
              <a:extLst>
                <a:ext uri="{FF2B5EF4-FFF2-40B4-BE49-F238E27FC236}">
                  <a16:creationId xmlns:a16="http://schemas.microsoft.com/office/drawing/2014/main" id="{1BFA6366-179E-4E57-9548-0C07B190BB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076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3" name="Oval 11">
              <a:extLst>
                <a:ext uri="{FF2B5EF4-FFF2-40B4-BE49-F238E27FC236}">
                  <a16:creationId xmlns:a16="http://schemas.microsoft.com/office/drawing/2014/main" id="{0DCB5627-ED04-4BE6-8139-C810B23815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8073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4" name="Oval 12">
              <a:extLst>
                <a:ext uri="{FF2B5EF4-FFF2-40B4-BE49-F238E27FC236}">
                  <a16:creationId xmlns:a16="http://schemas.microsoft.com/office/drawing/2014/main" id="{AAC38886-8C80-4E5B-9E8C-F427D534CA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866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5" name="Oval 13">
              <a:extLst>
                <a:ext uri="{FF2B5EF4-FFF2-40B4-BE49-F238E27FC236}">
                  <a16:creationId xmlns:a16="http://schemas.microsoft.com/office/drawing/2014/main" id="{6B63F700-6CA1-44A8-84EC-50CAB3D452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916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6" name="Oval 14">
              <a:extLst>
                <a:ext uri="{FF2B5EF4-FFF2-40B4-BE49-F238E27FC236}">
                  <a16:creationId xmlns:a16="http://schemas.microsoft.com/office/drawing/2014/main" id="{B761EC53-ABC0-43F8-941E-31F086B77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126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7" name="Oval 15">
              <a:extLst>
                <a:ext uri="{FF2B5EF4-FFF2-40B4-BE49-F238E27FC236}">
                  <a16:creationId xmlns:a16="http://schemas.microsoft.com/office/drawing/2014/main" id="{DF78F625-6DDB-4430-9CF3-38A7E49EFD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026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8" name="Oval 16">
              <a:extLst>
                <a:ext uri="{FF2B5EF4-FFF2-40B4-BE49-F238E27FC236}">
                  <a16:creationId xmlns:a16="http://schemas.microsoft.com/office/drawing/2014/main" id="{71303093-0342-4DAD-A306-51745F6846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076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5" name="Oval 5">
              <a:extLst>
                <a:ext uri="{FF2B5EF4-FFF2-40B4-BE49-F238E27FC236}">
                  <a16:creationId xmlns:a16="http://schemas.microsoft.com/office/drawing/2014/main" id="{20D83475-6AD3-4C96-82BA-C184232BD4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9565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6" name="Oval 6">
              <a:extLst>
                <a:ext uri="{FF2B5EF4-FFF2-40B4-BE49-F238E27FC236}">
                  <a16:creationId xmlns:a16="http://schemas.microsoft.com/office/drawing/2014/main" id="{A0A4EEBB-9A38-4C41-BE73-4A7CDBFB1F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15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7" name="Oval 7">
              <a:extLst>
                <a:ext uri="{FF2B5EF4-FFF2-40B4-BE49-F238E27FC236}">
                  <a16:creationId xmlns:a16="http://schemas.microsoft.com/office/drawing/2014/main" id="{278E8790-6C21-418A-8A2C-EAF5FEBF9A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065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8" name="Oval 8">
              <a:extLst>
                <a:ext uri="{FF2B5EF4-FFF2-40B4-BE49-F238E27FC236}">
                  <a16:creationId xmlns:a16="http://schemas.microsoft.com/office/drawing/2014/main" id="{737A1866-E8BA-4682-A76E-6EC8BBEC35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275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9" name="Oval 9">
              <a:extLst>
                <a:ext uri="{FF2B5EF4-FFF2-40B4-BE49-F238E27FC236}">
                  <a16:creationId xmlns:a16="http://schemas.microsoft.com/office/drawing/2014/main" id="{8B7EA9F4-7D46-4911-942C-7BD69C69E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175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0" name="Oval 10">
              <a:extLst>
                <a:ext uri="{FF2B5EF4-FFF2-40B4-BE49-F238E27FC236}">
                  <a16:creationId xmlns:a16="http://schemas.microsoft.com/office/drawing/2014/main" id="{83AD217A-6073-491B-BE90-D8CAE8E83E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225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1" name="Oval 11">
              <a:extLst>
                <a:ext uri="{FF2B5EF4-FFF2-40B4-BE49-F238E27FC236}">
                  <a16:creationId xmlns:a16="http://schemas.microsoft.com/office/drawing/2014/main" id="{5A47F7C0-9E39-4EF0-9A0A-391A2CABF2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9565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2" name="Oval 12">
              <a:extLst>
                <a:ext uri="{FF2B5EF4-FFF2-40B4-BE49-F238E27FC236}">
                  <a16:creationId xmlns:a16="http://schemas.microsoft.com/office/drawing/2014/main" id="{22A8D0E4-9A44-4DC9-8982-99C3A30A8C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15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3" name="Oval 13">
              <a:extLst>
                <a:ext uri="{FF2B5EF4-FFF2-40B4-BE49-F238E27FC236}">
                  <a16:creationId xmlns:a16="http://schemas.microsoft.com/office/drawing/2014/main" id="{0D33758B-D6DB-430E-BFC0-1809906244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065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4" name="Oval 14">
              <a:extLst>
                <a:ext uri="{FF2B5EF4-FFF2-40B4-BE49-F238E27FC236}">
                  <a16:creationId xmlns:a16="http://schemas.microsoft.com/office/drawing/2014/main" id="{E7D28F8A-A09F-47D7-BB7F-76EC7B991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275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5" name="Oval 15">
              <a:extLst>
                <a:ext uri="{FF2B5EF4-FFF2-40B4-BE49-F238E27FC236}">
                  <a16:creationId xmlns:a16="http://schemas.microsoft.com/office/drawing/2014/main" id="{4A458A01-AFC5-4F60-BEB7-D7C2305DAA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175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6" name="Oval 16">
              <a:extLst>
                <a:ext uri="{FF2B5EF4-FFF2-40B4-BE49-F238E27FC236}">
                  <a16:creationId xmlns:a16="http://schemas.microsoft.com/office/drawing/2014/main" id="{0A585141-BF39-42E4-9458-289C277A5A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225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3" name="Oval 5">
              <a:extLst>
                <a:ext uri="{FF2B5EF4-FFF2-40B4-BE49-F238E27FC236}">
                  <a16:creationId xmlns:a16="http://schemas.microsoft.com/office/drawing/2014/main" id="{40B85A9E-EDAA-4461-9331-44671557A9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1057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4" name="Oval 6">
              <a:extLst>
                <a:ext uri="{FF2B5EF4-FFF2-40B4-BE49-F238E27FC236}">
                  <a16:creationId xmlns:a16="http://schemas.microsoft.com/office/drawing/2014/main" id="{E71BD2E9-1453-4B2F-8A78-EE56829AFF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164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5" name="Oval 7">
              <a:extLst>
                <a:ext uri="{FF2B5EF4-FFF2-40B4-BE49-F238E27FC236}">
                  <a16:creationId xmlns:a16="http://schemas.microsoft.com/office/drawing/2014/main" id="{9FBE0481-3E20-408F-8AFA-00D4AB3523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14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6" name="Oval 8">
              <a:extLst>
                <a:ext uri="{FF2B5EF4-FFF2-40B4-BE49-F238E27FC236}">
                  <a16:creationId xmlns:a16="http://schemas.microsoft.com/office/drawing/2014/main" id="{D4D1AF1D-8B0B-4482-9850-AAF7205A57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424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7" name="Oval 9">
              <a:extLst>
                <a:ext uri="{FF2B5EF4-FFF2-40B4-BE49-F238E27FC236}">
                  <a16:creationId xmlns:a16="http://schemas.microsoft.com/office/drawing/2014/main" id="{CA35E736-37F5-4932-A488-CEC316E21A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324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8" name="Oval 10">
              <a:extLst>
                <a:ext uri="{FF2B5EF4-FFF2-40B4-BE49-F238E27FC236}">
                  <a16:creationId xmlns:a16="http://schemas.microsoft.com/office/drawing/2014/main" id="{6AA7397B-06A9-44B5-B949-9189909F74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374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9" name="Oval 11">
              <a:extLst>
                <a:ext uri="{FF2B5EF4-FFF2-40B4-BE49-F238E27FC236}">
                  <a16:creationId xmlns:a16="http://schemas.microsoft.com/office/drawing/2014/main" id="{A22E21D2-4B90-40CE-9FB8-609539E5A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1057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0" name="Oval 12">
              <a:extLst>
                <a:ext uri="{FF2B5EF4-FFF2-40B4-BE49-F238E27FC236}">
                  <a16:creationId xmlns:a16="http://schemas.microsoft.com/office/drawing/2014/main" id="{0A05883E-FB38-4205-8754-DCA8CCFA8C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164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1" name="Oval 13">
              <a:extLst>
                <a:ext uri="{FF2B5EF4-FFF2-40B4-BE49-F238E27FC236}">
                  <a16:creationId xmlns:a16="http://schemas.microsoft.com/office/drawing/2014/main" id="{21F5ADA7-819F-4D4F-A220-320139052C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14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2" name="Oval 14">
              <a:extLst>
                <a:ext uri="{FF2B5EF4-FFF2-40B4-BE49-F238E27FC236}">
                  <a16:creationId xmlns:a16="http://schemas.microsoft.com/office/drawing/2014/main" id="{BD0002DA-4B76-43FA-8AEB-E018E106A8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424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3" name="Oval 15">
              <a:extLst>
                <a:ext uri="{FF2B5EF4-FFF2-40B4-BE49-F238E27FC236}">
                  <a16:creationId xmlns:a16="http://schemas.microsoft.com/office/drawing/2014/main" id="{50B20B50-F96D-4A08-9731-AE2409D6DC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324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4" name="Oval 16">
              <a:extLst>
                <a:ext uri="{FF2B5EF4-FFF2-40B4-BE49-F238E27FC236}">
                  <a16:creationId xmlns:a16="http://schemas.microsoft.com/office/drawing/2014/main" id="{C710ED0E-51B5-479B-B756-58C8BBF2C6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374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1" name="Oval 5">
              <a:extLst>
                <a:ext uri="{FF2B5EF4-FFF2-40B4-BE49-F238E27FC236}">
                  <a16:creationId xmlns:a16="http://schemas.microsoft.com/office/drawing/2014/main" id="{AFE5F93C-8210-4728-BBF7-32B7EB601C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2549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2" name="Oval 6">
              <a:extLst>
                <a:ext uri="{FF2B5EF4-FFF2-40B4-BE49-F238E27FC236}">
                  <a16:creationId xmlns:a16="http://schemas.microsoft.com/office/drawing/2014/main" id="{E4AC9262-887C-41C3-BAD2-59053872C2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313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3" name="Oval 7">
              <a:extLst>
                <a:ext uri="{FF2B5EF4-FFF2-40B4-BE49-F238E27FC236}">
                  <a16:creationId xmlns:a16="http://schemas.microsoft.com/office/drawing/2014/main" id="{A35E21CA-3C58-4739-BF93-18E26F1A0D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363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4" name="Oval 8">
              <a:extLst>
                <a:ext uri="{FF2B5EF4-FFF2-40B4-BE49-F238E27FC236}">
                  <a16:creationId xmlns:a16="http://schemas.microsoft.com/office/drawing/2014/main" id="{45F8CADC-B574-469B-89E0-51919BDCDC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573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5" name="Oval 9">
              <a:extLst>
                <a:ext uri="{FF2B5EF4-FFF2-40B4-BE49-F238E27FC236}">
                  <a16:creationId xmlns:a16="http://schemas.microsoft.com/office/drawing/2014/main" id="{80408876-B799-4E36-B975-13BA5CD973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473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6" name="Oval 10">
              <a:extLst>
                <a:ext uri="{FF2B5EF4-FFF2-40B4-BE49-F238E27FC236}">
                  <a16:creationId xmlns:a16="http://schemas.microsoft.com/office/drawing/2014/main" id="{0C0056AB-DB56-41F9-B06B-762D60FD5F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523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7" name="Oval 11">
              <a:extLst>
                <a:ext uri="{FF2B5EF4-FFF2-40B4-BE49-F238E27FC236}">
                  <a16:creationId xmlns:a16="http://schemas.microsoft.com/office/drawing/2014/main" id="{F9834FC5-4264-4C91-B705-2929CA420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2549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8" name="Oval 12">
              <a:extLst>
                <a:ext uri="{FF2B5EF4-FFF2-40B4-BE49-F238E27FC236}">
                  <a16:creationId xmlns:a16="http://schemas.microsoft.com/office/drawing/2014/main" id="{BA1F5EF6-703E-4C21-9C14-95CD33C332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313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9" name="Oval 13">
              <a:extLst>
                <a:ext uri="{FF2B5EF4-FFF2-40B4-BE49-F238E27FC236}">
                  <a16:creationId xmlns:a16="http://schemas.microsoft.com/office/drawing/2014/main" id="{701C4E9E-0199-4002-9176-65A1FEF609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363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0" name="Oval 14">
              <a:extLst>
                <a:ext uri="{FF2B5EF4-FFF2-40B4-BE49-F238E27FC236}">
                  <a16:creationId xmlns:a16="http://schemas.microsoft.com/office/drawing/2014/main" id="{BA687897-5A1C-46AF-B32A-B594F9453E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573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1" name="Oval 15">
              <a:extLst>
                <a:ext uri="{FF2B5EF4-FFF2-40B4-BE49-F238E27FC236}">
                  <a16:creationId xmlns:a16="http://schemas.microsoft.com/office/drawing/2014/main" id="{7DE9077A-6243-4C5E-8D36-F8AD290738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473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2" name="Oval 16">
              <a:extLst>
                <a:ext uri="{FF2B5EF4-FFF2-40B4-BE49-F238E27FC236}">
                  <a16:creationId xmlns:a16="http://schemas.microsoft.com/office/drawing/2014/main" id="{5E0031CF-2364-4291-ACC6-C928AE8C2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523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9" name="Oval 5">
              <a:extLst>
                <a:ext uri="{FF2B5EF4-FFF2-40B4-BE49-F238E27FC236}">
                  <a16:creationId xmlns:a16="http://schemas.microsoft.com/office/drawing/2014/main" id="{E1ED0A69-D1E4-4F26-B91E-642AD88A0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4041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0" name="Oval 6">
              <a:extLst>
                <a:ext uri="{FF2B5EF4-FFF2-40B4-BE49-F238E27FC236}">
                  <a16:creationId xmlns:a16="http://schemas.microsoft.com/office/drawing/2014/main" id="{EB411898-50D2-4A30-B8B1-F564D87775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462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1" name="Oval 7">
              <a:extLst>
                <a:ext uri="{FF2B5EF4-FFF2-40B4-BE49-F238E27FC236}">
                  <a16:creationId xmlns:a16="http://schemas.microsoft.com/office/drawing/2014/main" id="{3DADCA17-D299-4CC8-91F2-7695F68FC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12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2" name="Oval 8">
              <a:extLst>
                <a:ext uri="{FF2B5EF4-FFF2-40B4-BE49-F238E27FC236}">
                  <a16:creationId xmlns:a16="http://schemas.microsoft.com/office/drawing/2014/main" id="{16D5453A-0001-42BF-8DE5-163C174556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722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3" name="Oval 9">
              <a:extLst>
                <a:ext uri="{FF2B5EF4-FFF2-40B4-BE49-F238E27FC236}">
                  <a16:creationId xmlns:a16="http://schemas.microsoft.com/office/drawing/2014/main" id="{33647DD0-0AB5-4431-B7D1-3630467169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622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4" name="Oval 10">
              <a:extLst>
                <a:ext uri="{FF2B5EF4-FFF2-40B4-BE49-F238E27FC236}">
                  <a16:creationId xmlns:a16="http://schemas.microsoft.com/office/drawing/2014/main" id="{3DB00F28-FAD1-4399-BA2F-1204626E88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672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5" name="Oval 11">
              <a:extLst>
                <a:ext uri="{FF2B5EF4-FFF2-40B4-BE49-F238E27FC236}">
                  <a16:creationId xmlns:a16="http://schemas.microsoft.com/office/drawing/2014/main" id="{04C262F5-B506-4924-969A-05127F9282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4041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6" name="Oval 12">
              <a:extLst>
                <a:ext uri="{FF2B5EF4-FFF2-40B4-BE49-F238E27FC236}">
                  <a16:creationId xmlns:a16="http://schemas.microsoft.com/office/drawing/2014/main" id="{A5D56740-4B44-475F-8DF4-6D1AE6A707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462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7" name="Oval 13">
              <a:extLst>
                <a:ext uri="{FF2B5EF4-FFF2-40B4-BE49-F238E27FC236}">
                  <a16:creationId xmlns:a16="http://schemas.microsoft.com/office/drawing/2014/main" id="{713C7400-75F8-4D9A-8B84-F48AC6CE98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12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8" name="Oval 14">
              <a:extLst>
                <a:ext uri="{FF2B5EF4-FFF2-40B4-BE49-F238E27FC236}">
                  <a16:creationId xmlns:a16="http://schemas.microsoft.com/office/drawing/2014/main" id="{8EBC7A90-0EE1-409C-86C0-E1D9DA0173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722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9" name="Oval 15">
              <a:extLst>
                <a:ext uri="{FF2B5EF4-FFF2-40B4-BE49-F238E27FC236}">
                  <a16:creationId xmlns:a16="http://schemas.microsoft.com/office/drawing/2014/main" id="{A2EDE00B-0802-48A0-A57D-4D43775774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622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0" name="Oval 16">
              <a:extLst>
                <a:ext uri="{FF2B5EF4-FFF2-40B4-BE49-F238E27FC236}">
                  <a16:creationId xmlns:a16="http://schemas.microsoft.com/office/drawing/2014/main" id="{ACAC9805-EFA8-4B2B-86B2-6516025354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672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7" name="Oval 5">
              <a:extLst>
                <a:ext uri="{FF2B5EF4-FFF2-40B4-BE49-F238E27FC236}">
                  <a16:creationId xmlns:a16="http://schemas.microsoft.com/office/drawing/2014/main" id="{023880F6-D86A-45FF-A9C8-194100304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5533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8" name="Oval 6">
              <a:extLst>
                <a:ext uri="{FF2B5EF4-FFF2-40B4-BE49-F238E27FC236}">
                  <a16:creationId xmlns:a16="http://schemas.microsoft.com/office/drawing/2014/main" id="{D77D83CA-F90F-479B-9431-9CD4873595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12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9" name="Oval 7">
              <a:extLst>
                <a:ext uri="{FF2B5EF4-FFF2-40B4-BE49-F238E27FC236}">
                  <a16:creationId xmlns:a16="http://schemas.microsoft.com/office/drawing/2014/main" id="{8284824C-072E-40CE-9A38-6135F04C99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662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0" name="Oval 8">
              <a:extLst>
                <a:ext uri="{FF2B5EF4-FFF2-40B4-BE49-F238E27FC236}">
                  <a16:creationId xmlns:a16="http://schemas.microsoft.com/office/drawing/2014/main" id="{3AE98E13-82C1-47F7-A5B8-1B535B37D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872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1" name="Oval 9">
              <a:extLst>
                <a:ext uri="{FF2B5EF4-FFF2-40B4-BE49-F238E27FC236}">
                  <a16:creationId xmlns:a16="http://schemas.microsoft.com/office/drawing/2014/main" id="{7990B50A-4714-4E2A-81D8-046160CD05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772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2" name="Oval 10">
              <a:extLst>
                <a:ext uri="{FF2B5EF4-FFF2-40B4-BE49-F238E27FC236}">
                  <a16:creationId xmlns:a16="http://schemas.microsoft.com/office/drawing/2014/main" id="{84F161CA-C598-428C-8E7F-5390486ADC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822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3" name="Oval 11">
              <a:extLst>
                <a:ext uri="{FF2B5EF4-FFF2-40B4-BE49-F238E27FC236}">
                  <a16:creationId xmlns:a16="http://schemas.microsoft.com/office/drawing/2014/main" id="{EC26EF25-BB7D-4A9A-ACCD-E28815647D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5533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4" name="Oval 12">
              <a:extLst>
                <a:ext uri="{FF2B5EF4-FFF2-40B4-BE49-F238E27FC236}">
                  <a16:creationId xmlns:a16="http://schemas.microsoft.com/office/drawing/2014/main" id="{CFFE28B8-D7B3-4D1E-979B-4A0DDDE500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12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5" name="Oval 13">
              <a:extLst>
                <a:ext uri="{FF2B5EF4-FFF2-40B4-BE49-F238E27FC236}">
                  <a16:creationId xmlns:a16="http://schemas.microsoft.com/office/drawing/2014/main" id="{C370C09F-3AAA-41F4-AC8A-BA10830A4B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662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6" name="Oval 14">
              <a:extLst>
                <a:ext uri="{FF2B5EF4-FFF2-40B4-BE49-F238E27FC236}">
                  <a16:creationId xmlns:a16="http://schemas.microsoft.com/office/drawing/2014/main" id="{A49FF374-0DC9-4A02-8E7B-D64D24E57C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872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7" name="Oval 15">
              <a:extLst>
                <a:ext uri="{FF2B5EF4-FFF2-40B4-BE49-F238E27FC236}">
                  <a16:creationId xmlns:a16="http://schemas.microsoft.com/office/drawing/2014/main" id="{2B2C9CD7-FFF9-4460-A0E5-91C07274D4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772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8" name="Oval 16">
              <a:extLst>
                <a:ext uri="{FF2B5EF4-FFF2-40B4-BE49-F238E27FC236}">
                  <a16:creationId xmlns:a16="http://schemas.microsoft.com/office/drawing/2014/main" id="{ECCF48E6-A236-4D65-88C5-F060E02423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822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5" name="Oval 5">
              <a:extLst>
                <a:ext uri="{FF2B5EF4-FFF2-40B4-BE49-F238E27FC236}">
                  <a16:creationId xmlns:a16="http://schemas.microsoft.com/office/drawing/2014/main" id="{4CC17760-9037-47E4-9814-8D8F8711D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7025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6" name="Oval 6">
              <a:extLst>
                <a:ext uri="{FF2B5EF4-FFF2-40B4-BE49-F238E27FC236}">
                  <a16:creationId xmlns:a16="http://schemas.microsoft.com/office/drawing/2014/main" id="{26373061-4C30-4200-BCB2-5FDB6D113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761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7" name="Oval 7">
              <a:extLst>
                <a:ext uri="{FF2B5EF4-FFF2-40B4-BE49-F238E27FC236}">
                  <a16:creationId xmlns:a16="http://schemas.microsoft.com/office/drawing/2014/main" id="{BC40A1CD-9A3C-40EC-A021-7331C2059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8113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8" name="Oval 8">
              <a:extLst>
                <a:ext uri="{FF2B5EF4-FFF2-40B4-BE49-F238E27FC236}">
                  <a16:creationId xmlns:a16="http://schemas.microsoft.com/office/drawing/2014/main" id="{EDE4A01B-3145-496D-9BF7-56AAE67AB6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021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9" name="Oval 9">
              <a:extLst>
                <a:ext uri="{FF2B5EF4-FFF2-40B4-BE49-F238E27FC236}">
                  <a16:creationId xmlns:a16="http://schemas.microsoft.com/office/drawing/2014/main" id="{6C60CD02-194B-4AD7-8D39-CB495410F8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921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0" name="Oval 10">
              <a:extLst>
                <a:ext uri="{FF2B5EF4-FFF2-40B4-BE49-F238E27FC236}">
                  <a16:creationId xmlns:a16="http://schemas.microsoft.com/office/drawing/2014/main" id="{215DE373-56B6-4827-B18D-CE887B18E8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39713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1" name="Oval 11">
              <a:extLst>
                <a:ext uri="{FF2B5EF4-FFF2-40B4-BE49-F238E27FC236}">
                  <a16:creationId xmlns:a16="http://schemas.microsoft.com/office/drawing/2014/main" id="{0F7DDBA8-EC0A-47BE-88B3-356326B6B1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7025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2" name="Oval 12">
              <a:extLst>
                <a:ext uri="{FF2B5EF4-FFF2-40B4-BE49-F238E27FC236}">
                  <a16:creationId xmlns:a16="http://schemas.microsoft.com/office/drawing/2014/main" id="{EF5492DB-F011-4EF0-9E81-764C7023B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761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3" name="Oval 13">
              <a:extLst>
                <a:ext uri="{FF2B5EF4-FFF2-40B4-BE49-F238E27FC236}">
                  <a16:creationId xmlns:a16="http://schemas.microsoft.com/office/drawing/2014/main" id="{30FAC295-A580-4628-990B-9DFEC95B59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8113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4" name="Oval 14">
              <a:extLst>
                <a:ext uri="{FF2B5EF4-FFF2-40B4-BE49-F238E27FC236}">
                  <a16:creationId xmlns:a16="http://schemas.microsoft.com/office/drawing/2014/main" id="{7A599B25-8E3C-48D7-89A3-1BEE2A329C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021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5" name="Oval 15">
              <a:extLst>
                <a:ext uri="{FF2B5EF4-FFF2-40B4-BE49-F238E27FC236}">
                  <a16:creationId xmlns:a16="http://schemas.microsoft.com/office/drawing/2014/main" id="{C2FCE1B1-A530-4E18-9AD6-C39FF101AE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921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6" name="Oval 16">
              <a:extLst>
                <a:ext uri="{FF2B5EF4-FFF2-40B4-BE49-F238E27FC236}">
                  <a16:creationId xmlns:a16="http://schemas.microsoft.com/office/drawing/2014/main" id="{B8298C80-6732-4009-ADDF-31296B4A88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39713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3" name="Oval 5">
              <a:extLst>
                <a:ext uri="{FF2B5EF4-FFF2-40B4-BE49-F238E27FC236}">
                  <a16:creationId xmlns:a16="http://schemas.microsoft.com/office/drawing/2014/main" id="{F952985E-AE13-425E-8F5E-B9A96FDA65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8517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4" name="Oval 6">
              <a:extLst>
                <a:ext uri="{FF2B5EF4-FFF2-40B4-BE49-F238E27FC236}">
                  <a16:creationId xmlns:a16="http://schemas.microsoft.com/office/drawing/2014/main" id="{2928F992-7BF0-4CB6-892D-62217D3F0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910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5" name="Oval 7">
              <a:extLst>
                <a:ext uri="{FF2B5EF4-FFF2-40B4-BE49-F238E27FC236}">
                  <a16:creationId xmlns:a16="http://schemas.microsoft.com/office/drawing/2014/main" id="{6545F4B7-B693-4E7D-B1CC-807011DDC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09605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6" name="Oval 8">
              <a:extLst>
                <a:ext uri="{FF2B5EF4-FFF2-40B4-BE49-F238E27FC236}">
                  <a16:creationId xmlns:a16="http://schemas.microsoft.com/office/drawing/2014/main" id="{0C464D0C-4712-4F80-AC4D-CCE9047C4D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170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7" name="Oval 9">
              <a:extLst>
                <a:ext uri="{FF2B5EF4-FFF2-40B4-BE49-F238E27FC236}">
                  <a16:creationId xmlns:a16="http://schemas.microsoft.com/office/drawing/2014/main" id="{5931E462-2DBF-4710-8DEA-794DA44542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70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8" name="Oval 10">
              <a:extLst>
                <a:ext uri="{FF2B5EF4-FFF2-40B4-BE49-F238E27FC236}">
                  <a16:creationId xmlns:a16="http://schemas.microsoft.com/office/drawing/2014/main" id="{0AC554FD-21AF-4315-84A9-D85F4BB51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1205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9" name="Oval 11">
              <a:extLst>
                <a:ext uri="{FF2B5EF4-FFF2-40B4-BE49-F238E27FC236}">
                  <a16:creationId xmlns:a16="http://schemas.microsoft.com/office/drawing/2014/main" id="{20AE001C-9A78-41D2-A545-FF09DFD794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8517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0" name="Oval 12">
              <a:extLst>
                <a:ext uri="{FF2B5EF4-FFF2-40B4-BE49-F238E27FC236}">
                  <a16:creationId xmlns:a16="http://schemas.microsoft.com/office/drawing/2014/main" id="{35D99D8C-497A-4BD8-A82C-0BE16CBD1E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910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1" name="Oval 13">
              <a:extLst>
                <a:ext uri="{FF2B5EF4-FFF2-40B4-BE49-F238E27FC236}">
                  <a16:creationId xmlns:a16="http://schemas.microsoft.com/office/drawing/2014/main" id="{5DF60CC9-ABF9-4AA1-B5BA-5875E207E7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09605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2" name="Oval 14">
              <a:extLst>
                <a:ext uri="{FF2B5EF4-FFF2-40B4-BE49-F238E27FC236}">
                  <a16:creationId xmlns:a16="http://schemas.microsoft.com/office/drawing/2014/main" id="{FEFFFE79-447D-43F5-8E53-3076650E8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170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3" name="Oval 15">
              <a:extLst>
                <a:ext uri="{FF2B5EF4-FFF2-40B4-BE49-F238E27FC236}">
                  <a16:creationId xmlns:a16="http://schemas.microsoft.com/office/drawing/2014/main" id="{99BE6F1B-5175-41CE-B314-3DA27D8C8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70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4" name="Oval 16">
              <a:extLst>
                <a:ext uri="{FF2B5EF4-FFF2-40B4-BE49-F238E27FC236}">
                  <a16:creationId xmlns:a16="http://schemas.microsoft.com/office/drawing/2014/main" id="{BDF827D1-281A-48BF-8265-AF50BF5B0B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1205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1" name="Oval 5">
              <a:extLst>
                <a:ext uri="{FF2B5EF4-FFF2-40B4-BE49-F238E27FC236}">
                  <a16:creationId xmlns:a16="http://schemas.microsoft.com/office/drawing/2014/main" id="{DA212A3F-B9BD-4514-B4C6-00781DD75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0009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2" name="Oval 6">
              <a:extLst>
                <a:ext uri="{FF2B5EF4-FFF2-40B4-BE49-F238E27FC236}">
                  <a16:creationId xmlns:a16="http://schemas.microsoft.com/office/drawing/2014/main" id="{A9788784-7E2E-4BD2-AD7D-C9CEE079AE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059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3" name="Oval 7">
              <a:extLst>
                <a:ext uri="{FF2B5EF4-FFF2-40B4-BE49-F238E27FC236}">
                  <a16:creationId xmlns:a16="http://schemas.microsoft.com/office/drawing/2014/main" id="{B6100961-0982-4186-9A14-1189F27E9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097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4" name="Oval 8">
              <a:extLst>
                <a:ext uri="{FF2B5EF4-FFF2-40B4-BE49-F238E27FC236}">
                  <a16:creationId xmlns:a16="http://schemas.microsoft.com/office/drawing/2014/main" id="{ED982F71-FFD6-48C4-98F1-DA1D713014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319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5" name="Oval 9">
              <a:extLst>
                <a:ext uri="{FF2B5EF4-FFF2-40B4-BE49-F238E27FC236}">
                  <a16:creationId xmlns:a16="http://schemas.microsoft.com/office/drawing/2014/main" id="{019BD957-9F5A-4841-BA07-4450F6A0D6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219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6" name="Oval 10">
              <a:extLst>
                <a:ext uri="{FF2B5EF4-FFF2-40B4-BE49-F238E27FC236}">
                  <a16:creationId xmlns:a16="http://schemas.microsoft.com/office/drawing/2014/main" id="{89AC372E-37C9-4A55-9C88-0299BB58C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2697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7" name="Oval 11">
              <a:extLst>
                <a:ext uri="{FF2B5EF4-FFF2-40B4-BE49-F238E27FC236}">
                  <a16:creationId xmlns:a16="http://schemas.microsoft.com/office/drawing/2014/main" id="{3F70BC9E-BD5D-4B49-AB54-D167E0B278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0009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8" name="Oval 12">
              <a:extLst>
                <a:ext uri="{FF2B5EF4-FFF2-40B4-BE49-F238E27FC236}">
                  <a16:creationId xmlns:a16="http://schemas.microsoft.com/office/drawing/2014/main" id="{DFDA85C4-32AA-450A-8781-64C134E2EA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059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9" name="Oval 13">
              <a:extLst>
                <a:ext uri="{FF2B5EF4-FFF2-40B4-BE49-F238E27FC236}">
                  <a16:creationId xmlns:a16="http://schemas.microsoft.com/office/drawing/2014/main" id="{48ADBEAE-005C-492F-A3AD-B2B42D7595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097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0" name="Oval 14">
              <a:extLst>
                <a:ext uri="{FF2B5EF4-FFF2-40B4-BE49-F238E27FC236}">
                  <a16:creationId xmlns:a16="http://schemas.microsoft.com/office/drawing/2014/main" id="{CB3A3C30-9835-41DC-9AFD-B96CE72E08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319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1" name="Oval 15">
              <a:extLst>
                <a:ext uri="{FF2B5EF4-FFF2-40B4-BE49-F238E27FC236}">
                  <a16:creationId xmlns:a16="http://schemas.microsoft.com/office/drawing/2014/main" id="{34C35B42-6772-4545-94A7-759910F4B0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219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2" name="Oval 16">
              <a:extLst>
                <a:ext uri="{FF2B5EF4-FFF2-40B4-BE49-F238E27FC236}">
                  <a16:creationId xmlns:a16="http://schemas.microsoft.com/office/drawing/2014/main" id="{FE404F9E-4FA8-4F11-84B5-DA2FE08A9E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2697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9" name="Oval 5">
              <a:extLst>
                <a:ext uri="{FF2B5EF4-FFF2-40B4-BE49-F238E27FC236}">
                  <a16:creationId xmlns:a16="http://schemas.microsoft.com/office/drawing/2014/main" id="{F7C4F161-A2C3-4EB2-A31B-B75C4248D3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1501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0" name="Oval 6">
              <a:extLst>
                <a:ext uri="{FF2B5EF4-FFF2-40B4-BE49-F238E27FC236}">
                  <a16:creationId xmlns:a16="http://schemas.microsoft.com/office/drawing/2014/main" id="{01381DD2-FEC2-4F05-B947-F879036760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08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1" name="Oval 7">
              <a:extLst>
                <a:ext uri="{FF2B5EF4-FFF2-40B4-BE49-F238E27FC236}">
                  <a16:creationId xmlns:a16="http://schemas.microsoft.com/office/drawing/2014/main" id="{4EDA50A8-E532-4ECF-BD04-6144440014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2589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2" name="Oval 8">
              <a:extLst>
                <a:ext uri="{FF2B5EF4-FFF2-40B4-BE49-F238E27FC236}">
                  <a16:creationId xmlns:a16="http://schemas.microsoft.com/office/drawing/2014/main" id="{120A5E03-C39E-49F8-98FB-002B779735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68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3" name="Oval 9">
              <a:extLst>
                <a:ext uri="{FF2B5EF4-FFF2-40B4-BE49-F238E27FC236}">
                  <a16:creationId xmlns:a16="http://schemas.microsoft.com/office/drawing/2014/main" id="{FD322DA7-6F7D-4F7C-8F37-3C575255C6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368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4" name="Oval 10">
              <a:extLst>
                <a:ext uri="{FF2B5EF4-FFF2-40B4-BE49-F238E27FC236}">
                  <a16:creationId xmlns:a16="http://schemas.microsoft.com/office/drawing/2014/main" id="{56D94267-1319-4A87-A8BD-0F0FBA1F0C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4189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5" name="Oval 11">
              <a:extLst>
                <a:ext uri="{FF2B5EF4-FFF2-40B4-BE49-F238E27FC236}">
                  <a16:creationId xmlns:a16="http://schemas.microsoft.com/office/drawing/2014/main" id="{30E4CDE5-82B8-438C-93BE-F43CE71460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1501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6" name="Oval 12">
              <a:extLst>
                <a:ext uri="{FF2B5EF4-FFF2-40B4-BE49-F238E27FC236}">
                  <a16:creationId xmlns:a16="http://schemas.microsoft.com/office/drawing/2014/main" id="{8374F743-B518-4653-9CFB-68865A450D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08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7" name="Oval 13">
              <a:extLst>
                <a:ext uri="{FF2B5EF4-FFF2-40B4-BE49-F238E27FC236}">
                  <a16:creationId xmlns:a16="http://schemas.microsoft.com/office/drawing/2014/main" id="{51FB8D97-2852-4F07-BDA1-7FAC7497B9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2589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8" name="Oval 14">
              <a:extLst>
                <a:ext uri="{FF2B5EF4-FFF2-40B4-BE49-F238E27FC236}">
                  <a16:creationId xmlns:a16="http://schemas.microsoft.com/office/drawing/2014/main" id="{54B1D975-55B1-4FC2-B93D-DAC237030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468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9" name="Oval 15">
              <a:extLst>
                <a:ext uri="{FF2B5EF4-FFF2-40B4-BE49-F238E27FC236}">
                  <a16:creationId xmlns:a16="http://schemas.microsoft.com/office/drawing/2014/main" id="{9607A89E-16EF-45C8-9965-2ABCBEB1D3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368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0" name="Oval 16">
              <a:extLst>
                <a:ext uri="{FF2B5EF4-FFF2-40B4-BE49-F238E27FC236}">
                  <a16:creationId xmlns:a16="http://schemas.microsoft.com/office/drawing/2014/main" id="{40D3FEF8-EE75-48C5-B778-278306A82D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4189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7" name="Oval 5">
              <a:extLst>
                <a:ext uri="{FF2B5EF4-FFF2-40B4-BE49-F238E27FC236}">
                  <a16:creationId xmlns:a16="http://schemas.microsoft.com/office/drawing/2014/main" id="{F6F854D0-AA1C-4251-9D7A-AE1EDFF3C2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2988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8" name="Oval 6">
              <a:extLst>
                <a:ext uri="{FF2B5EF4-FFF2-40B4-BE49-F238E27FC236}">
                  <a16:creationId xmlns:a16="http://schemas.microsoft.com/office/drawing/2014/main" id="{A7F2631B-2FBC-48C2-9316-B03420473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3576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9" name="Oval 7">
              <a:extLst>
                <a:ext uri="{FF2B5EF4-FFF2-40B4-BE49-F238E27FC236}">
                  <a16:creationId xmlns:a16="http://schemas.microsoft.com/office/drawing/2014/main" id="{A04338EC-8D5F-4F6A-A2EC-2E4BE50749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4076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0" name="Oval 8">
              <a:extLst>
                <a:ext uri="{FF2B5EF4-FFF2-40B4-BE49-F238E27FC236}">
                  <a16:creationId xmlns:a16="http://schemas.microsoft.com/office/drawing/2014/main" id="{1AF1F3FF-F96E-4DCC-B963-06F2095F7C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6176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1" name="Oval 9">
              <a:extLst>
                <a:ext uri="{FF2B5EF4-FFF2-40B4-BE49-F238E27FC236}">
                  <a16:creationId xmlns:a16="http://schemas.microsoft.com/office/drawing/2014/main" id="{45E0A8B3-2DBE-49C5-8C53-CC384D46D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5176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2" name="Oval 10">
              <a:extLst>
                <a:ext uri="{FF2B5EF4-FFF2-40B4-BE49-F238E27FC236}">
                  <a16:creationId xmlns:a16="http://schemas.microsoft.com/office/drawing/2014/main" id="{08E4793D-8E39-4F66-AD92-1617D9479D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5676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3" name="Oval 11">
              <a:extLst>
                <a:ext uri="{FF2B5EF4-FFF2-40B4-BE49-F238E27FC236}">
                  <a16:creationId xmlns:a16="http://schemas.microsoft.com/office/drawing/2014/main" id="{839F5E82-F21E-41CC-9C14-208B8A4589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2988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4" name="Oval 12">
              <a:extLst>
                <a:ext uri="{FF2B5EF4-FFF2-40B4-BE49-F238E27FC236}">
                  <a16:creationId xmlns:a16="http://schemas.microsoft.com/office/drawing/2014/main" id="{20DD40EB-3610-4B5B-AEEE-F7F11A9A67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3576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5" name="Oval 13">
              <a:extLst>
                <a:ext uri="{FF2B5EF4-FFF2-40B4-BE49-F238E27FC236}">
                  <a16:creationId xmlns:a16="http://schemas.microsoft.com/office/drawing/2014/main" id="{E1310ACC-68AD-40A6-94F5-7A0CC60691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4076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6" name="Oval 14">
              <a:extLst>
                <a:ext uri="{FF2B5EF4-FFF2-40B4-BE49-F238E27FC236}">
                  <a16:creationId xmlns:a16="http://schemas.microsoft.com/office/drawing/2014/main" id="{46C89A01-2976-49F2-A655-592C5B94A5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6176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7" name="Oval 15">
              <a:extLst>
                <a:ext uri="{FF2B5EF4-FFF2-40B4-BE49-F238E27FC236}">
                  <a16:creationId xmlns:a16="http://schemas.microsoft.com/office/drawing/2014/main" id="{5A97DD03-3024-49B6-A952-D9CA8D2410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5176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8" name="Oval 16">
              <a:extLst>
                <a:ext uri="{FF2B5EF4-FFF2-40B4-BE49-F238E27FC236}">
                  <a16:creationId xmlns:a16="http://schemas.microsoft.com/office/drawing/2014/main" id="{4BAD3BD4-356E-450D-B2C3-AC459F4BB4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5676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5" name="Oval 5">
              <a:extLst>
                <a:ext uri="{FF2B5EF4-FFF2-40B4-BE49-F238E27FC236}">
                  <a16:creationId xmlns:a16="http://schemas.microsoft.com/office/drawing/2014/main" id="{13D8EA46-43CD-4766-86F8-367E887F38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153" y="2821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26" name="Oval 6">
              <a:extLst>
                <a:ext uri="{FF2B5EF4-FFF2-40B4-BE49-F238E27FC236}">
                  <a16:creationId xmlns:a16="http://schemas.microsoft.com/office/drawing/2014/main" id="{60151AB9-3B4D-4B1B-AA74-DADD79E746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74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27" name="Oval 7">
              <a:extLst>
                <a:ext uri="{FF2B5EF4-FFF2-40B4-BE49-F238E27FC236}">
                  <a16:creationId xmlns:a16="http://schemas.microsoft.com/office/drawing/2014/main" id="{0498D048-7F9D-4D16-9982-596E5FFBFD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4241" y="2821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28" name="Oval 8">
              <a:extLst>
                <a:ext uri="{FF2B5EF4-FFF2-40B4-BE49-F238E27FC236}">
                  <a16:creationId xmlns:a16="http://schemas.microsoft.com/office/drawing/2014/main" id="{CE35A762-4CE8-40C8-A070-9187D00B5D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34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29" name="Oval 9">
              <a:extLst>
                <a:ext uri="{FF2B5EF4-FFF2-40B4-BE49-F238E27FC236}">
                  <a16:creationId xmlns:a16="http://schemas.microsoft.com/office/drawing/2014/main" id="{F992A4C3-88B2-4B9F-9ECD-79DC31B20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534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0" name="Oval 10">
              <a:extLst>
                <a:ext uri="{FF2B5EF4-FFF2-40B4-BE49-F238E27FC236}">
                  <a16:creationId xmlns:a16="http://schemas.microsoft.com/office/drawing/2014/main" id="{3187F342-5E0C-4012-88C0-D423D7C0FA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841" y="262969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1" name="Oval 11">
              <a:extLst>
                <a:ext uri="{FF2B5EF4-FFF2-40B4-BE49-F238E27FC236}">
                  <a16:creationId xmlns:a16="http://schemas.microsoft.com/office/drawing/2014/main" id="{FF09AECD-D9F4-49B5-8EE9-28D416974E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153" y="320278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2" name="Oval 12">
              <a:extLst>
                <a:ext uri="{FF2B5EF4-FFF2-40B4-BE49-F238E27FC236}">
                  <a16:creationId xmlns:a16="http://schemas.microsoft.com/office/drawing/2014/main" id="{7C95C75E-DC23-4CB4-B9D2-E3DF10E4B3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74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3" name="Oval 13">
              <a:extLst>
                <a:ext uri="{FF2B5EF4-FFF2-40B4-BE49-F238E27FC236}">
                  <a16:creationId xmlns:a16="http://schemas.microsoft.com/office/drawing/2014/main" id="{04DF9056-F6FB-45FE-A645-79B5A8F0D9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4241" y="32027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4" name="Oval 14">
              <a:extLst>
                <a:ext uri="{FF2B5EF4-FFF2-40B4-BE49-F238E27FC236}">
                  <a16:creationId xmlns:a16="http://schemas.microsoft.com/office/drawing/2014/main" id="{05B12922-80F5-4CF6-B7BA-DD83BAA65A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634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5" name="Oval 15">
              <a:extLst>
                <a:ext uri="{FF2B5EF4-FFF2-40B4-BE49-F238E27FC236}">
                  <a16:creationId xmlns:a16="http://schemas.microsoft.com/office/drawing/2014/main" id="{FC34DE0E-A3F2-4869-BAB5-5AA3DDE2FD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534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36" name="Oval 16">
              <a:extLst>
                <a:ext uri="{FF2B5EF4-FFF2-40B4-BE49-F238E27FC236}">
                  <a16:creationId xmlns:a16="http://schemas.microsoft.com/office/drawing/2014/main" id="{9D1C0971-AF08-4FEF-B32C-D66A62DCA5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841" y="301228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39" name="Oval 5">
              <a:extLst>
                <a:ext uri="{FF2B5EF4-FFF2-40B4-BE49-F238E27FC236}">
                  <a16:creationId xmlns:a16="http://schemas.microsoft.com/office/drawing/2014/main" id="{C8DF759B-9472-4AAE-9062-228DA99EC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731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0" name="Oval 6">
              <a:extLst>
                <a:ext uri="{FF2B5EF4-FFF2-40B4-BE49-F238E27FC236}">
                  <a16:creationId xmlns:a16="http://schemas.microsoft.com/office/drawing/2014/main" id="{21CC67D2-4D8C-434C-A52D-8916E9A48F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631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1" name="Oval 7">
              <a:extLst>
                <a:ext uri="{FF2B5EF4-FFF2-40B4-BE49-F238E27FC236}">
                  <a16:creationId xmlns:a16="http://schemas.microsoft.com/office/drawing/2014/main" id="{E94F7225-37FE-4876-84A5-14572F8B3E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681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2" name="Oval 8">
              <a:extLst>
                <a:ext uri="{FF2B5EF4-FFF2-40B4-BE49-F238E27FC236}">
                  <a16:creationId xmlns:a16="http://schemas.microsoft.com/office/drawing/2014/main" id="{D0928FD2-7C76-46C4-9C98-379F90F63B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891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3" name="Oval 9">
              <a:extLst>
                <a:ext uri="{FF2B5EF4-FFF2-40B4-BE49-F238E27FC236}">
                  <a16:creationId xmlns:a16="http://schemas.microsoft.com/office/drawing/2014/main" id="{0DDE0444-B90E-4292-878B-AFA1F4AEF8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91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4" name="Oval 10">
              <a:extLst>
                <a:ext uri="{FF2B5EF4-FFF2-40B4-BE49-F238E27FC236}">
                  <a16:creationId xmlns:a16="http://schemas.microsoft.com/office/drawing/2014/main" id="{DFBAAE33-D40C-46C2-A49C-12FC6A6D82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41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5" name="Oval 11">
              <a:extLst>
                <a:ext uri="{FF2B5EF4-FFF2-40B4-BE49-F238E27FC236}">
                  <a16:creationId xmlns:a16="http://schemas.microsoft.com/office/drawing/2014/main" id="{D176F9DF-6D48-44E6-A4E9-B79DC26E8C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731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6" name="Oval 12">
              <a:extLst>
                <a:ext uri="{FF2B5EF4-FFF2-40B4-BE49-F238E27FC236}">
                  <a16:creationId xmlns:a16="http://schemas.microsoft.com/office/drawing/2014/main" id="{41048590-7130-4014-A447-B04333ACB8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631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7" name="Oval 13">
              <a:extLst>
                <a:ext uri="{FF2B5EF4-FFF2-40B4-BE49-F238E27FC236}">
                  <a16:creationId xmlns:a16="http://schemas.microsoft.com/office/drawing/2014/main" id="{1644025A-DF1F-4D08-AAFE-933DCE380F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681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8" name="Oval 14">
              <a:extLst>
                <a:ext uri="{FF2B5EF4-FFF2-40B4-BE49-F238E27FC236}">
                  <a16:creationId xmlns:a16="http://schemas.microsoft.com/office/drawing/2014/main" id="{F0C4165F-1CDB-4768-A750-907B471267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891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9" name="Oval 15">
              <a:extLst>
                <a:ext uri="{FF2B5EF4-FFF2-40B4-BE49-F238E27FC236}">
                  <a16:creationId xmlns:a16="http://schemas.microsoft.com/office/drawing/2014/main" id="{750C00D2-53B8-4E13-877A-BF303C2D9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91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0" name="Oval 16">
              <a:extLst>
                <a:ext uri="{FF2B5EF4-FFF2-40B4-BE49-F238E27FC236}">
                  <a16:creationId xmlns:a16="http://schemas.microsoft.com/office/drawing/2014/main" id="{C6DD8D36-DF8E-413E-98BD-A397B8AB23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41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7" name="Oval 5">
              <a:extLst>
                <a:ext uri="{FF2B5EF4-FFF2-40B4-BE49-F238E27FC236}">
                  <a16:creationId xmlns:a16="http://schemas.microsoft.com/office/drawing/2014/main" id="{0BC165C3-7FC5-4255-B4AA-7FF7E90309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7223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8" name="Oval 6">
              <a:extLst>
                <a:ext uri="{FF2B5EF4-FFF2-40B4-BE49-F238E27FC236}">
                  <a16:creationId xmlns:a16="http://schemas.microsoft.com/office/drawing/2014/main" id="{238F9E4E-14AD-48CC-8C86-508A8D660C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781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9" name="Oval 7">
              <a:extLst>
                <a:ext uri="{FF2B5EF4-FFF2-40B4-BE49-F238E27FC236}">
                  <a16:creationId xmlns:a16="http://schemas.microsoft.com/office/drawing/2014/main" id="{B35EF121-D6D0-4F2B-A142-9A48427B1D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831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0" name="Oval 8">
              <a:extLst>
                <a:ext uri="{FF2B5EF4-FFF2-40B4-BE49-F238E27FC236}">
                  <a16:creationId xmlns:a16="http://schemas.microsoft.com/office/drawing/2014/main" id="{56750ADC-1EB7-4064-AF08-A3E83F726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41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1" name="Oval 9">
              <a:extLst>
                <a:ext uri="{FF2B5EF4-FFF2-40B4-BE49-F238E27FC236}">
                  <a16:creationId xmlns:a16="http://schemas.microsoft.com/office/drawing/2014/main" id="{9C02C895-F43C-4FA4-A124-6FD94E8C15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41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2" name="Oval 10">
              <a:extLst>
                <a:ext uri="{FF2B5EF4-FFF2-40B4-BE49-F238E27FC236}">
                  <a16:creationId xmlns:a16="http://schemas.microsoft.com/office/drawing/2014/main" id="{E01B0833-1D88-40AB-B7B8-A76E169FFA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991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3" name="Oval 11">
              <a:extLst>
                <a:ext uri="{FF2B5EF4-FFF2-40B4-BE49-F238E27FC236}">
                  <a16:creationId xmlns:a16="http://schemas.microsoft.com/office/drawing/2014/main" id="{AEC4C738-23A8-4E2E-90C9-73C86763C8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7223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4" name="Oval 12">
              <a:extLst>
                <a:ext uri="{FF2B5EF4-FFF2-40B4-BE49-F238E27FC236}">
                  <a16:creationId xmlns:a16="http://schemas.microsoft.com/office/drawing/2014/main" id="{E84A9D93-6A28-401A-B832-5FD49F5D35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781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5" name="Oval 13">
              <a:extLst>
                <a:ext uri="{FF2B5EF4-FFF2-40B4-BE49-F238E27FC236}">
                  <a16:creationId xmlns:a16="http://schemas.microsoft.com/office/drawing/2014/main" id="{045B02DE-D71E-49C9-B90B-84B66E06D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831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6" name="Oval 14">
              <a:extLst>
                <a:ext uri="{FF2B5EF4-FFF2-40B4-BE49-F238E27FC236}">
                  <a16:creationId xmlns:a16="http://schemas.microsoft.com/office/drawing/2014/main" id="{3A20F795-DF7B-41A7-9EE0-5B1CA4CEE3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41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7" name="Oval 15">
              <a:extLst>
                <a:ext uri="{FF2B5EF4-FFF2-40B4-BE49-F238E27FC236}">
                  <a16:creationId xmlns:a16="http://schemas.microsoft.com/office/drawing/2014/main" id="{086C2421-9B7A-4D5A-A2AE-1869E4D05A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41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8" name="Oval 16">
              <a:extLst>
                <a:ext uri="{FF2B5EF4-FFF2-40B4-BE49-F238E27FC236}">
                  <a16:creationId xmlns:a16="http://schemas.microsoft.com/office/drawing/2014/main" id="{DDEF3CAC-A211-48C6-AE21-E1D644B286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991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5" name="Oval 5">
              <a:extLst>
                <a:ext uri="{FF2B5EF4-FFF2-40B4-BE49-F238E27FC236}">
                  <a16:creationId xmlns:a16="http://schemas.microsoft.com/office/drawing/2014/main" id="{99F7E7B0-1967-4DC4-9B2C-8EB9125C85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8715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6" name="Oval 6">
              <a:extLst>
                <a:ext uri="{FF2B5EF4-FFF2-40B4-BE49-F238E27FC236}">
                  <a16:creationId xmlns:a16="http://schemas.microsoft.com/office/drawing/2014/main" id="{AF08D649-E55E-427C-83A4-1E96A04FAA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930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7" name="Oval 7">
              <a:extLst>
                <a:ext uri="{FF2B5EF4-FFF2-40B4-BE49-F238E27FC236}">
                  <a16:creationId xmlns:a16="http://schemas.microsoft.com/office/drawing/2014/main" id="{D15D698A-3064-437B-85A0-A7ED7F68CC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80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8" name="Oval 8">
              <a:extLst>
                <a:ext uri="{FF2B5EF4-FFF2-40B4-BE49-F238E27FC236}">
                  <a16:creationId xmlns:a16="http://schemas.microsoft.com/office/drawing/2014/main" id="{58F45067-1852-46DE-8058-F81EE7078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190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9" name="Oval 9">
              <a:extLst>
                <a:ext uri="{FF2B5EF4-FFF2-40B4-BE49-F238E27FC236}">
                  <a16:creationId xmlns:a16="http://schemas.microsoft.com/office/drawing/2014/main" id="{622338B9-38E3-4976-B057-74E4191052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090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0" name="Oval 10">
              <a:extLst>
                <a:ext uri="{FF2B5EF4-FFF2-40B4-BE49-F238E27FC236}">
                  <a16:creationId xmlns:a16="http://schemas.microsoft.com/office/drawing/2014/main" id="{BEE74892-7051-4295-98BC-5FE72F18B2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40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1" name="Oval 11">
              <a:extLst>
                <a:ext uri="{FF2B5EF4-FFF2-40B4-BE49-F238E27FC236}">
                  <a16:creationId xmlns:a16="http://schemas.microsoft.com/office/drawing/2014/main" id="{DD20863B-1681-4D30-A35E-EA11842561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8715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2" name="Oval 12">
              <a:extLst>
                <a:ext uri="{FF2B5EF4-FFF2-40B4-BE49-F238E27FC236}">
                  <a16:creationId xmlns:a16="http://schemas.microsoft.com/office/drawing/2014/main" id="{D9164947-3A56-475F-8A37-22B46293EB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930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3" name="Oval 13">
              <a:extLst>
                <a:ext uri="{FF2B5EF4-FFF2-40B4-BE49-F238E27FC236}">
                  <a16:creationId xmlns:a16="http://schemas.microsoft.com/office/drawing/2014/main" id="{D38715E0-7384-45B4-9300-92EB8A1C86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80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4" name="Oval 14">
              <a:extLst>
                <a:ext uri="{FF2B5EF4-FFF2-40B4-BE49-F238E27FC236}">
                  <a16:creationId xmlns:a16="http://schemas.microsoft.com/office/drawing/2014/main" id="{20D2F5F0-C190-48DD-9286-B7CBD2BD94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190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5" name="Oval 15">
              <a:extLst>
                <a:ext uri="{FF2B5EF4-FFF2-40B4-BE49-F238E27FC236}">
                  <a16:creationId xmlns:a16="http://schemas.microsoft.com/office/drawing/2014/main" id="{E76F9FE4-2DC4-468A-A58D-98A87A0DE2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090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6" name="Oval 16">
              <a:extLst>
                <a:ext uri="{FF2B5EF4-FFF2-40B4-BE49-F238E27FC236}">
                  <a16:creationId xmlns:a16="http://schemas.microsoft.com/office/drawing/2014/main" id="{F75E59D5-5F7F-4B2A-8D6A-19BD415E7E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40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3" name="Oval 5">
              <a:extLst>
                <a:ext uri="{FF2B5EF4-FFF2-40B4-BE49-F238E27FC236}">
                  <a16:creationId xmlns:a16="http://schemas.microsoft.com/office/drawing/2014/main" id="{8EE122D9-E628-4F61-A810-D41D54ECBF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0207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4" name="Oval 6">
              <a:extLst>
                <a:ext uri="{FF2B5EF4-FFF2-40B4-BE49-F238E27FC236}">
                  <a16:creationId xmlns:a16="http://schemas.microsoft.com/office/drawing/2014/main" id="{6BAC9E61-006C-45AC-AB4A-8042955902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079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5" name="Oval 7">
              <a:extLst>
                <a:ext uri="{FF2B5EF4-FFF2-40B4-BE49-F238E27FC236}">
                  <a16:creationId xmlns:a16="http://schemas.microsoft.com/office/drawing/2014/main" id="{B1966279-6DB5-4F1A-97B6-60710A438D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129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6" name="Oval 8">
              <a:extLst>
                <a:ext uri="{FF2B5EF4-FFF2-40B4-BE49-F238E27FC236}">
                  <a16:creationId xmlns:a16="http://schemas.microsoft.com/office/drawing/2014/main" id="{1CD49D42-B2EA-4057-B4E3-68585CFF7E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39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7" name="Oval 9">
              <a:extLst>
                <a:ext uri="{FF2B5EF4-FFF2-40B4-BE49-F238E27FC236}">
                  <a16:creationId xmlns:a16="http://schemas.microsoft.com/office/drawing/2014/main" id="{07D2A347-CFDC-4EA2-840B-EE479F8A19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39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8" name="Oval 10">
              <a:extLst>
                <a:ext uri="{FF2B5EF4-FFF2-40B4-BE49-F238E27FC236}">
                  <a16:creationId xmlns:a16="http://schemas.microsoft.com/office/drawing/2014/main" id="{A24FAA6C-587E-4680-AFD8-71CA2A0285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289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9" name="Oval 11">
              <a:extLst>
                <a:ext uri="{FF2B5EF4-FFF2-40B4-BE49-F238E27FC236}">
                  <a16:creationId xmlns:a16="http://schemas.microsoft.com/office/drawing/2014/main" id="{B06DBB1D-6614-4667-BDA6-AF5BC458EE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0207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0" name="Oval 12">
              <a:extLst>
                <a:ext uri="{FF2B5EF4-FFF2-40B4-BE49-F238E27FC236}">
                  <a16:creationId xmlns:a16="http://schemas.microsoft.com/office/drawing/2014/main" id="{CC50327A-B6AE-499D-8960-21AA80C55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079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1" name="Oval 13">
              <a:extLst>
                <a:ext uri="{FF2B5EF4-FFF2-40B4-BE49-F238E27FC236}">
                  <a16:creationId xmlns:a16="http://schemas.microsoft.com/office/drawing/2014/main" id="{DA20C8B1-805F-47C6-B61B-52953924B5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129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2" name="Oval 14">
              <a:extLst>
                <a:ext uri="{FF2B5EF4-FFF2-40B4-BE49-F238E27FC236}">
                  <a16:creationId xmlns:a16="http://schemas.microsoft.com/office/drawing/2014/main" id="{94FEE6DB-2D98-455B-8D9B-A40BAC999A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39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3" name="Oval 15">
              <a:extLst>
                <a:ext uri="{FF2B5EF4-FFF2-40B4-BE49-F238E27FC236}">
                  <a16:creationId xmlns:a16="http://schemas.microsoft.com/office/drawing/2014/main" id="{3CD6AF85-5A09-4226-80F4-D9691D5483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39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4" name="Oval 16">
              <a:extLst>
                <a:ext uri="{FF2B5EF4-FFF2-40B4-BE49-F238E27FC236}">
                  <a16:creationId xmlns:a16="http://schemas.microsoft.com/office/drawing/2014/main" id="{8F3EDA3B-F84A-462D-8262-94B41E44E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289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1" name="Oval 5">
              <a:extLst>
                <a:ext uri="{FF2B5EF4-FFF2-40B4-BE49-F238E27FC236}">
                  <a16:creationId xmlns:a16="http://schemas.microsoft.com/office/drawing/2014/main" id="{88C72C49-A1E4-4181-8A30-B84012D97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699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2" name="Oval 6">
              <a:extLst>
                <a:ext uri="{FF2B5EF4-FFF2-40B4-BE49-F238E27FC236}">
                  <a16:creationId xmlns:a16="http://schemas.microsoft.com/office/drawing/2014/main" id="{7316D2FA-AA79-4256-B548-7FEF8A53F8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228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3" name="Oval 7">
              <a:extLst>
                <a:ext uri="{FF2B5EF4-FFF2-40B4-BE49-F238E27FC236}">
                  <a16:creationId xmlns:a16="http://schemas.microsoft.com/office/drawing/2014/main" id="{917B9BA2-D1E3-452E-8C37-7C237C4424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278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4" name="Oval 8">
              <a:extLst>
                <a:ext uri="{FF2B5EF4-FFF2-40B4-BE49-F238E27FC236}">
                  <a16:creationId xmlns:a16="http://schemas.microsoft.com/office/drawing/2014/main" id="{CB93B7EF-0329-4A8C-B063-02E94AF330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488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5" name="Oval 9">
              <a:extLst>
                <a:ext uri="{FF2B5EF4-FFF2-40B4-BE49-F238E27FC236}">
                  <a16:creationId xmlns:a16="http://schemas.microsoft.com/office/drawing/2014/main" id="{FF0F79B5-0FCE-4A3D-BFBF-1023CDC640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388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6" name="Oval 10">
              <a:extLst>
                <a:ext uri="{FF2B5EF4-FFF2-40B4-BE49-F238E27FC236}">
                  <a16:creationId xmlns:a16="http://schemas.microsoft.com/office/drawing/2014/main" id="{63D8B59D-A501-4E30-B5D9-C3A304F04A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38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7" name="Oval 11">
              <a:extLst>
                <a:ext uri="{FF2B5EF4-FFF2-40B4-BE49-F238E27FC236}">
                  <a16:creationId xmlns:a16="http://schemas.microsoft.com/office/drawing/2014/main" id="{0C349AF0-B2D0-49B1-92EC-F0098F760A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699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8" name="Oval 12">
              <a:extLst>
                <a:ext uri="{FF2B5EF4-FFF2-40B4-BE49-F238E27FC236}">
                  <a16:creationId xmlns:a16="http://schemas.microsoft.com/office/drawing/2014/main" id="{F846576B-50B4-443A-8232-41B7F0137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228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9" name="Oval 13">
              <a:extLst>
                <a:ext uri="{FF2B5EF4-FFF2-40B4-BE49-F238E27FC236}">
                  <a16:creationId xmlns:a16="http://schemas.microsoft.com/office/drawing/2014/main" id="{A859A92C-88AE-4E40-9BEA-962CB54A0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278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0" name="Oval 14">
              <a:extLst>
                <a:ext uri="{FF2B5EF4-FFF2-40B4-BE49-F238E27FC236}">
                  <a16:creationId xmlns:a16="http://schemas.microsoft.com/office/drawing/2014/main" id="{892BD6E1-5E9F-4459-BC38-9B1992D5F5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488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1" name="Oval 15">
              <a:extLst>
                <a:ext uri="{FF2B5EF4-FFF2-40B4-BE49-F238E27FC236}">
                  <a16:creationId xmlns:a16="http://schemas.microsoft.com/office/drawing/2014/main" id="{8BFF7CCC-D6C1-4457-A9EE-08B23045D7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388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2" name="Oval 16">
              <a:extLst>
                <a:ext uri="{FF2B5EF4-FFF2-40B4-BE49-F238E27FC236}">
                  <a16:creationId xmlns:a16="http://schemas.microsoft.com/office/drawing/2014/main" id="{3800736A-8846-4381-8C93-2BEA0E13F8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38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9" name="Oval 5">
              <a:extLst>
                <a:ext uri="{FF2B5EF4-FFF2-40B4-BE49-F238E27FC236}">
                  <a16:creationId xmlns:a16="http://schemas.microsoft.com/office/drawing/2014/main" id="{1CC683E7-31FB-4A90-B91D-1B06BEB463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3191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0" name="Oval 6">
              <a:extLst>
                <a:ext uri="{FF2B5EF4-FFF2-40B4-BE49-F238E27FC236}">
                  <a16:creationId xmlns:a16="http://schemas.microsoft.com/office/drawing/2014/main" id="{3CF396EC-440A-47BE-8C77-81D5EAD3C7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377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1" name="Oval 7">
              <a:extLst>
                <a:ext uri="{FF2B5EF4-FFF2-40B4-BE49-F238E27FC236}">
                  <a16:creationId xmlns:a16="http://schemas.microsoft.com/office/drawing/2014/main" id="{7D3707CB-2FA0-4C88-A157-FF199DC300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427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2" name="Oval 8">
              <a:extLst>
                <a:ext uri="{FF2B5EF4-FFF2-40B4-BE49-F238E27FC236}">
                  <a16:creationId xmlns:a16="http://schemas.microsoft.com/office/drawing/2014/main" id="{43438BC2-6BA9-40E3-9BFF-81395C56BB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37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3" name="Oval 9">
              <a:extLst>
                <a:ext uri="{FF2B5EF4-FFF2-40B4-BE49-F238E27FC236}">
                  <a16:creationId xmlns:a16="http://schemas.microsoft.com/office/drawing/2014/main" id="{4379665C-3B51-412E-93D7-34F4B5A0A8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37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4" name="Oval 10">
              <a:extLst>
                <a:ext uri="{FF2B5EF4-FFF2-40B4-BE49-F238E27FC236}">
                  <a16:creationId xmlns:a16="http://schemas.microsoft.com/office/drawing/2014/main" id="{EC90BDD6-51FA-4464-8FB6-402F2466B2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587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5" name="Oval 11">
              <a:extLst>
                <a:ext uri="{FF2B5EF4-FFF2-40B4-BE49-F238E27FC236}">
                  <a16:creationId xmlns:a16="http://schemas.microsoft.com/office/drawing/2014/main" id="{7EFE0FB7-68B3-41B0-856A-BF45E95862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3191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6" name="Oval 12">
              <a:extLst>
                <a:ext uri="{FF2B5EF4-FFF2-40B4-BE49-F238E27FC236}">
                  <a16:creationId xmlns:a16="http://schemas.microsoft.com/office/drawing/2014/main" id="{B5FF9931-2AC1-4DD2-A35E-A1548E8E6E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377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7" name="Oval 13">
              <a:extLst>
                <a:ext uri="{FF2B5EF4-FFF2-40B4-BE49-F238E27FC236}">
                  <a16:creationId xmlns:a16="http://schemas.microsoft.com/office/drawing/2014/main" id="{168A00A0-4643-4BA8-B7E7-EE6DBCD65E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427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8" name="Oval 14">
              <a:extLst>
                <a:ext uri="{FF2B5EF4-FFF2-40B4-BE49-F238E27FC236}">
                  <a16:creationId xmlns:a16="http://schemas.microsoft.com/office/drawing/2014/main" id="{9D2EBA42-AD73-4AAF-8B58-A0BD65B59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37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9" name="Oval 15">
              <a:extLst>
                <a:ext uri="{FF2B5EF4-FFF2-40B4-BE49-F238E27FC236}">
                  <a16:creationId xmlns:a16="http://schemas.microsoft.com/office/drawing/2014/main" id="{201F2BF0-F7D3-4159-B5D4-A4C1E2E816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37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0" name="Oval 16">
              <a:extLst>
                <a:ext uri="{FF2B5EF4-FFF2-40B4-BE49-F238E27FC236}">
                  <a16:creationId xmlns:a16="http://schemas.microsoft.com/office/drawing/2014/main" id="{E6DA48E6-D1D4-48D1-8B86-D3994A3858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587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7" name="Oval 5">
              <a:extLst>
                <a:ext uri="{FF2B5EF4-FFF2-40B4-BE49-F238E27FC236}">
                  <a16:creationId xmlns:a16="http://schemas.microsoft.com/office/drawing/2014/main" id="{0344C55A-D53D-4DB2-8CA1-927F52E317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683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8" name="Oval 6">
              <a:extLst>
                <a:ext uri="{FF2B5EF4-FFF2-40B4-BE49-F238E27FC236}">
                  <a16:creationId xmlns:a16="http://schemas.microsoft.com/office/drawing/2014/main" id="{60CB0650-3288-48BC-8FAD-83D084715E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527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9" name="Oval 7">
              <a:extLst>
                <a:ext uri="{FF2B5EF4-FFF2-40B4-BE49-F238E27FC236}">
                  <a16:creationId xmlns:a16="http://schemas.microsoft.com/office/drawing/2014/main" id="{1A50A3A4-2B83-48E3-825F-DCF6642DFB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577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0" name="Oval 8">
              <a:extLst>
                <a:ext uri="{FF2B5EF4-FFF2-40B4-BE49-F238E27FC236}">
                  <a16:creationId xmlns:a16="http://schemas.microsoft.com/office/drawing/2014/main" id="{19F5940D-F201-4917-98C8-A74FA9B92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787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1" name="Oval 9">
              <a:extLst>
                <a:ext uri="{FF2B5EF4-FFF2-40B4-BE49-F238E27FC236}">
                  <a16:creationId xmlns:a16="http://schemas.microsoft.com/office/drawing/2014/main" id="{74848F48-8D0B-4AC8-8755-1DA29F0D65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687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2" name="Oval 10">
              <a:extLst>
                <a:ext uri="{FF2B5EF4-FFF2-40B4-BE49-F238E27FC236}">
                  <a16:creationId xmlns:a16="http://schemas.microsoft.com/office/drawing/2014/main" id="{B32ED361-6C6D-4E78-803E-8041F7C4A5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37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3" name="Oval 11">
              <a:extLst>
                <a:ext uri="{FF2B5EF4-FFF2-40B4-BE49-F238E27FC236}">
                  <a16:creationId xmlns:a16="http://schemas.microsoft.com/office/drawing/2014/main" id="{A3428AF7-33B5-478A-8AFB-D622F33425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683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4" name="Oval 12">
              <a:extLst>
                <a:ext uri="{FF2B5EF4-FFF2-40B4-BE49-F238E27FC236}">
                  <a16:creationId xmlns:a16="http://schemas.microsoft.com/office/drawing/2014/main" id="{DF3F9B0B-4F6D-4BE9-B279-1517251533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527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5" name="Oval 13">
              <a:extLst>
                <a:ext uri="{FF2B5EF4-FFF2-40B4-BE49-F238E27FC236}">
                  <a16:creationId xmlns:a16="http://schemas.microsoft.com/office/drawing/2014/main" id="{AD40C877-530A-4CE4-8BA1-2CEA918290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577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6" name="Oval 14">
              <a:extLst>
                <a:ext uri="{FF2B5EF4-FFF2-40B4-BE49-F238E27FC236}">
                  <a16:creationId xmlns:a16="http://schemas.microsoft.com/office/drawing/2014/main" id="{7E7395E6-619F-453C-BF70-A125349F9D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787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7" name="Oval 15">
              <a:extLst>
                <a:ext uri="{FF2B5EF4-FFF2-40B4-BE49-F238E27FC236}">
                  <a16:creationId xmlns:a16="http://schemas.microsoft.com/office/drawing/2014/main" id="{81E6248F-A001-4190-932F-29F351A825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687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8" name="Oval 16">
              <a:extLst>
                <a:ext uri="{FF2B5EF4-FFF2-40B4-BE49-F238E27FC236}">
                  <a16:creationId xmlns:a16="http://schemas.microsoft.com/office/drawing/2014/main" id="{0E39BCD6-79D8-4FF5-8C3A-106C755C76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37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5" name="Oval 5">
              <a:extLst>
                <a:ext uri="{FF2B5EF4-FFF2-40B4-BE49-F238E27FC236}">
                  <a16:creationId xmlns:a16="http://schemas.microsoft.com/office/drawing/2014/main" id="{37527344-D386-424C-BBEE-A4A64E30EA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6175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6" name="Oval 6">
              <a:extLst>
                <a:ext uri="{FF2B5EF4-FFF2-40B4-BE49-F238E27FC236}">
                  <a16:creationId xmlns:a16="http://schemas.microsoft.com/office/drawing/2014/main" id="{54AA1A4B-4AF9-4021-ABD6-FE311CB338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76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7" name="Oval 7">
              <a:extLst>
                <a:ext uri="{FF2B5EF4-FFF2-40B4-BE49-F238E27FC236}">
                  <a16:creationId xmlns:a16="http://schemas.microsoft.com/office/drawing/2014/main" id="{871C8977-D652-470D-AE6E-2DD05F88C6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726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8" name="Oval 8">
              <a:extLst>
                <a:ext uri="{FF2B5EF4-FFF2-40B4-BE49-F238E27FC236}">
                  <a16:creationId xmlns:a16="http://schemas.microsoft.com/office/drawing/2014/main" id="{D5E3854B-4D2C-451D-8922-2CD3B6867E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36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9" name="Oval 9">
              <a:extLst>
                <a:ext uri="{FF2B5EF4-FFF2-40B4-BE49-F238E27FC236}">
                  <a16:creationId xmlns:a16="http://schemas.microsoft.com/office/drawing/2014/main" id="{0B47448C-E99A-4BD6-BCEB-DC60FCEA74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36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0" name="Oval 10">
              <a:extLst>
                <a:ext uri="{FF2B5EF4-FFF2-40B4-BE49-F238E27FC236}">
                  <a16:creationId xmlns:a16="http://schemas.microsoft.com/office/drawing/2014/main" id="{693D821F-9E68-4EA9-9C2D-FF7AB9436C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86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1" name="Oval 11">
              <a:extLst>
                <a:ext uri="{FF2B5EF4-FFF2-40B4-BE49-F238E27FC236}">
                  <a16:creationId xmlns:a16="http://schemas.microsoft.com/office/drawing/2014/main" id="{DF9BA4E4-CB4F-49BC-9149-11E6FA5A05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6175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2" name="Oval 12">
              <a:extLst>
                <a:ext uri="{FF2B5EF4-FFF2-40B4-BE49-F238E27FC236}">
                  <a16:creationId xmlns:a16="http://schemas.microsoft.com/office/drawing/2014/main" id="{6248BCA2-CC07-4593-ABDB-B0859F6990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76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3" name="Oval 13">
              <a:extLst>
                <a:ext uri="{FF2B5EF4-FFF2-40B4-BE49-F238E27FC236}">
                  <a16:creationId xmlns:a16="http://schemas.microsoft.com/office/drawing/2014/main" id="{8780A414-0922-4FE7-8659-08AEF5B735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726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4" name="Oval 14">
              <a:extLst>
                <a:ext uri="{FF2B5EF4-FFF2-40B4-BE49-F238E27FC236}">
                  <a16:creationId xmlns:a16="http://schemas.microsoft.com/office/drawing/2014/main" id="{408CEAFD-4918-40F7-A6E3-8EC638838D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36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5" name="Oval 15">
              <a:extLst>
                <a:ext uri="{FF2B5EF4-FFF2-40B4-BE49-F238E27FC236}">
                  <a16:creationId xmlns:a16="http://schemas.microsoft.com/office/drawing/2014/main" id="{60CB6A15-C407-43E4-99FD-93A91D9632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36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6" name="Oval 16">
              <a:extLst>
                <a:ext uri="{FF2B5EF4-FFF2-40B4-BE49-F238E27FC236}">
                  <a16:creationId xmlns:a16="http://schemas.microsoft.com/office/drawing/2014/main" id="{AA320847-0C02-4573-A167-B609614DA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86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3" name="Oval 5">
              <a:extLst>
                <a:ext uri="{FF2B5EF4-FFF2-40B4-BE49-F238E27FC236}">
                  <a16:creationId xmlns:a16="http://schemas.microsoft.com/office/drawing/2014/main" id="{A63441B6-2C7A-4012-9289-FABF9E7C23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7667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4" name="Oval 6">
              <a:extLst>
                <a:ext uri="{FF2B5EF4-FFF2-40B4-BE49-F238E27FC236}">
                  <a16:creationId xmlns:a16="http://schemas.microsoft.com/office/drawing/2014/main" id="{BF46CB07-09E0-4986-8100-EF4BBE1EAB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25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5" name="Oval 7">
              <a:extLst>
                <a:ext uri="{FF2B5EF4-FFF2-40B4-BE49-F238E27FC236}">
                  <a16:creationId xmlns:a16="http://schemas.microsoft.com/office/drawing/2014/main" id="{8D7B607B-4BF4-4327-8215-E893504082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875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6" name="Oval 8">
              <a:extLst>
                <a:ext uri="{FF2B5EF4-FFF2-40B4-BE49-F238E27FC236}">
                  <a16:creationId xmlns:a16="http://schemas.microsoft.com/office/drawing/2014/main" id="{0C9A8D63-6A19-410C-B69D-40041FD271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085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7" name="Oval 9">
              <a:extLst>
                <a:ext uri="{FF2B5EF4-FFF2-40B4-BE49-F238E27FC236}">
                  <a16:creationId xmlns:a16="http://schemas.microsoft.com/office/drawing/2014/main" id="{B158D219-BA27-49D6-9069-FDA549467A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985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8" name="Oval 10">
              <a:extLst>
                <a:ext uri="{FF2B5EF4-FFF2-40B4-BE49-F238E27FC236}">
                  <a16:creationId xmlns:a16="http://schemas.microsoft.com/office/drawing/2014/main" id="{DBECB2E4-426C-4F25-AAA5-E7E75E01E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35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9" name="Oval 11">
              <a:extLst>
                <a:ext uri="{FF2B5EF4-FFF2-40B4-BE49-F238E27FC236}">
                  <a16:creationId xmlns:a16="http://schemas.microsoft.com/office/drawing/2014/main" id="{2B5B5B04-E839-4786-AD0F-763B2EA57B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7667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0" name="Oval 12">
              <a:extLst>
                <a:ext uri="{FF2B5EF4-FFF2-40B4-BE49-F238E27FC236}">
                  <a16:creationId xmlns:a16="http://schemas.microsoft.com/office/drawing/2014/main" id="{752D53E0-DE18-49F9-AC7A-B1C1BF48CB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25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1" name="Oval 13">
              <a:extLst>
                <a:ext uri="{FF2B5EF4-FFF2-40B4-BE49-F238E27FC236}">
                  <a16:creationId xmlns:a16="http://schemas.microsoft.com/office/drawing/2014/main" id="{53371F20-82C1-4117-A001-C6848E675A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875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2" name="Oval 14">
              <a:extLst>
                <a:ext uri="{FF2B5EF4-FFF2-40B4-BE49-F238E27FC236}">
                  <a16:creationId xmlns:a16="http://schemas.microsoft.com/office/drawing/2014/main" id="{2DE1DC06-1BE5-4A32-9EAC-239BDDCE2F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085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3" name="Oval 15">
              <a:extLst>
                <a:ext uri="{FF2B5EF4-FFF2-40B4-BE49-F238E27FC236}">
                  <a16:creationId xmlns:a16="http://schemas.microsoft.com/office/drawing/2014/main" id="{D92D5A75-CA79-4604-96D6-D5B5EC421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985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4" name="Oval 16">
              <a:extLst>
                <a:ext uri="{FF2B5EF4-FFF2-40B4-BE49-F238E27FC236}">
                  <a16:creationId xmlns:a16="http://schemas.microsoft.com/office/drawing/2014/main" id="{79A1218D-3528-496E-806F-9E415683D3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35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1" name="Oval 5">
              <a:extLst>
                <a:ext uri="{FF2B5EF4-FFF2-40B4-BE49-F238E27FC236}">
                  <a16:creationId xmlns:a16="http://schemas.microsoft.com/office/drawing/2014/main" id="{296BCCAC-F58A-4C0C-B73C-A3D49ABAE2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9159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2" name="Oval 6">
              <a:extLst>
                <a:ext uri="{FF2B5EF4-FFF2-40B4-BE49-F238E27FC236}">
                  <a16:creationId xmlns:a16="http://schemas.microsoft.com/office/drawing/2014/main" id="{DF14CBB2-BA5F-4BB5-A6DA-E44004E6B4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974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3" name="Oval 7">
              <a:extLst>
                <a:ext uri="{FF2B5EF4-FFF2-40B4-BE49-F238E27FC236}">
                  <a16:creationId xmlns:a16="http://schemas.microsoft.com/office/drawing/2014/main" id="{C619706E-AABF-4007-BA1E-7D7E2A3752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024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4" name="Oval 8">
              <a:extLst>
                <a:ext uri="{FF2B5EF4-FFF2-40B4-BE49-F238E27FC236}">
                  <a16:creationId xmlns:a16="http://schemas.microsoft.com/office/drawing/2014/main" id="{5B20C10F-63EE-45D6-965B-39B5037321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234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5" name="Oval 9">
              <a:extLst>
                <a:ext uri="{FF2B5EF4-FFF2-40B4-BE49-F238E27FC236}">
                  <a16:creationId xmlns:a16="http://schemas.microsoft.com/office/drawing/2014/main" id="{48931A7F-5199-4ADA-82A2-C688022C09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134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6" name="Oval 10">
              <a:extLst>
                <a:ext uri="{FF2B5EF4-FFF2-40B4-BE49-F238E27FC236}">
                  <a16:creationId xmlns:a16="http://schemas.microsoft.com/office/drawing/2014/main" id="{945FDD41-9EC1-4FC0-BCB0-046D743A4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184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7" name="Oval 11">
              <a:extLst>
                <a:ext uri="{FF2B5EF4-FFF2-40B4-BE49-F238E27FC236}">
                  <a16:creationId xmlns:a16="http://schemas.microsoft.com/office/drawing/2014/main" id="{85BDF7B1-8CCD-4CB0-9FF8-5927543589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9159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8" name="Oval 12">
              <a:extLst>
                <a:ext uri="{FF2B5EF4-FFF2-40B4-BE49-F238E27FC236}">
                  <a16:creationId xmlns:a16="http://schemas.microsoft.com/office/drawing/2014/main" id="{8E65CEAD-F8E9-42BE-AFAA-0186FB4B26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974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9" name="Oval 13">
              <a:extLst>
                <a:ext uri="{FF2B5EF4-FFF2-40B4-BE49-F238E27FC236}">
                  <a16:creationId xmlns:a16="http://schemas.microsoft.com/office/drawing/2014/main" id="{E8CBF792-D6B3-4CE4-8527-401BAFDCE1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024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0" name="Oval 14">
              <a:extLst>
                <a:ext uri="{FF2B5EF4-FFF2-40B4-BE49-F238E27FC236}">
                  <a16:creationId xmlns:a16="http://schemas.microsoft.com/office/drawing/2014/main" id="{74779770-23DF-478E-B930-481739326F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234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1" name="Oval 15">
              <a:extLst>
                <a:ext uri="{FF2B5EF4-FFF2-40B4-BE49-F238E27FC236}">
                  <a16:creationId xmlns:a16="http://schemas.microsoft.com/office/drawing/2014/main" id="{C853AF38-9C53-4D87-BC80-41AB678D71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134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2" name="Oval 16">
              <a:extLst>
                <a:ext uri="{FF2B5EF4-FFF2-40B4-BE49-F238E27FC236}">
                  <a16:creationId xmlns:a16="http://schemas.microsoft.com/office/drawing/2014/main" id="{819B9FAF-F4B9-4E08-9A75-F463B67B5D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184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9" name="Oval 5">
              <a:extLst>
                <a:ext uri="{FF2B5EF4-FFF2-40B4-BE49-F238E27FC236}">
                  <a16:creationId xmlns:a16="http://schemas.microsoft.com/office/drawing/2014/main" id="{48C7489F-70C4-47FA-A754-6C025430E5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651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0" name="Oval 6">
              <a:extLst>
                <a:ext uri="{FF2B5EF4-FFF2-40B4-BE49-F238E27FC236}">
                  <a16:creationId xmlns:a16="http://schemas.microsoft.com/office/drawing/2014/main" id="{6728ACB3-C08E-4161-AEB9-6D90A6CEFE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123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1" name="Oval 7">
              <a:extLst>
                <a:ext uri="{FF2B5EF4-FFF2-40B4-BE49-F238E27FC236}">
                  <a16:creationId xmlns:a16="http://schemas.microsoft.com/office/drawing/2014/main" id="{064662A1-6D46-495B-8D0D-5FCFFED06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173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2" name="Oval 8">
              <a:extLst>
                <a:ext uri="{FF2B5EF4-FFF2-40B4-BE49-F238E27FC236}">
                  <a16:creationId xmlns:a16="http://schemas.microsoft.com/office/drawing/2014/main" id="{5F431736-B138-401D-A6F7-3549BEDAE9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383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3" name="Oval 9">
              <a:extLst>
                <a:ext uri="{FF2B5EF4-FFF2-40B4-BE49-F238E27FC236}">
                  <a16:creationId xmlns:a16="http://schemas.microsoft.com/office/drawing/2014/main" id="{8FAE37DD-BD3D-4957-96E0-B866CC663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283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4" name="Oval 10">
              <a:extLst>
                <a:ext uri="{FF2B5EF4-FFF2-40B4-BE49-F238E27FC236}">
                  <a16:creationId xmlns:a16="http://schemas.microsoft.com/office/drawing/2014/main" id="{46574AAD-463F-4407-A0D0-C4BFF6FE25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333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5" name="Oval 11">
              <a:extLst>
                <a:ext uri="{FF2B5EF4-FFF2-40B4-BE49-F238E27FC236}">
                  <a16:creationId xmlns:a16="http://schemas.microsoft.com/office/drawing/2014/main" id="{09987064-7B0B-4419-98BE-662AE59B06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651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6" name="Oval 12">
              <a:extLst>
                <a:ext uri="{FF2B5EF4-FFF2-40B4-BE49-F238E27FC236}">
                  <a16:creationId xmlns:a16="http://schemas.microsoft.com/office/drawing/2014/main" id="{9CEDFA1C-47A4-4B89-A07D-B44D1D0E8C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123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7" name="Oval 13">
              <a:extLst>
                <a:ext uri="{FF2B5EF4-FFF2-40B4-BE49-F238E27FC236}">
                  <a16:creationId xmlns:a16="http://schemas.microsoft.com/office/drawing/2014/main" id="{444A3D8B-7FE9-449B-BAEE-4A0F392FBD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173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8" name="Oval 14">
              <a:extLst>
                <a:ext uri="{FF2B5EF4-FFF2-40B4-BE49-F238E27FC236}">
                  <a16:creationId xmlns:a16="http://schemas.microsoft.com/office/drawing/2014/main" id="{ACA8557E-E433-418F-B75D-919E62B252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383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9" name="Oval 15">
              <a:extLst>
                <a:ext uri="{FF2B5EF4-FFF2-40B4-BE49-F238E27FC236}">
                  <a16:creationId xmlns:a16="http://schemas.microsoft.com/office/drawing/2014/main" id="{70004C74-B828-4E0C-98E1-D03EDB39B8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283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0" name="Oval 16">
              <a:extLst>
                <a:ext uri="{FF2B5EF4-FFF2-40B4-BE49-F238E27FC236}">
                  <a16:creationId xmlns:a16="http://schemas.microsoft.com/office/drawing/2014/main" id="{86FD9D00-CBA6-4287-B4F9-4045366FC0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333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7" name="Oval 5">
              <a:extLst>
                <a:ext uri="{FF2B5EF4-FFF2-40B4-BE49-F238E27FC236}">
                  <a16:creationId xmlns:a16="http://schemas.microsoft.com/office/drawing/2014/main" id="{6EB5C19E-9712-474A-8231-75F0CB076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2143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8" name="Oval 6">
              <a:extLst>
                <a:ext uri="{FF2B5EF4-FFF2-40B4-BE49-F238E27FC236}">
                  <a16:creationId xmlns:a16="http://schemas.microsoft.com/office/drawing/2014/main" id="{A02927FF-A234-42A5-BBB2-A7D475BF61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273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9" name="Oval 7">
              <a:extLst>
                <a:ext uri="{FF2B5EF4-FFF2-40B4-BE49-F238E27FC236}">
                  <a16:creationId xmlns:a16="http://schemas.microsoft.com/office/drawing/2014/main" id="{76C883BB-30C3-4F67-9123-00596EA501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3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0" name="Oval 8">
              <a:extLst>
                <a:ext uri="{FF2B5EF4-FFF2-40B4-BE49-F238E27FC236}">
                  <a16:creationId xmlns:a16="http://schemas.microsoft.com/office/drawing/2014/main" id="{27721B41-C734-46FD-B1CA-32693B7983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533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1" name="Oval 9">
              <a:extLst>
                <a:ext uri="{FF2B5EF4-FFF2-40B4-BE49-F238E27FC236}">
                  <a16:creationId xmlns:a16="http://schemas.microsoft.com/office/drawing/2014/main" id="{90185DF2-78CE-48EE-8D36-AC1F60809C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433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2" name="Oval 10">
              <a:extLst>
                <a:ext uri="{FF2B5EF4-FFF2-40B4-BE49-F238E27FC236}">
                  <a16:creationId xmlns:a16="http://schemas.microsoft.com/office/drawing/2014/main" id="{C7295887-31C1-4A83-AEC2-D42892CA75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483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3" name="Oval 11">
              <a:extLst>
                <a:ext uri="{FF2B5EF4-FFF2-40B4-BE49-F238E27FC236}">
                  <a16:creationId xmlns:a16="http://schemas.microsoft.com/office/drawing/2014/main" id="{AF2619F7-4A72-4E82-87D9-77933BAE9B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2143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4" name="Oval 12">
              <a:extLst>
                <a:ext uri="{FF2B5EF4-FFF2-40B4-BE49-F238E27FC236}">
                  <a16:creationId xmlns:a16="http://schemas.microsoft.com/office/drawing/2014/main" id="{8BB5AAEA-567B-4719-A314-25FFFCFCE3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273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5" name="Oval 13">
              <a:extLst>
                <a:ext uri="{FF2B5EF4-FFF2-40B4-BE49-F238E27FC236}">
                  <a16:creationId xmlns:a16="http://schemas.microsoft.com/office/drawing/2014/main" id="{FF915D54-C46C-484A-81A7-D58F2FBE04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3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6" name="Oval 14">
              <a:extLst>
                <a:ext uri="{FF2B5EF4-FFF2-40B4-BE49-F238E27FC236}">
                  <a16:creationId xmlns:a16="http://schemas.microsoft.com/office/drawing/2014/main" id="{38407553-C7A3-4B78-A992-669D086A0E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533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7" name="Oval 15">
              <a:extLst>
                <a:ext uri="{FF2B5EF4-FFF2-40B4-BE49-F238E27FC236}">
                  <a16:creationId xmlns:a16="http://schemas.microsoft.com/office/drawing/2014/main" id="{D1A02DA9-B147-4D25-9336-B52DE244A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433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8" name="Oval 16">
              <a:extLst>
                <a:ext uri="{FF2B5EF4-FFF2-40B4-BE49-F238E27FC236}">
                  <a16:creationId xmlns:a16="http://schemas.microsoft.com/office/drawing/2014/main" id="{5C489E5E-54C9-46CD-A0B3-BFA41F622D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483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5" name="Oval 5">
              <a:extLst>
                <a:ext uri="{FF2B5EF4-FFF2-40B4-BE49-F238E27FC236}">
                  <a16:creationId xmlns:a16="http://schemas.microsoft.com/office/drawing/2014/main" id="{F0085A1A-04D9-46DA-888B-4E2FB323B1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3635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6" name="Oval 6">
              <a:extLst>
                <a:ext uri="{FF2B5EF4-FFF2-40B4-BE49-F238E27FC236}">
                  <a16:creationId xmlns:a16="http://schemas.microsoft.com/office/drawing/2014/main" id="{A90419DB-35D4-4689-8083-44D4E5B2AC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2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7" name="Oval 7">
              <a:extLst>
                <a:ext uri="{FF2B5EF4-FFF2-40B4-BE49-F238E27FC236}">
                  <a16:creationId xmlns:a16="http://schemas.microsoft.com/office/drawing/2014/main" id="{19F42FDF-2884-4EB2-8C53-893E2D21F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472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8" name="Oval 8">
              <a:extLst>
                <a:ext uri="{FF2B5EF4-FFF2-40B4-BE49-F238E27FC236}">
                  <a16:creationId xmlns:a16="http://schemas.microsoft.com/office/drawing/2014/main" id="{F71051C5-AB72-4A41-93BD-A018D40316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682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9" name="Oval 9">
              <a:extLst>
                <a:ext uri="{FF2B5EF4-FFF2-40B4-BE49-F238E27FC236}">
                  <a16:creationId xmlns:a16="http://schemas.microsoft.com/office/drawing/2014/main" id="{701943CE-ADE3-4C43-9A2F-612EC2910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582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0" name="Oval 10">
              <a:extLst>
                <a:ext uri="{FF2B5EF4-FFF2-40B4-BE49-F238E27FC236}">
                  <a16:creationId xmlns:a16="http://schemas.microsoft.com/office/drawing/2014/main" id="{3CAB5A0E-78D5-4B25-82CE-8138FB4E4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32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1" name="Oval 11">
              <a:extLst>
                <a:ext uri="{FF2B5EF4-FFF2-40B4-BE49-F238E27FC236}">
                  <a16:creationId xmlns:a16="http://schemas.microsoft.com/office/drawing/2014/main" id="{0298D4E3-6659-4E5B-AE55-8B2FDE081C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3635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2" name="Oval 12">
              <a:extLst>
                <a:ext uri="{FF2B5EF4-FFF2-40B4-BE49-F238E27FC236}">
                  <a16:creationId xmlns:a16="http://schemas.microsoft.com/office/drawing/2014/main" id="{26DB2801-4324-49AE-8608-73C394EF28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2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3" name="Oval 13">
              <a:extLst>
                <a:ext uri="{FF2B5EF4-FFF2-40B4-BE49-F238E27FC236}">
                  <a16:creationId xmlns:a16="http://schemas.microsoft.com/office/drawing/2014/main" id="{ABFE5C2C-8C6F-49CE-AF64-23F96B4ABA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472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4" name="Oval 14">
              <a:extLst>
                <a:ext uri="{FF2B5EF4-FFF2-40B4-BE49-F238E27FC236}">
                  <a16:creationId xmlns:a16="http://schemas.microsoft.com/office/drawing/2014/main" id="{91CAEEB2-63AA-4EFE-91E3-079C58657F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682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5" name="Oval 15">
              <a:extLst>
                <a:ext uri="{FF2B5EF4-FFF2-40B4-BE49-F238E27FC236}">
                  <a16:creationId xmlns:a16="http://schemas.microsoft.com/office/drawing/2014/main" id="{97340F3A-5FDD-4D32-9BDA-053C85BE5E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582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6" name="Oval 16">
              <a:extLst>
                <a:ext uri="{FF2B5EF4-FFF2-40B4-BE49-F238E27FC236}">
                  <a16:creationId xmlns:a16="http://schemas.microsoft.com/office/drawing/2014/main" id="{81EABFF1-565A-4DC0-AFC0-3A13C8034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32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3" name="Oval 5">
              <a:extLst>
                <a:ext uri="{FF2B5EF4-FFF2-40B4-BE49-F238E27FC236}">
                  <a16:creationId xmlns:a16="http://schemas.microsoft.com/office/drawing/2014/main" id="{19FB227F-E46A-4DFB-B74E-27D1A232F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5127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4" name="Oval 6">
              <a:extLst>
                <a:ext uri="{FF2B5EF4-FFF2-40B4-BE49-F238E27FC236}">
                  <a16:creationId xmlns:a16="http://schemas.microsoft.com/office/drawing/2014/main" id="{1F7493E1-A02A-46D4-A706-2B06E575B7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571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5" name="Oval 7">
              <a:extLst>
                <a:ext uri="{FF2B5EF4-FFF2-40B4-BE49-F238E27FC236}">
                  <a16:creationId xmlns:a16="http://schemas.microsoft.com/office/drawing/2014/main" id="{54194FCD-65F3-4D0B-8379-02D7B8F35C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621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6" name="Oval 8">
              <a:extLst>
                <a:ext uri="{FF2B5EF4-FFF2-40B4-BE49-F238E27FC236}">
                  <a16:creationId xmlns:a16="http://schemas.microsoft.com/office/drawing/2014/main" id="{AF02F12D-C82E-4627-989C-6B937622E1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831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7" name="Oval 9">
              <a:extLst>
                <a:ext uri="{FF2B5EF4-FFF2-40B4-BE49-F238E27FC236}">
                  <a16:creationId xmlns:a16="http://schemas.microsoft.com/office/drawing/2014/main" id="{A1247529-4646-4173-A85F-56FE45C623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731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8" name="Oval 10">
              <a:extLst>
                <a:ext uri="{FF2B5EF4-FFF2-40B4-BE49-F238E27FC236}">
                  <a16:creationId xmlns:a16="http://schemas.microsoft.com/office/drawing/2014/main" id="{9C69F514-8755-4B34-894B-D9444C1D2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781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9" name="Oval 11">
              <a:extLst>
                <a:ext uri="{FF2B5EF4-FFF2-40B4-BE49-F238E27FC236}">
                  <a16:creationId xmlns:a16="http://schemas.microsoft.com/office/drawing/2014/main" id="{51BC4B57-3019-4712-9F43-E3B33796E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5127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0" name="Oval 12">
              <a:extLst>
                <a:ext uri="{FF2B5EF4-FFF2-40B4-BE49-F238E27FC236}">
                  <a16:creationId xmlns:a16="http://schemas.microsoft.com/office/drawing/2014/main" id="{1B85E9A3-2BC6-41B8-8CC0-363F3F6BA2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571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1" name="Oval 13">
              <a:extLst>
                <a:ext uri="{FF2B5EF4-FFF2-40B4-BE49-F238E27FC236}">
                  <a16:creationId xmlns:a16="http://schemas.microsoft.com/office/drawing/2014/main" id="{FA0E174C-FEEC-44E5-AD27-D825A49895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621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2" name="Oval 14">
              <a:extLst>
                <a:ext uri="{FF2B5EF4-FFF2-40B4-BE49-F238E27FC236}">
                  <a16:creationId xmlns:a16="http://schemas.microsoft.com/office/drawing/2014/main" id="{F228FAFE-E455-4413-851B-FE7B0D319C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831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3" name="Oval 15">
              <a:extLst>
                <a:ext uri="{FF2B5EF4-FFF2-40B4-BE49-F238E27FC236}">
                  <a16:creationId xmlns:a16="http://schemas.microsoft.com/office/drawing/2014/main" id="{A8CB8997-8025-4767-9DEC-C067FD9FA4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731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4" name="Oval 16">
              <a:extLst>
                <a:ext uri="{FF2B5EF4-FFF2-40B4-BE49-F238E27FC236}">
                  <a16:creationId xmlns:a16="http://schemas.microsoft.com/office/drawing/2014/main" id="{76D5551B-A289-431C-89E4-ED7069FA5B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781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1" name="Oval 5">
              <a:extLst>
                <a:ext uri="{FF2B5EF4-FFF2-40B4-BE49-F238E27FC236}">
                  <a16:creationId xmlns:a16="http://schemas.microsoft.com/office/drawing/2014/main" id="{91C35844-C83A-4574-850D-ED36DCEAB3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619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2" name="Oval 6">
              <a:extLst>
                <a:ext uri="{FF2B5EF4-FFF2-40B4-BE49-F238E27FC236}">
                  <a16:creationId xmlns:a16="http://schemas.microsoft.com/office/drawing/2014/main" id="{A10D623E-93B6-4DD0-9627-8000E707D6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720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3" name="Oval 7">
              <a:extLst>
                <a:ext uri="{FF2B5EF4-FFF2-40B4-BE49-F238E27FC236}">
                  <a16:creationId xmlns:a16="http://schemas.microsoft.com/office/drawing/2014/main" id="{03585A5A-E467-4B22-947C-23E8546C33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770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4" name="Oval 8">
              <a:extLst>
                <a:ext uri="{FF2B5EF4-FFF2-40B4-BE49-F238E27FC236}">
                  <a16:creationId xmlns:a16="http://schemas.microsoft.com/office/drawing/2014/main" id="{F72DF363-E4DE-479C-9893-FC33D24BD9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980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5" name="Oval 9">
              <a:extLst>
                <a:ext uri="{FF2B5EF4-FFF2-40B4-BE49-F238E27FC236}">
                  <a16:creationId xmlns:a16="http://schemas.microsoft.com/office/drawing/2014/main" id="{52C6C9BB-B52A-4269-9F8B-C032211D77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880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6" name="Oval 10">
              <a:extLst>
                <a:ext uri="{FF2B5EF4-FFF2-40B4-BE49-F238E27FC236}">
                  <a16:creationId xmlns:a16="http://schemas.microsoft.com/office/drawing/2014/main" id="{BFA394A3-3A22-4A97-9DA5-9AE0FEAF52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930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7" name="Oval 11">
              <a:extLst>
                <a:ext uri="{FF2B5EF4-FFF2-40B4-BE49-F238E27FC236}">
                  <a16:creationId xmlns:a16="http://schemas.microsoft.com/office/drawing/2014/main" id="{E4924A76-7EA6-4F23-BFAF-04E733E850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619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8" name="Oval 12">
              <a:extLst>
                <a:ext uri="{FF2B5EF4-FFF2-40B4-BE49-F238E27FC236}">
                  <a16:creationId xmlns:a16="http://schemas.microsoft.com/office/drawing/2014/main" id="{11A0A08A-25A8-4BFE-AF0C-ED555E86A5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720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9" name="Oval 13">
              <a:extLst>
                <a:ext uri="{FF2B5EF4-FFF2-40B4-BE49-F238E27FC236}">
                  <a16:creationId xmlns:a16="http://schemas.microsoft.com/office/drawing/2014/main" id="{B26645C7-EE57-4EB5-BEA7-BE9E359D27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770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0" name="Oval 14">
              <a:extLst>
                <a:ext uri="{FF2B5EF4-FFF2-40B4-BE49-F238E27FC236}">
                  <a16:creationId xmlns:a16="http://schemas.microsoft.com/office/drawing/2014/main" id="{F93B78B2-CB2F-49BE-84D3-505A1CC08A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980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1" name="Oval 15">
              <a:extLst>
                <a:ext uri="{FF2B5EF4-FFF2-40B4-BE49-F238E27FC236}">
                  <a16:creationId xmlns:a16="http://schemas.microsoft.com/office/drawing/2014/main" id="{20385CEB-759C-469F-AD7F-0DBFAF8DB8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880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2" name="Oval 16">
              <a:extLst>
                <a:ext uri="{FF2B5EF4-FFF2-40B4-BE49-F238E27FC236}">
                  <a16:creationId xmlns:a16="http://schemas.microsoft.com/office/drawing/2014/main" id="{E291F99D-BAE5-4976-B100-3CE1B46144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930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9" name="Oval 5">
              <a:extLst>
                <a:ext uri="{FF2B5EF4-FFF2-40B4-BE49-F238E27FC236}">
                  <a16:creationId xmlns:a16="http://schemas.microsoft.com/office/drawing/2014/main" id="{D828D631-A5E4-4EA0-B878-63CE0985E9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8111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0" name="Oval 6">
              <a:extLst>
                <a:ext uri="{FF2B5EF4-FFF2-40B4-BE49-F238E27FC236}">
                  <a16:creationId xmlns:a16="http://schemas.microsoft.com/office/drawing/2014/main" id="{713A1560-88D1-413B-8BEC-68A8447BCF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869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1" name="Oval 7">
              <a:extLst>
                <a:ext uri="{FF2B5EF4-FFF2-40B4-BE49-F238E27FC236}">
                  <a16:creationId xmlns:a16="http://schemas.microsoft.com/office/drawing/2014/main" id="{4A6F58DB-CD53-4DD6-8419-765970367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9199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2" name="Oval 8">
              <a:extLst>
                <a:ext uri="{FF2B5EF4-FFF2-40B4-BE49-F238E27FC236}">
                  <a16:creationId xmlns:a16="http://schemas.microsoft.com/office/drawing/2014/main" id="{B0F1E8CE-AA1C-42EA-A4F1-96782F293B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129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3" name="Oval 9">
              <a:extLst>
                <a:ext uri="{FF2B5EF4-FFF2-40B4-BE49-F238E27FC236}">
                  <a16:creationId xmlns:a16="http://schemas.microsoft.com/office/drawing/2014/main" id="{082D3722-54E2-45E2-9DAD-9269529AA2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029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4" name="Oval 10">
              <a:extLst>
                <a:ext uri="{FF2B5EF4-FFF2-40B4-BE49-F238E27FC236}">
                  <a16:creationId xmlns:a16="http://schemas.microsoft.com/office/drawing/2014/main" id="{1E71AD6F-CFEB-47F4-8EA8-BC254173F2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0799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5" name="Oval 11">
              <a:extLst>
                <a:ext uri="{FF2B5EF4-FFF2-40B4-BE49-F238E27FC236}">
                  <a16:creationId xmlns:a16="http://schemas.microsoft.com/office/drawing/2014/main" id="{4EE4CF45-5F40-492B-98B5-3D57AB6694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8111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6" name="Oval 12">
              <a:extLst>
                <a:ext uri="{FF2B5EF4-FFF2-40B4-BE49-F238E27FC236}">
                  <a16:creationId xmlns:a16="http://schemas.microsoft.com/office/drawing/2014/main" id="{23EE6843-D63D-45EF-B303-2C96FB2585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869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7" name="Oval 13">
              <a:extLst>
                <a:ext uri="{FF2B5EF4-FFF2-40B4-BE49-F238E27FC236}">
                  <a16:creationId xmlns:a16="http://schemas.microsoft.com/office/drawing/2014/main" id="{9BBEAB1F-D28E-4E7C-88A9-48C8AB7840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9199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8" name="Oval 14">
              <a:extLst>
                <a:ext uri="{FF2B5EF4-FFF2-40B4-BE49-F238E27FC236}">
                  <a16:creationId xmlns:a16="http://schemas.microsoft.com/office/drawing/2014/main" id="{008DEC92-9C2D-4C5F-8FAE-D7177D8483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129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9" name="Oval 15">
              <a:extLst>
                <a:ext uri="{FF2B5EF4-FFF2-40B4-BE49-F238E27FC236}">
                  <a16:creationId xmlns:a16="http://schemas.microsoft.com/office/drawing/2014/main" id="{E6758C6A-5DA6-411B-998D-A800E44048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5029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0" name="Oval 16">
              <a:extLst>
                <a:ext uri="{FF2B5EF4-FFF2-40B4-BE49-F238E27FC236}">
                  <a16:creationId xmlns:a16="http://schemas.microsoft.com/office/drawing/2014/main" id="{8DA4781B-C7A5-417E-8635-DCDCCE5561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0799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7" name="Oval 5">
              <a:extLst>
                <a:ext uri="{FF2B5EF4-FFF2-40B4-BE49-F238E27FC236}">
                  <a16:creationId xmlns:a16="http://schemas.microsoft.com/office/drawing/2014/main" id="{B7158E73-C150-46E2-B181-8833DD2978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603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8" name="Oval 6">
              <a:extLst>
                <a:ext uri="{FF2B5EF4-FFF2-40B4-BE49-F238E27FC236}">
                  <a16:creationId xmlns:a16="http://schemas.microsoft.com/office/drawing/2014/main" id="{604196C8-0A70-4E95-8C0E-C16AF00232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2019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9" name="Oval 7">
              <a:extLst>
                <a:ext uri="{FF2B5EF4-FFF2-40B4-BE49-F238E27FC236}">
                  <a16:creationId xmlns:a16="http://schemas.microsoft.com/office/drawing/2014/main" id="{77B267B2-6F81-4E49-8D96-FCE438E95B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0691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0" name="Oval 8">
              <a:extLst>
                <a:ext uri="{FF2B5EF4-FFF2-40B4-BE49-F238E27FC236}">
                  <a16:creationId xmlns:a16="http://schemas.microsoft.com/office/drawing/2014/main" id="{A23AD66D-7325-4894-BA78-0589A9EC5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279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1" name="Oval 9">
              <a:extLst>
                <a:ext uri="{FF2B5EF4-FFF2-40B4-BE49-F238E27FC236}">
                  <a16:creationId xmlns:a16="http://schemas.microsoft.com/office/drawing/2014/main" id="{D7B85522-BCF1-41D3-9FF1-A955C07FEB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179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2" name="Oval 10">
              <a:extLst>
                <a:ext uri="{FF2B5EF4-FFF2-40B4-BE49-F238E27FC236}">
                  <a16:creationId xmlns:a16="http://schemas.microsoft.com/office/drawing/2014/main" id="{012538F6-E59F-4496-B30A-B071B5F0CD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2291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3" name="Oval 11">
              <a:extLst>
                <a:ext uri="{FF2B5EF4-FFF2-40B4-BE49-F238E27FC236}">
                  <a16:creationId xmlns:a16="http://schemas.microsoft.com/office/drawing/2014/main" id="{F119D21C-A7EB-400D-9A0F-4194300391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603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4" name="Oval 12">
              <a:extLst>
                <a:ext uri="{FF2B5EF4-FFF2-40B4-BE49-F238E27FC236}">
                  <a16:creationId xmlns:a16="http://schemas.microsoft.com/office/drawing/2014/main" id="{98FF39AA-8F11-47FC-AE71-4D05FDF2A1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2019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5" name="Oval 13">
              <a:extLst>
                <a:ext uri="{FF2B5EF4-FFF2-40B4-BE49-F238E27FC236}">
                  <a16:creationId xmlns:a16="http://schemas.microsoft.com/office/drawing/2014/main" id="{8D699D04-4874-4E9F-8786-3407E7EC58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0691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6" name="Oval 14">
              <a:extLst>
                <a:ext uri="{FF2B5EF4-FFF2-40B4-BE49-F238E27FC236}">
                  <a16:creationId xmlns:a16="http://schemas.microsoft.com/office/drawing/2014/main" id="{F7F6262E-4B35-4405-B4E5-6F21BB3BEC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279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7" name="Oval 15">
              <a:extLst>
                <a:ext uri="{FF2B5EF4-FFF2-40B4-BE49-F238E27FC236}">
                  <a16:creationId xmlns:a16="http://schemas.microsoft.com/office/drawing/2014/main" id="{0BD40EE4-9990-4229-8677-6AFD57B87E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179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8" name="Oval 16">
              <a:extLst>
                <a:ext uri="{FF2B5EF4-FFF2-40B4-BE49-F238E27FC236}">
                  <a16:creationId xmlns:a16="http://schemas.microsoft.com/office/drawing/2014/main" id="{C3D0BF45-B70D-49FB-A91A-7D9F815D66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2291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5" name="Oval 5">
              <a:extLst>
                <a:ext uri="{FF2B5EF4-FFF2-40B4-BE49-F238E27FC236}">
                  <a16:creationId xmlns:a16="http://schemas.microsoft.com/office/drawing/2014/main" id="{0B2B94EA-F91A-47E2-8184-C4B007B67A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1095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6" name="Oval 6">
              <a:extLst>
                <a:ext uri="{FF2B5EF4-FFF2-40B4-BE49-F238E27FC236}">
                  <a16:creationId xmlns:a16="http://schemas.microsoft.com/office/drawing/2014/main" id="{263C3638-8CC1-4165-A408-B9772C750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168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7" name="Oval 7">
              <a:extLst>
                <a:ext uri="{FF2B5EF4-FFF2-40B4-BE49-F238E27FC236}">
                  <a16:creationId xmlns:a16="http://schemas.microsoft.com/office/drawing/2014/main" id="{1530CA7D-6BB6-4944-93DE-4BD96E6789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2183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8" name="Oval 8">
              <a:extLst>
                <a:ext uri="{FF2B5EF4-FFF2-40B4-BE49-F238E27FC236}">
                  <a16:creationId xmlns:a16="http://schemas.microsoft.com/office/drawing/2014/main" id="{D91B2753-74B5-446F-8060-8249E6F7EF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428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9" name="Oval 9">
              <a:extLst>
                <a:ext uri="{FF2B5EF4-FFF2-40B4-BE49-F238E27FC236}">
                  <a16:creationId xmlns:a16="http://schemas.microsoft.com/office/drawing/2014/main" id="{6BB97735-8A4B-4A77-90C2-B6A736A8D1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328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0" name="Oval 10">
              <a:extLst>
                <a:ext uri="{FF2B5EF4-FFF2-40B4-BE49-F238E27FC236}">
                  <a16:creationId xmlns:a16="http://schemas.microsoft.com/office/drawing/2014/main" id="{225752BA-EB83-4217-AD1A-A1CD12DC2D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3783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1" name="Oval 11">
              <a:extLst>
                <a:ext uri="{FF2B5EF4-FFF2-40B4-BE49-F238E27FC236}">
                  <a16:creationId xmlns:a16="http://schemas.microsoft.com/office/drawing/2014/main" id="{294AFCD4-1BA3-4C42-AB26-588E78031B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1095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2" name="Oval 12">
              <a:extLst>
                <a:ext uri="{FF2B5EF4-FFF2-40B4-BE49-F238E27FC236}">
                  <a16:creationId xmlns:a16="http://schemas.microsoft.com/office/drawing/2014/main" id="{B3DFDAC5-9E33-4956-92EC-F4BD76DCD6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168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3" name="Oval 13">
              <a:extLst>
                <a:ext uri="{FF2B5EF4-FFF2-40B4-BE49-F238E27FC236}">
                  <a16:creationId xmlns:a16="http://schemas.microsoft.com/office/drawing/2014/main" id="{BB7424CF-C0FA-4990-ACC5-C07BD5DCC8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2183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4" name="Oval 14">
              <a:extLst>
                <a:ext uri="{FF2B5EF4-FFF2-40B4-BE49-F238E27FC236}">
                  <a16:creationId xmlns:a16="http://schemas.microsoft.com/office/drawing/2014/main" id="{DA874743-F112-4681-9C29-BDEEC2B515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428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5" name="Oval 15">
              <a:extLst>
                <a:ext uri="{FF2B5EF4-FFF2-40B4-BE49-F238E27FC236}">
                  <a16:creationId xmlns:a16="http://schemas.microsoft.com/office/drawing/2014/main" id="{6C8C92BF-94E5-40AF-8D4B-1F4FE47F04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328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6" name="Oval 16">
              <a:extLst>
                <a:ext uri="{FF2B5EF4-FFF2-40B4-BE49-F238E27FC236}">
                  <a16:creationId xmlns:a16="http://schemas.microsoft.com/office/drawing/2014/main" id="{8606AC3E-94FE-41EF-ACA1-1153BFE020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3783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3" name="Oval 5">
              <a:extLst>
                <a:ext uri="{FF2B5EF4-FFF2-40B4-BE49-F238E27FC236}">
                  <a16:creationId xmlns:a16="http://schemas.microsoft.com/office/drawing/2014/main" id="{F298B7F6-7D2F-4274-905B-8A7EE0520C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587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4" name="Oval 6">
              <a:extLst>
                <a:ext uri="{FF2B5EF4-FFF2-40B4-BE49-F238E27FC236}">
                  <a16:creationId xmlns:a16="http://schemas.microsoft.com/office/drawing/2014/main" id="{D8697516-C608-45DB-B7FE-BCE9B1F23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317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5" name="Oval 7">
              <a:extLst>
                <a:ext uri="{FF2B5EF4-FFF2-40B4-BE49-F238E27FC236}">
                  <a16:creationId xmlns:a16="http://schemas.microsoft.com/office/drawing/2014/main" id="{ED8C2474-1773-41F3-9DE5-CD8F142961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3675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6" name="Oval 8">
              <a:extLst>
                <a:ext uri="{FF2B5EF4-FFF2-40B4-BE49-F238E27FC236}">
                  <a16:creationId xmlns:a16="http://schemas.microsoft.com/office/drawing/2014/main" id="{8207B2DD-6457-4ACD-831C-FBF2A0C3A0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577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7" name="Oval 9">
              <a:extLst>
                <a:ext uri="{FF2B5EF4-FFF2-40B4-BE49-F238E27FC236}">
                  <a16:creationId xmlns:a16="http://schemas.microsoft.com/office/drawing/2014/main" id="{23C3B4D0-3205-4A84-9C3A-245EB3F6B7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477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8" name="Oval 10">
              <a:extLst>
                <a:ext uri="{FF2B5EF4-FFF2-40B4-BE49-F238E27FC236}">
                  <a16:creationId xmlns:a16="http://schemas.microsoft.com/office/drawing/2014/main" id="{F813A24C-B91A-437B-83A2-1F2217C3FE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5275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9" name="Oval 11">
              <a:extLst>
                <a:ext uri="{FF2B5EF4-FFF2-40B4-BE49-F238E27FC236}">
                  <a16:creationId xmlns:a16="http://schemas.microsoft.com/office/drawing/2014/main" id="{6661E758-1908-41F7-90E1-D618F71A5E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587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0" name="Oval 12">
              <a:extLst>
                <a:ext uri="{FF2B5EF4-FFF2-40B4-BE49-F238E27FC236}">
                  <a16:creationId xmlns:a16="http://schemas.microsoft.com/office/drawing/2014/main" id="{2A90E40F-8293-4B1C-902E-68A45784C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317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1" name="Oval 13">
              <a:extLst>
                <a:ext uri="{FF2B5EF4-FFF2-40B4-BE49-F238E27FC236}">
                  <a16:creationId xmlns:a16="http://schemas.microsoft.com/office/drawing/2014/main" id="{AE972253-361C-4092-BCF7-4C529CBA54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3675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2" name="Oval 14">
              <a:extLst>
                <a:ext uri="{FF2B5EF4-FFF2-40B4-BE49-F238E27FC236}">
                  <a16:creationId xmlns:a16="http://schemas.microsoft.com/office/drawing/2014/main" id="{F8A26457-2AAA-4581-A368-3E6386ED8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577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3" name="Oval 15">
              <a:extLst>
                <a:ext uri="{FF2B5EF4-FFF2-40B4-BE49-F238E27FC236}">
                  <a16:creationId xmlns:a16="http://schemas.microsoft.com/office/drawing/2014/main" id="{EC286301-005B-4746-8C39-19342047D2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477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4" name="Oval 16">
              <a:extLst>
                <a:ext uri="{FF2B5EF4-FFF2-40B4-BE49-F238E27FC236}">
                  <a16:creationId xmlns:a16="http://schemas.microsoft.com/office/drawing/2014/main" id="{C0253EFB-01F6-4DF9-B6B7-BCEC1735BE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5275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1" name="Oval 5">
              <a:extLst>
                <a:ext uri="{FF2B5EF4-FFF2-40B4-BE49-F238E27FC236}">
                  <a16:creationId xmlns:a16="http://schemas.microsoft.com/office/drawing/2014/main" id="{3A12B631-D37F-4E11-A419-CB4E0C39B7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4074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2" name="Oval 6">
              <a:extLst>
                <a:ext uri="{FF2B5EF4-FFF2-40B4-BE49-F238E27FC236}">
                  <a16:creationId xmlns:a16="http://schemas.microsoft.com/office/drawing/2014/main" id="{E5652825-2271-4AFB-89D9-D22E770E67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4662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3" name="Oval 7">
              <a:extLst>
                <a:ext uri="{FF2B5EF4-FFF2-40B4-BE49-F238E27FC236}">
                  <a16:creationId xmlns:a16="http://schemas.microsoft.com/office/drawing/2014/main" id="{DB8659EC-8528-4E0A-B060-C3A3B3C955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5162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4" name="Oval 8">
              <a:extLst>
                <a:ext uri="{FF2B5EF4-FFF2-40B4-BE49-F238E27FC236}">
                  <a16:creationId xmlns:a16="http://schemas.microsoft.com/office/drawing/2014/main" id="{30473DEF-086D-4A37-9AD3-32DB7452EB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7262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5" name="Oval 9">
              <a:extLst>
                <a:ext uri="{FF2B5EF4-FFF2-40B4-BE49-F238E27FC236}">
                  <a16:creationId xmlns:a16="http://schemas.microsoft.com/office/drawing/2014/main" id="{C3997FDA-6619-43C1-BD09-947E60399D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6262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6" name="Oval 10">
              <a:extLst>
                <a:ext uri="{FF2B5EF4-FFF2-40B4-BE49-F238E27FC236}">
                  <a16:creationId xmlns:a16="http://schemas.microsoft.com/office/drawing/2014/main" id="{225C9C20-7965-4BA2-8707-D8407F97C5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6762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7" name="Oval 11">
              <a:extLst>
                <a:ext uri="{FF2B5EF4-FFF2-40B4-BE49-F238E27FC236}">
                  <a16:creationId xmlns:a16="http://schemas.microsoft.com/office/drawing/2014/main" id="{3C457BD5-ED8E-453A-82EE-939AD0316E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4074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8" name="Oval 12">
              <a:extLst>
                <a:ext uri="{FF2B5EF4-FFF2-40B4-BE49-F238E27FC236}">
                  <a16:creationId xmlns:a16="http://schemas.microsoft.com/office/drawing/2014/main" id="{9C4767C6-AF9B-47C2-96F3-8E69FC22DE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4662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9" name="Oval 13">
              <a:extLst>
                <a:ext uri="{FF2B5EF4-FFF2-40B4-BE49-F238E27FC236}">
                  <a16:creationId xmlns:a16="http://schemas.microsoft.com/office/drawing/2014/main" id="{A3A4EDB2-4366-4E1D-92E8-C77497E6ED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5162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0" name="Oval 14">
              <a:extLst>
                <a:ext uri="{FF2B5EF4-FFF2-40B4-BE49-F238E27FC236}">
                  <a16:creationId xmlns:a16="http://schemas.microsoft.com/office/drawing/2014/main" id="{EF4B77B4-0095-4986-8E6F-7AC24EAF7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7262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1" name="Oval 15">
              <a:extLst>
                <a:ext uri="{FF2B5EF4-FFF2-40B4-BE49-F238E27FC236}">
                  <a16:creationId xmlns:a16="http://schemas.microsoft.com/office/drawing/2014/main" id="{4FE817DB-7A05-4225-A4A1-2902EA455A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6262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2" name="Oval 16">
              <a:extLst>
                <a:ext uri="{FF2B5EF4-FFF2-40B4-BE49-F238E27FC236}">
                  <a16:creationId xmlns:a16="http://schemas.microsoft.com/office/drawing/2014/main" id="{C07F5CFA-7C9F-4DC1-80D3-79EA0E4E4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6762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9" name="Oval 5">
              <a:extLst>
                <a:ext uri="{FF2B5EF4-FFF2-40B4-BE49-F238E27FC236}">
                  <a16:creationId xmlns:a16="http://schemas.microsoft.com/office/drawing/2014/main" id="{BCCD469C-D7A1-4AA6-8E72-AC02AEB8DC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4239" y="4340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0" name="Oval 6">
              <a:extLst>
                <a:ext uri="{FF2B5EF4-FFF2-40B4-BE49-F238E27FC236}">
                  <a16:creationId xmlns:a16="http://schemas.microsoft.com/office/drawing/2014/main" id="{5E80CF66-A631-4D56-A32C-9A793A78DD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82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1" name="Oval 7">
              <a:extLst>
                <a:ext uri="{FF2B5EF4-FFF2-40B4-BE49-F238E27FC236}">
                  <a16:creationId xmlns:a16="http://schemas.microsoft.com/office/drawing/2014/main" id="{45D2C428-5ACC-40CC-96E4-BFE2EC6E8C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327" y="4340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2" name="Oval 8">
              <a:extLst>
                <a:ext uri="{FF2B5EF4-FFF2-40B4-BE49-F238E27FC236}">
                  <a16:creationId xmlns:a16="http://schemas.microsoft.com/office/drawing/2014/main" id="{AC8D13D7-0591-4C3D-8469-CB203A05ED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42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3" name="Oval 9">
              <a:extLst>
                <a:ext uri="{FF2B5EF4-FFF2-40B4-BE49-F238E27FC236}">
                  <a16:creationId xmlns:a16="http://schemas.microsoft.com/office/drawing/2014/main" id="{EF201ADE-D1A8-4FAD-B764-9B5DECE2A2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42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4" name="Oval 10">
              <a:extLst>
                <a:ext uri="{FF2B5EF4-FFF2-40B4-BE49-F238E27FC236}">
                  <a16:creationId xmlns:a16="http://schemas.microsoft.com/office/drawing/2014/main" id="{B53E075E-CCBC-4D2C-8565-8100F26EB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927" y="4147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5" name="Oval 11">
              <a:extLst>
                <a:ext uri="{FF2B5EF4-FFF2-40B4-BE49-F238E27FC236}">
                  <a16:creationId xmlns:a16="http://schemas.microsoft.com/office/drawing/2014/main" id="{6A7B7775-7631-4BB0-A634-7CD21C2BA4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4239" y="4721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6" name="Oval 12">
              <a:extLst>
                <a:ext uri="{FF2B5EF4-FFF2-40B4-BE49-F238E27FC236}">
                  <a16:creationId xmlns:a16="http://schemas.microsoft.com/office/drawing/2014/main" id="{C4313EB9-22D0-4150-A2B1-BBC0FDFB9E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82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7" name="Oval 13">
              <a:extLst>
                <a:ext uri="{FF2B5EF4-FFF2-40B4-BE49-F238E27FC236}">
                  <a16:creationId xmlns:a16="http://schemas.microsoft.com/office/drawing/2014/main" id="{267A7E7D-2216-4719-A450-76585C8069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327" y="4721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8" name="Oval 14">
              <a:extLst>
                <a:ext uri="{FF2B5EF4-FFF2-40B4-BE49-F238E27FC236}">
                  <a16:creationId xmlns:a16="http://schemas.microsoft.com/office/drawing/2014/main" id="{13F446EB-F9D9-41A3-983D-490BCE029D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42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09" name="Oval 15">
              <a:extLst>
                <a:ext uri="{FF2B5EF4-FFF2-40B4-BE49-F238E27FC236}">
                  <a16:creationId xmlns:a16="http://schemas.microsoft.com/office/drawing/2014/main" id="{F76F4738-B406-49D1-8B3F-B0A3E5749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42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10" name="Oval 16">
              <a:extLst>
                <a:ext uri="{FF2B5EF4-FFF2-40B4-BE49-F238E27FC236}">
                  <a16:creationId xmlns:a16="http://schemas.microsoft.com/office/drawing/2014/main" id="{D6E441D9-B913-44DC-B848-70F817AA03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927" y="4530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13" name="Oval 5">
              <a:extLst>
                <a:ext uri="{FF2B5EF4-FFF2-40B4-BE49-F238E27FC236}">
                  <a16:creationId xmlns:a16="http://schemas.microsoft.com/office/drawing/2014/main" id="{E805F109-3686-40F2-9C40-CEE76AD038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379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4" name="Oval 6">
              <a:extLst>
                <a:ext uri="{FF2B5EF4-FFF2-40B4-BE49-F238E27FC236}">
                  <a16:creationId xmlns:a16="http://schemas.microsoft.com/office/drawing/2014/main" id="{5803FC15-EF57-4C24-9B4A-9E01798947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96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5" name="Oval 7">
              <a:extLst>
                <a:ext uri="{FF2B5EF4-FFF2-40B4-BE49-F238E27FC236}">
                  <a16:creationId xmlns:a16="http://schemas.microsoft.com/office/drawing/2014/main" id="{8FCD5F77-252D-45BA-B4C1-0EBE88246A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646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6" name="Oval 8">
              <a:extLst>
                <a:ext uri="{FF2B5EF4-FFF2-40B4-BE49-F238E27FC236}">
                  <a16:creationId xmlns:a16="http://schemas.microsoft.com/office/drawing/2014/main" id="{B1C8852A-DDCC-448C-8FAC-0667497E82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856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7" name="Oval 9">
              <a:extLst>
                <a:ext uri="{FF2B5EF4-FFF2-40B4-BE49-F238E27FC236}">
                  <a16:creationId xmlns:a16="http://schemas.microsoft.com/office/drawing/2014/main" id="{BFADCB84-D9F6-4EAA-BFDC-518A4D585B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6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8" name="Oval 10">
              <a:extLst>
                <a:ext uri="{FF2B5EF4-FFF2-40B4-BE49-F238E27FC236}">
                  <a16:creationId xmlns:a16="http://schemas.microsoft.com/office/drawing/2014/main" id="{FA399EF6-E540-4E33-8824-C6E4FB6D4B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06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9" name="Oval 11">
              <a:extLst>
                <a:ext uri="{FF2B5EF4-FFF2-40B4-BE49-F238E27FC236}">
                  <a16:creationId xmlns:a16="http://schemas.microsoft.com/office/drawing/2014/main" id="{FE6B8745-C2D4-4AC6-8E06-D2D34AEEB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379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0" name="Oval 12">
              <a:extLst>
                <a:ext uri="{FF2B5EF4-FFF2-40B4-BE49-F238E27FC236}">
                  <a16:creationId xmlns:a16="http://schemas.microsoft.com/office/drawing/2014/main" id="{AC4071D1-B92F-43E7-915D-EEBD59EAEE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96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1" name="Oval 13">
              <a:extLst>
                <a:ext uri="{FF2B5EF4-FFF2-40B4-BE49-F238E27FC236}">
                  <a16:creationId xmlns:a16="http://schemas.microsoft.com/office/drawing/2014/main" id="{67018878-9F7A-4DF3-85BC-B1B37B741D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646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2" name="Oval 14">
              <a:extLst>
                <a:ext uri="{FF2B5EF4-FFF2-40B4-BE49-F238E27FC236}">
                  <a16:creationId xmlns:a16="http://schemas.microsoft.com/office/drawing/2014/main" id="{AE18C95F-B281-4399-B52F-F00C6AADDB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856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3" name="Oval 15">
              <a:extLst>
                <a:ext uri="{FF2B5EF4-FFF2-40B4-BE49-F238E27FC236}">
                  <a16:creationId xmlns:a16="http://schemas.microsoft.com/office/drawing/2014/main" id="{E43C032D-81B8-4139-B8E4-9025BABF3F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6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4" name="Oval 16">
              <a:extLst>
                <a:ext uri="{FF2B5EF4-FFF2-40B4-BE49-F238E27FC236}">
                  <a16:creationId xmlns:a16="http://schemas.microsoft.com/office/drawing/2014/main" id="{D229DC15-C3F6-48D1-8A56-CBFEE73F6D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06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1" name="Oval 5">
              <a:extLst>
                <a:ext uri="{FF2B5EF4-FFF2-40B4-BE49-F238E27FC236}">
                  <a16:creationId xmlns:a16="http://schemas.microsoft.com/office/drawing/2014/main" id="{622D432B-55BE-4614-AC8D-5BD14B00CB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6871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2" name="Oval 6">
              <a:extLst>
                <a:ext uri="{FF2B5EF4-FFF2-40B4-BE49-F238E27FC236}">
                  <a16:creationId xmlns:a16="http://schemas.microsoft.com/office/drawing/2014/main" id="{EAC5FE67-721E-437A-A3F1-3EBBF8B89D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745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3" name="Oval 7">
              <a:extLst>
                <a:ext uri="{FF2B5EF4-FFF2-40B4-BE49-F238E27FC236}">
                  <a16:creationId xmlns:a16="http://schemas.microsoft.com/office/drawing/2014/main" id="{1E921C8A-7F29-45A6-9888-AA21F44D7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95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4" name="Oval 8">
              <a:extLst>
                <a:ext uri="{FF2B5EF4-FFF2-40B4-BE49-F238E27FC236}">
                  <a16:creationId xmlns:a16="http://schemas.microsoft.com/office/drawing/2014/main" id="{E8A44CEA-EF7B-40D8-849C-064F863C4A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05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5" name="Oval 9">
              <a:extLst>
                <a:ext uri="{FF2B5EF4-FFF2-40B4-BE49-F238E27FC236}">
                  <a16:creationId xmlns:a16="http://schemas.microsoft.com/office/drawing/2014/main" id="{64C0F0A1-068D-4E3C-B725-30E18E04FF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05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6" name="Oval 10">
              <a:extLst>
                <a:ext uri="{FF2B5EF4-FFF2-40B4-BE49-F238E27FC236}">
                  <a16:creationId xmlns:a16="http://schemas.microsoft.com/office/drawing/2014/main" id="{E000E28A-4D4E-4604-8B14-7C3AC3DE31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955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7" name="Oval 11">
              <a:extLst>
                <a:ext uri="{FF2B5EF4-FFF2-40B4-BE49-F238E27FC236}">
                  <a16:creationId xmlns:a16="http://schemas.microsoft.com/office/drawing/2014/main" id="{BE99FFAB-6E39-4E81-B181-84275649C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6871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8" name="Oval 12">
              <a:extLst>
                <a:ext uri="{FF2B5EF4-FFF2-40B4-BE49-F238E27FC236}">
                  <a16:creationId xmlns:a16="http://schemas.microsoft.com/office/drawing/2014/main" id="{F30521C0-2341-484C-B1A9-A98E38FA71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745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9" name="Oval 13">
              <a:extLst>
                <a:ext uri="{FF2B5EF4-FFF2-40B4-BE49-F238E27FC236}">
                  <a16:creationId xmlns:a16="http://schemas.microsoft.com/office/drawing/2014/main" id="{01BABBB2-58BA-439F-BB90-05D56481AF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95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0" name="Oval 14">
              <a:extLst>
                <a:ext uri="{FF2B5EF4-FFF2-40B4-BE49-F238E27FC236}">
                  <a16:creationId xmlns:a16="http://schemas.microsoft.com/office/drawing/2014/main" id="{685CF2C5-05CC-4C67-88F8-B4F04E53EB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05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1" name="Oval 15">
              <a:extLst>
                <a:ext uri="{FF2B5EF4-FFF2-40B4-BE49-F238E27FC236}">
                  <a16:creationId xmlns:a16="http://schemas.microsoft.com/office/drawing/2014/main" id="{C6963031-BD6D-4320-BB04-54BAE4C3C4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05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2" name="Oval 16">
              <a:extLst>
                <a:ext uri="{FF2B5EF4-FFF2-40B4-BE49-F238E27FC236}">
                  <a16:creationId xmlns:a16="http://schemas.microsoft.com/office/drawing/2014/main" id="{BFFC26F1-F967-40C8-A466-83BE007C1C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955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9" name="Oval 5">
              <a:extLst>
                <a:ext uri="{FF2B5EF4-FFF2-40B4-BE49-F238E27FC236}">
                  <a16:creationId xmlns:a16="http://schemas.microsoft.com/office/drawing/2014/main" id="{9C80D885-A3EC-469C-81DD-7CC14AED88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8363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0" name="Oval 6">
              <a:extLst>
                <a:ext uri="{FF2B5EF4-FFF2-40B4-BE49-F238E27FC236}">
                  <a16:creationId xmlns:a16="http://schemas.microsoft.com/office/drawing/2014/main" id="{8A5275D5-94BC-4F1E-B579-E9945C4AE1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95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1" name="Oval 7">
              <a:extLst>
                <a:ext uri="{FF2B5EF4-FFF2-40B4-BE49-F238E27FC236}">
                  <a16:creationId xmlns:a16="http://schemas.microsoft.com/office/drawing/2014/main" id="{5729618B-57D9-453B-B5CD-1BC18E32ED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45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2" name="Oval 8">
              <a:extLst>
                <a:ext uri="{FF2B5EF4-FFF2-40B4-BE49-F238E27FC236}">
                  <a16:creationId xmlns:a16="http://schemas.microsoft.com/office/drawing/2014/main" id="{40C32D1E-9AE2-4A62-886B-27E67CB778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155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3" name="Oval 9">
              <a:extLst>
                <a:ext uri="{FF2B5EF4-FFF2-40B4-BE49-F238E27FC236}">
                  <a16:creationId xmlns:a16="http://schemas.microsoft.com/office/drawing/2014/main" id="{43877B45-90EC-40E5-BC4F-61445168D1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055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4" name="Oval 10">
              <a:extLst>
                <a:ext uri="{FF2B5EF4-FFF2-40B4-BE49-F238E27FC236}">
                  <a16:creationId xmlns:a16="http://schemas.microsoft.com/office/drawing/2014/main" id="{AFB5850C-8F7A-4A69-858A-483FCB62FE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05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5" name="Oval 11">
              <a:extLst>
                <a:ext uri="{FF2B5EF4-FFF2-40B4-BE49-F238E27FC236}">
                  <a16:creationId xmlns:a16="http://schemas.microsoft.com/office/drawing/2014/main" id="{47A54A56-14B9-45D6-9E32-2DBAED10F5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8363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6" name="Oval 12">
              <a:extLst>
                <a:ext uri="{FF2B5EF4-FFF2-40B4-BE49-F238E27FC236}">
                  <a16:creationId xmlns:a16="http://schemas.microsoft.com/office/drawing/2014/main" id="{0C9D4A74-AF9A-4E93-8B79-AAF4C1C74A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95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7" name="Oval 13">
              <a:extLst>
                <a:ext uri="{FF2B5EF4-FFF2-40B4-BE49-F238E27FC236}">
                  <a16:creationId xmlns:a16="http://schemas.microsoft.com/office/drawing/2014/main" id="{8BE5E16A-C560-4381-8B66-85A80F9F7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45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8" name="Oval 14">
              <a:extLst>
                <a:ext uri="{FF2B5EF4-FFF2-40B4-BE49-F238E27FC236}">
                  <a16:creationId xmlns:a16="http://schemas.microsoft.com/office/drawing/2014/main" id="{2B44B4A3-3CB6-4A1B-AC5E-A8AD2A1443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155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9" name="Oval 15">
              <a:extLst>
                <a:ext uri="{FF2B5EF4-FFF2-40B4-BE49-F238E27FC236}">
                  <a16:creationId xmlns:a16="http://schemas.microsoft.com/office/drawing/2014/main" id="{555F625B-B5A6-4EF0-81EE-CF5A6A274B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055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0" name="Oval 16">
              <a:extLst>
                <a:ext uri="{FF2B5EF4-FFF2-40B4-BE49-F238E27FC236}">
                  <a16:creationId xmlns:a16="http://schemas.microsoft.com/office/drawing/2014/main" id="{1D5D19A6-9610-4F52-BBD5-B1A983547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05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7" name="Oval 5">
              <a:extLst>
                <a:ext uri="{FF2B5EF4-FFF2-40B4-BE49-F238E27FC236}">
                  <a16:creationId xmlns:a16="http://schemas.microsoft.com/office/drawing/2014/main" id="{F17DD01F-EB68-4688-A112-981150B497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9855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8" name="Oval 6">
              <a:extLst>
                <a:ext uri="{FF2B5EF4-FFF2-40B4-BE49-F238E27FC236}">
                  <a16:creationId xmlns:a16="http://schemas.microsoft.com/office/drawing/2014/main" id="{C7B65DB7-164E-400B-A8FB-9D11706F9C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044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9" name="Oval 7">
              <a:extLst>
                <a:ext uri="{FF2B5EF4-FFF2-40B4-BE49-F238E27FC236}">
                  <a16:creationId xmlns:a16="http://schemas.microsoft.com/office/drawing/2014/main" id="{200A006B-259A-487B-9A48-231F56B919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94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0" name="Oval 8">
              <a:extLst>
                <a:ext uri="{FF2B5EF4-FFF2-40B4-BE49-F238E27FC236}">
                  <a16:creationId xmlns:a16="http://schemas.microsoft.com/office/drawing/2014/main" id="{6F707B7B-0584-4368-9390-DBCB5002A7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04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1" name="Oval 9">
              <a:extLst>
                <a:ext uri="{FF2B5EF4-FFF2-40B4-BE49-F238E27FC236}">
                  <a16:creationId xmlns:a16="http://schemas.microsoft.com/office/drawing/2014/main" id="{0C95DB6B-3761-44CC-9603-31A8713CDE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04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2" name="Oval 10">
              <a:extLst>
                <a:ext uri="{FF2B5EF4-FFF2-40B4-BE49-F238E27FC236}">
                  <a16:creationId xmlns:a16="http://schemas.microsoft.com/office/drawing/2014/main" id="{1C539F67-CA6F-460C-952F-28B48E606D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254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3" name="Oval 11">
              <a:extLst>
                <a:ext uri="{FF2B5EF4-FFF2-40B4-BE49-F238E27FC236}">
                  <a16:creationId xmlns:a16="http://schemas.microsoft.com/office/drawing/2014/main" id="{876FFB82-9078-440A-9EF7-4A9FF2E308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9855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4" name="Oval 12">
              <a:extLst>
                <a:ext uri="{FF2B5EF4-FFF2-40B4-BE49-F238E27FC236}">
                  <a16:creationId xmlns:a16="http://schemas.microsoft.com/office/drawing/2014/main" id="{8B681A8A-3134-4463-84DA-E2F31A4DF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044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5" name="Oval 13">
              <a:extLst>
                <a:ext uri="{FF2B5EF4-FFF2-40B4-BE49-F238E27FC236}">
                  <a16:creationId xmlns:a16="http://schemas.microsoft.com/office/drawing/2014/main" id="{16299380-6FA5-4E95-AAD6-533FDF7C4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94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6" name="Oval 14">
              <a:extLst>
                <a:ext uri="{FF2B5EF4-FFF2-40B4-BE49-F238E27FC236}">
                  <a16:creationId xmlns:a16="http://schemas.microsoft.com/office/drawing/2014/main" id="{2FAB3536-AA5E-4E7B-A789-65A2D6829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04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7" name="Oval 15">
              <a:extLst>
                <a:ext uri="{FF2B5EF4-FFF2-40B4-BE49-F238E27FC236}">
                  <a16:creationId xmlns:a16="http://schemas.microsoft.com/office/drawing/2014/main" id="{D032C12F-79CB-4BDD-AD95-35D9DE6BC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04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8" name="Oval 16">
              <a:extLst>
                <a:ext uri="{FF2B5EF4-FFF2-40B4-BE49-F238E27FC236}">
                  <a16:creationId xmlns:a16="http://schemas.microsoft.com/office/drawing/2014/main" id="{0292F623-8C17-473F-B4B9-679936C604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254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5" name="Oval 5">
              <a:extLst>
                <a:ext uri="{FF2B5EF4-FFF2-40B4-BE49-F238E27FC236}">
                  <a16:creationId xmlns:a16="http://schemas.microsoft.com/office/drawing/2014/main" id="{18AFAB15-4073-4F81-826D-CEAF66E17C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347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6" name="Oval 6">
              <a:extLst>
                <a:ext uri="{FF2B5EF4-FFF2-40B4-BE49-F238E27FC236}">
                  <a16:creationId xmlns:a16="http://schemas.microsoft.com/office/drawing/2014/main" id="{5F236F7E-55ED-4E9A-9616-59479A64AA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93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7" name="Oval 7">
              <a:extLst>
                <a:ext uri="{FF2B5EF4-FFF2-40B4-BE49-F238E27FC236}">
                  <a16:creationId xmlns:a16="http://schemas.microsoft.com/office/drawing/2014/main" id="{0006EADA-CB7C-464F-B7D1-FA3B332401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243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8" name="Oval 8">
              <a:extLst>
                <a:ext uri="{FF2B5EF4-FFF2-40B4-BE49-F238E27FC236}">
                  <a16:creationId xmlns:a16="http://schemas.microsoft.com/office/drawing/2014/main" id="{BA7A3521-7243-46B3-B0B7-26AB206B7D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453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9" name="Oval 9">
              <a:extLst>
                <a:ext uri="{FF2B5EF4-FFF2-40B4-BE49-F238E27FC236}">
                  <a16:creationId xmlns:a16="http://schemas.microsoft.com/office/drawing/2014/main" id="{72C8C404-48E7-4842-8C15-FDFD842FFB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353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0" name="Oval 10">
              <a:extLst>
                <a:ext uri="{FF2B5EF4-FFF2-40B4-BE49-F238E27FC236}">
                  <a16:creationId xmlns:a16="http://schemas.microsoft.com/office/drawing/2014/main" id="{C7B0A07E-CC2A-4094-95AD-DBE0C282C3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03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1" name="Oval 11">
              <a:extLst>
                <a:ext uri="{FF2B5EF4-FFF2-40B4-BE49-F238E27FC236}">
                  <a16:creationId xmlns:a16="http://schemas.microsoft.com/office/drawing/2014/main" id="{B68DF20A-E5EA-4E61-A04F-E90DA72434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347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2" name="Oval 12">
              <a:extLst>
                <a:ext uri="{FF2B5EF4-FFF2-40B4-BE49-F238E27FC236}">
                  <a16:creationId xmlns:a16="http://schemas.microsoft.com/office/drawing/2014/main" id="{9B89E1DE-9150-46C3-8ED9-A7B56C77E4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93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3" name="Oval 13">
              <a:extLst>
                <a:ext uri="{FF2B5EF4-FFF2-40B4-BE49-F238E27FC236}">
                  <a16:creationId xmlns:a16="http://schemas.microsoft.com/office/drawing/2014/main" id="{1F7A5D4F-5720-4D24-8637-8637BE9276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243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4" name="Oval 14">
              <a:extLst>
                <a:ext uri="{FF2B5EF4-FFF2-40B4-BE49-F238E27FC236}">
                  <a16:creationId xmlns:a16="http://schemas.microsoft.com/office/drawing/2014/main" id="{04ABF795-5AD7-4D80-B120-17180BD57A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453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5" name="Oval 15">
              <a:extLst>
                <a:ext uri="{FF2B5EF4-FFF2-40B4-BE49-F238E27FC236}">
                  <a16:creationId xmlns:a16="http://schemas.microsoft.com/office/drawing/2014/main" id="{6203961C-985D-4907-BA40-4C797FB71F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353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6" name="Oval 16">
              <a:extLst>
                <a:ext uri="{FF2B5EF4-FFF2-40B4-BE49-F238E27FC236}">
                  <a16:creationId xmlns:a16="http://schemas.microsoft.com/office/drawing/2014/main" id="{8BC66D77-0367-4D7E-910C-00684BC7A4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03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3" name="Oval 5">
              <a:extLst>
                <a:ext uri="{FF2B5EF4-FFF2-40B4-BE49-F238E27FC236}">
                  <a16:creationId xmlns:a16="http://schemas.microsoft.com/office/drawing/2014/main" id="{36E8706B-EF2C-46BA-9D32-3A80D8517E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2839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4" name="Oval 6">
              <a:extLst>
                <a:ext uri="{FF2B5EF4-FFF2-40B4-BE49-F238E27FC236}">
                  <a16:creationId xmlns:a16="http://schemas.microsoft.com/office/drawing/2014/main" id="{4501E658-20DF-480F-B5BC-FA0EDF7837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342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5" name="Oval 7">
              <a:extLst>
                <a:ext uri="{FF2B5EF4-FFF2-40B4-BE49-F238E27FC236}">
                  <a16:creationId xmlns:a16="http://schemas.microsoft.com/office/drawing/2014/main" id="{C174DC66-B9FD-48D4-9450-97FBBABFFC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392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6" name="Oval 8">
              <a:extLst>
                <a:ext uri="{FF2B5EF4-FFF2-40B4-BE49-F238E27FC236}">
                  <a16:creationId xmlns:a16="http://schemas.microsoft.com/office/drawing/2014/main" id="{EE8B1372-3E4A-4799-A83A-74388C70A7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02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7" name="Oval 9">
              <a:extLst>
                <a:ext uri="{FF2B5EF4-FFF2-40B4-BE49-F238E27FC236}">
                  <a16:creationId xmlns:a16="http://schemas.microsoft.com/office/drawing/2014/main" id="{47E2EBAF-3A2A-45E4-BF1B-85E3177C89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02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8" name="Oval 10">
              <a:extLst>
                <a:ext uri="{FF2B5EF4-FFF2-40B4-BE49-F238E27FC236}">
                  <a16:creationId xmlns:a16="http://schemas.microsoft.com/office/drawing/2014/main" id="{C5C2AFBB-BBC1-4E49-89DA-2C5BB86E34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552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9" name="Oval 11">
              <a:extLst>
                <a:ext uri="{FF2B5EF4-FFF2-40B4-BE49-F238E27FC236}">
                  <a16:creationId xmlns:a16="http://schemas.microsoft.com/office/drawing/2014/main" id="{8E792C4E-BB1B-4842-B25B-8C8A839208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2839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0" name="Oval 12">
              <a:extLst>
                <a:ext uri="{FF2B5EF4-FFF2-40B4-BE49-F238E27FC236}">
                  <a16:creationId xmlns:a16="http://schemas.microsoft.com/office/drawing/2014/main" id="{A2D1CB8E-2E9E-455F-AA85-BE23F19E70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342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1" name="Oval 13">
              <a:extLst>
                <a:ext uri="{FF2B5EF4-FFF2-40B4-BE49-F238E27FC236}">
                  <a16:creationId xmlns:a16="http://schemas.microsoft.com/office/drawing/2014/main" id="{41E11FC4-C221-4B01-91E2-603DB4EC07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392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2" name="Oval 14">
              <a:extLst>
                <a:ext uri="{FF2B5EF4-FFF2-40B4-BE49-F238E27FC236}">
                  <a16:creationId xmlns:a16="http://schemas.microsoft.com/office/drawing/2014/main" id="{E4694E86-73F1-4C6F-82ED-18A07A02D9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02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3" name="Oval 15">
              <a:extLst>
                <a:ext uri="{FF2B5EF4-FFF2-40B4-BE49-F238E27FC236}">
                  <a16:creationId xmlns:a16="http://schemas.microsoft.com/office/drawing/2014/main" id="{FCA79B6B-55F6-4C24-AC5A-8A2DDCAA90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02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4" name="Oval 16">
              <a:extLst>
                <a:ext uri="{FF2B5EF4-FFF2-40B4-BE49-F238E27FC236}">
                  <a16:creationId xmlns:a16="http://schemas.microsoft.com/office/drawing/2014/main" id="{60D0EC4B-46A5-4A8A-9C70-875AF5071B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552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1" name="Oval 5">
              <a:extLst>
                <a:ext uri="{FF2B5EF4-FFF2-40B4-BE49-F238E27FC236}">
                  <a16:creationId xmlns:a16="http://schemas.microsoft.com/office/drawing/2014/main" id="{DA22A519-4269-4714-8961-B927F71978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331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2" name="Oval 6">
              <a:extLst>
                <a:ext uri="{FF2B5EF4-FFF2-40B4-BE49-F238E27FC236}">
                  <a16:creationId xmlns:a16="http://schemas.microsoft.com/office/drawing/2014/main" id="{C0E1B126-8832-4204-8FAE-E136CBF625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491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3" name="Oval 7">
              <a:extLst>
                <a:ext uri="{FF2B5EF4-FFF2-40B4-BE49-F238E27FC236}">
                  <a16:creationId xmlns:a16="http://schemas.microsoft.com/office/drawing/2014/main" id="{823BB6A8-DE81-4544-8EF7-C9E2F9A2B1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541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4" name="Oval 8">
              <a:extLst>
                <a:ext uri="{FF2B5EF4-FFF2-40B4-BE49-F238E27FC236}">
                  <a16:creationId xmlns:a16="http://schemas.microsoft.com/office/drawing/2014/main" id="{46607FB8-1381-4A5B-A71F-01A032401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751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5" name="Oval 9">
              <a:extLst>
                <a:ext uri="{FF2B5EF4-FFF2-40B4-BE49-F238E27FC236}">
                  <a16:creationId xmlns:a16="http://schemas.microsoft.com/office/drawing/2014/main" id="{5C073B0F-5E7E-4032-83E7-F0DF0E3EA4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651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6" name="Oval 10">
              <a:extLst>
                <a:ext uri="{FF2B5EF4-FFF2-40B4-BE49-F238E27FC236}">
                  <a16:creationId xmlns:a16="http://schemas.microsoft.com/office/drawing/2014/main" id="{17FFDA6A-8D79-423D-8679-ABA7DBCAB1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01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7" name="Oval 11">
              <a:extLst>
                <a:ext uri="{FF2B5EF4-FFF2-40B4-BE49-F238E27FC236}">
                  <a16:creationId xmlns:a16="http://schemas.microsoft.com/office/drawing/2014/main" id="{3650A677-FB64-4212-91A3-ECD3CC7D66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331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8" name="Oval 12">
              <a:extLst>
                <a:ext uri="{FF2B5EF4-FFF2-40B4-BE49-F238E27FC236}">
                  <a16:creationId xmlns:a16="http://schemas.microsoft.com/office/drawing/2014/main" id="{9E5471C2-8330-4A0E-B782-9C1BC6D591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491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9" name="Oval 13">
              <a:extLst>
                <a:ext uri="{FF2B5EF4-FFF2-40B4-BE49-F238E27FC236}">
                  <a16:creationId xmlns:a16="http://schemas.microsoft.com/office/drawing/2014/main" id="{1C368EF8-C0E6-4DB3-BCDC-5CA6D89D5A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541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0" name="Oval 14">
              <a:extLst>
                <a:ext uri="{FF2B5EF4-FFF2-40B4-BE49-F238E27FC236}">
                  <a16:creationId xmlns:a16="http://schemas.microsoft.com/office/drawing/2014/main" id="{B6763633-A263-4E7C-8188-B2D1B81398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751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1" name="Oval 15">
              <a:extLst>
                <a:ext uri="{FF2B5EF4-FFF2-40B4-BE49-F238E27FC236}">
                  <a16:creationId xmlns:a16="http://schemas.microsoft.com/office/drawing/2014/main" id="{E2ECF5F5-EB8B-40F5-884F-54F6817081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651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2" name="Oval 16">
              <a:extLst>
                <a:ext uri="{FF2B5EF4-FFF2-40B4-BE49-F238E27FC236}">
                  <a16:creationId xmlns:a16="http://schemas.microsoft.com/office/drawing/2014/main" id="{319507EC-3135-48F9-89C8-667227701E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01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9" name="Oval 5">
              <a:extLst>
                <a:ext uri="{FF2B5EF4-FFF2-40B4-BE49-F238E27FC236}">
                  <a16:creationId xmlns:a16="http://schemas.microsoft.com/office/drawing/2014/main" id="{0C9DEDAD-C95D-4D17-AFE4-5C6509E3F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5823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0" name="Oval 6">
              <a:extLst>
                <a:ext uri="{FF2B5EF4-FFF2-40B4-BE49-F238E27FC236}">
                  <a16:creationId xmlns:a16="http://schemas.microsoft.com/office/drawing/2014/main" id="{A4939AC2-2544-4758-B21A-6E0684EBFE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41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1" name="Oval 7">
              <a:extLst>
                <a:ext uri="{FF2B5EF4-FFF2-40B4-BE49-F238E27FC236}">
                  <a16:creationId xmlns:a16="http://schemas.microsoft.com/office/drawing/2014/main" id="{64C3BFFC-DBA3-4AE6-9FE1-177E7FB702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91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2" name="Oval 8">
              <a:extLst>
                <a:ext uri="{FF2B5EF4-FFF2-40B4-BE49-F238E27FC236}">
                  <a16:creationId xmlns:a16="http://schemas.microsoft.com/office/drawing/2014/main" id="{442C29E3-F42D-4C46-9AA2-34CC2EB93C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01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3" name="Oval 9">
              <a:extLst>
                <a:ext uri="{FF2B5EF4-FFF2-40B4-BE49-F238E27FC236}">
                  <a16:creationId xmlns:a16="http://schemas.microsoft.com/office/drawing/2014/main" id="{18984877-13C8-4E59-A914-20C8552EAC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01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4" name="Oval 10">
              <a:extLst>
                <a:ext uri="{FF2B5EF4-FFF2-40B4-BE49-F238E27FC236}">
                  <a16:creationId xmlns:a16="http://schemas.microsoft.com/office/drawing/2014/main" id="{E4B564ED-7401-40A8-AAE4-50D49EB583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51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5" name="Oval 11">
              <a:extLst>
                <a:ext uri="{FF2B5EF4-FFF2-40B4-BE49-F238E27FC236}">
                  <a16:creationId xmlns:a16="http://schemas.microsoft.com/office/drawing/2014/main" id="{2026B2F1-02D0-45F4-BD7C-C4BCEDC464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5823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6" name="Oval 12">
              <a:extLst>
                <a:ext uri="{FF2B5EF4-FFF2-40B4-BE49-F238E27FC236}">
                  <a16:creationId xmlns:a16="http://schemas.microsoft.com/office/drawing/2014/main" id="{E20D12C3-97CE-412E-923E-D6593F9754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41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7" name="Oval 13">
              <a:extLst>
                <a:ext uri="{FF2B5EF4-FFF2-40B4-BE49-F238E27FC236}">
                  <a16:creationId xmlns:a16="http://schemas.microsoft.com/office/drawing/2014/main" id="{68058671-D739-405A-A3A2-36B7D06ABE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91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8" name="Oval 14">
              <a:extLst>
                <a:ext uri="{FF2B5EF4-FFF2-40B4-BE49-F238E27FC236}">
                  <a16:creationId xmlns:a16="http://schemas.microsoft.com/office/drawing/2014/main" id="{E65F5C55-DB20-455F-9C89-D9E75C74F6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01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9" name="Oval 15">
              <a:extLst>
                <a:ext uri="{FF2B5EF4-FFF2-40B4-BE49-F238E27FC236}">
                  <a16:creationId xmlns:a16="http://schemas.microsoft.com/office/drawing/2014/main" id="{037F8DD7-7A52-420E-864D-BD8839636C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01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0" name="Oval 16">
              <a:extLst>
                <a:ext uri="{FF2B5EF4-FFF2-40B4-BE49-F238E27FC236}">
                  <a16:creationId xmlns:a16="http://schemas.microsoft.com/office/drawing/2014/main" id="{66D382F8-4745-4EF4-844F-EE1ABED75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51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7" name="Oval 5">
              <a:extLst>
                <a:ext uri="{FF2B5EF4-FFF2-40B4-BE49-F238E27FC236}">
                  <a16:creationId xmlns:a16="http://schemas.microsoft.com/office/drawing/2014/main" id="{6E8727DD-9D62-4B53-B439-5F3C326CF0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7315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8" name="Oval 6">
              <a:extLst>
                <a:ext uri="{FF2B5EF4-FFF2-40B4-BE49-F238E27FC236}">
                  <a16:creationId xmlns:a16="http://schemas.microsoft.com/office/drawing/2014/main" id="{311F7BC3-D345-455C-A6C0-7F7F0E7301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90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9" name="Oval 7">
              <a:extLst>
                <a:ext uri="{FF2B5EF4-FFF2-40B4-BE49-F238E27FC236}">
                  <a16:creationId xmlns:a16="http://schemas.microsoft.com/office/drawing/2014/main" id="{F35B9D4E-0F1F-409D-98BB-0E311074FC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840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0" name="Oval 8">
              <a:extLst>
                <a:ext uri="{FF2B5EF4-FFF2-40B4-BE49-F238E27FC236}">
                  <a16:creationId xmlns:a16="http://schemas.microsoft.com/office/drawing/2014/main" id="{84E95844-C6A8-4D6D-9CEF-5FD9D43611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050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1" name="Oval 9">
              <a:extLst>
                <a:ext uri="{FF2B5EF4-FFF2-40B4-BE49-F238E27FC236}">
                  <a16:creationId xmlns:a16="http://schemas.microsoft.com/office/drawing/2014/main" id="{3774D37E-9112-4875-81DB-6E751A0B75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950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2" name="Oval 10">
              <a:extLst>
                <a:ext uri="{FF2B5EF4-FFF2-40B4-BE49-F238E27FC236}">
                  <a16:creationId xmlns:a16="http://schemas.microsoft.com/office/drawing/2014/main" id="{5A6D0B63-6BC5-4752-A00C-44764CE656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00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3" name="Oval 11">
              <a:extLst>
                <a:ext uri="{FF2B5EF4-FFF2-40B4-BE49-F238E27FC236}">
                  <a16:creationId xmlns:a16="http://schemas.microsoft.com/office/drawing/2014/main" id="{224FE4F8-1284-44EE-9739-D3BEA429B4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7315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4" name="Oval 12">
              <a:extLst>
                <a:ext uri="{FF2B5EF4-FFF2-40B4-BE49-F238E27FC236}">
                  <a16:creationId xmlns:a16="http://schemas.microsoft.com/office/drawing/2014/main" id="{A2935E88-68CE-4498-BE4B-0F8A0051DE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90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5" name="Oval 13">
              <a:extLst>
                <a:ext uri="{FF2B5EF4-FFF2-40B4-BE49-F238E27FC236}">
                  <a16:creationId xmlns:a16="http://schemas.microsoft.com/office/drawing/2014/main" id="{360AE468-DBF1-4FC0-8384-063FAD80D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840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6" name="Oval 14">
              <a:extLst>
                <a:ext uri="{FF2B5EF4-FFF2-40B4-BE49-F238E27FC236}">
                  <a16:creationId xmlns:a16="http://schemas.microsoft.com/office/drawing/2014/main" id="{C763DD62-2ED5-4061-9914-121CEBF46A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050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7" name="Oval 15">
              <a:extLst>
                <a:ext uri="{FF2B5EF4-FFF2-40B4-BE49-F238E27FC236}">
                  <a16:creationId xmlns:a16="http://schemas.microsoft.com/office/drawing/2014/main" id="{2D5B3073-A958-4477-8C8B-DC28F786B9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950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8" name="Oval 16">
              <a:extLst>
                <a:ext uri="{FF2B5EF4-FFF2-40B4-BE49-F238E27FC236}">
                  <a16:creationId xmlns:a16="http://schemas.microsoft.com/office/drawing/2014/main" id="{ADB1D471-F2A2-4850-9D8F-CD4E83ED5E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00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5" name="Oval 5">
              <a:extLst>
                <a:ext uri="{FF2B5EF4-FFF2-40B4-BE49-F238E27FC236}">
                  <a16:creationId xmlns:a16="http://schemas.microsoft.com/office/drawing/2014/main" id="{29DB5F13-4DF6-4746-A5FB-FC49F0884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8807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6" name="Oval 6">
              <a:extLst>
                <a:ext uri="{FF2B5EF4-FFF2-40B4-BE49-F238E27FC236}">
                  <a16:creationId xmlns:a16="http://schemas.microsoft.com/office/drawing/2014/main" id="{75625CDC-8D8B-404D-9C87-FA16C0EEFD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939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7" name="Oval 7">
              <a:extLst>
                <a:ext uri="{FF2B5EF4-FFF2-40B4-BE49-F238E27FC236}">
                  <a16:creationId xmlns:a16="http://schemas.microsoft.com/office/drawing/2014/main" id="{A67E37DA-05B4-4203-8B98-304471ED2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989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8" name="Oval 8">
              <a:extLst>
                <a:ext uri="{FF2B5EF4-FFF2-40B4-BE49-F238E27FC236}">
                  <a16:creationId xmlns:a16="http://schemas.microsoft.com/office/drawing/2014/main" id="{9EEB57A8-13D6-4322-BFF1-ADF45584B7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199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9" name="Oval 9">
              <a:extLst>
                <a:ext uri="{FF2B5EF4-FFF2-40B4-BE49-F238E27FC236}">
                  <a16:creationId xmlns:a16="http://schemas.microsoft.com/office/drawing/2014/main" id="{3CE3FEB2-A158-4845-BBEB-D0EB396A8E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099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0" name="Oval 10">
              <a:extLst>
                <a:ext uri="{FF2B5EF4-FFF2-40B4-BE49-F238E27FC236}">
                  <a16:creationId xmlns:a16="http://schemas.microsoft.com/office/drawing/2014/main" id="{562309EC-FB18-4A75-80EE-94DD4A192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149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1" name="Oval 11">
              <a:extLst>
                <a:ext uri="{FF2B5EF4-FFF2-40B4-BE49-F238E27FC236}">
                  <a16:creationId xmlns:a16="http://schemas.microsoft.com/office/drawing/2014/main" id="{476250C7-C283-471A-89B7-112F260A8E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8807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2" name="Oval 12">
              <a:extLst>
                <a:ext uri="{FF2B5EF4-FFF2-40B4-BE49-F238E27FC236}">
                  <a16:creationId xmlns:a16="http://schemas.microsoft.com/office/drawing/2014/main" id="{B999A230-F95C-4A21-A744-C7BAC5E7A5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939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3" name="Oval 13">
              <a:extLst>
                <a:ext uri="{FF2B5EF4-FFF2-40B4-BE49-F238E27FC236}">
                  <a16:creationId xmlns:a16="http://schemas.microsoft.com/office/drawing/2014/main" id="{4A8AB9EE-C5C7-4253-AF2D-1BFA7768C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989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4" name="Oval 14">
              <a:extLst>
                <a:ext uri="{FF2B5EF4-FFF2-40B4-BE49-F238E27FC236}">
                  <a16:creationId xmlns:a16="http://schemas.microsoft.com/office/drawing/2014/main" id="{E3C1AAF0-5345-4969-8C6C-36B17F5032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199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5" name="Oval 15">
              <a:extLst>
                <a:ext uri="{FF2B5EF4-FFF2-40B4-BE49-F238E27FC236}">
                  <a16:creationId xmlns:a16="http://schemas.microsoft.com/office/drawing/2014/main" id="{045C600F-3EEE-411E-AB55-A00E5581C4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099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6" name="Oval 16">
              <a:extLst>
                <a:ext uri="{FF2B5EF4-FFF2-40B4-BE49-F238E27FC236}">
                  <a16:creationId xmlns:a16="http://schemas.microsoft.com/office/drawing/2014/main" id="{FC1334D4-3E3D-4C49-8C69-6039E7776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149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3" name="Oval 5">
              <a:extLst>
                <a:ext uri="{FF2B5EF4-FFF2-40B4-BE49-F238E27FC236}">
                  <a16:creationId xmlns:a16="http://schemas.microsoft.com/office/drawing/2014/main" id="{FD9C6463-4883-4A4A-8D88-ED7AE7C229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299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4" name="Oval 6">
              <a:extLst>
                <a:ext uri="{FF2B5EF4-FFF2-40B4-BE49-F238E27FC236}">
                  <a16:creationId xmlns:a16="http://schemas.microsoft.com/office/drawing/2014/main" id="{94CDB0E4-36E6-48BC-A263-0968609E2C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88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5" name="Oval 7">
              <a:extLst>
                <a:ext uri="{FF2B5EF4-FFF2-40B4-BE49-F238E27FC236}">
                  <a16:creationId xmlns:a16="http://schemas.microsoft.com/office/drawing/2014/main" id="{6EB08147-715B-43A2-8279-C1DED37B1D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138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6" name="Oval 8">
              <a:extLst>
                <a:ext uri="{FF2B5EF4-FFF2-40B4-BE49-F238E27FC236}">
                  <a16:creationId xmlns:a16="http://schemas.microsoft.com/office/drawing/2014/main" id="{6A77D3CB-FA69-4410-B910-F03D12F1A8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348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7" name="Oval 9">
              <a:extLst>
                <a:ext uri="{FF2B5EF4-FFF2-40B4-BE49-F238E27FC236}">
                  <a16:creationId xmlns:a16="http://schemas.microsoft.com/office/drawing/2014/main" id="{065459BC-9BC0-464E-9088-AF66C9FAF1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248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8" name="Oval 10">
              <a:extLst>
                <a:ext uri="{FF2B5EF4-FFF2-40B4-BE49-F238E27FC236}">
                  <a16:creationId xmlns:a16="http://schemas.microsoft.com/office/drawing/2014/main" id="{AD05AC12-898C-49FD-81D7-BB0565CB6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298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9" name="Oval 11">
              <a:extLst>
                <a:ext uri="{FF2B5EF4-FFF2-40B4-BE49-F238E27FC236}">
                  <a16:creationId xmlns:a16="http://schemas.microsoft.com/office/drawing/2014/main" id="{49049EA8-95F9-4F09-8A9C-802605F6B6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299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0" name="Oval 12">
              <a:extLst>
                <a:ext uri="{FF2B5EF4-FFF2-40B4-BE49-F238E27FC236}">
                  <a16:creationId xmlns:a16="http://schemas.microsoft.com/office/drawing/2014/main" id="{99CB083C-3F07-4553-9614-7172B07B7A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88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1" name="Oval 13">
              <a:extLst>
                <a:ext uri="{FF2B5EF4-FFF2-40B4-BE49-F238E27FC236}">
                  <a16:creationId xmlns:a16="http://schemas.microsoft.com/office/drawing/2014/main" id="{D7C1FA82-D7CD-4730-AD0B-DFD42235C9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138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2" name="Oval 14">
              <a:extLst>
                <a:ext uri="{FF2B5EF4-FFF2-40B4-BE49-F238E27FC236}">
                  <a16:creationId xmlns:a16="http://schemas.microsoft.com/office/drawing/2014/main" id="{7B4E8076-264B-4CB4-8F9F-17A258C496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348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3" name="Oval 15">
              <a:extLst>
                <a:ext uri="{FF2B5EF4-FFF2-40B4-BE49-F238E27FC236}">
                  <a16:creationId xmlns:a16="http://schemas.microsoft.com/office/drawing/2014/main" id="{F858A76C-F81A-435A-AF67-2526A9EF27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248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4" name="Oval 16">
              <a:extLst>
                <a:ext uri="{FF2B5EF4-FFF2-40B4-BE49-F238E27FC236}">
                  <a16:creationId xmlns:a16="http://schemas.microsoft.com/office/drawing/2014/main" id="{BDAD50E9-FEB2-4B72-BF8A-0AD79435B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298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1" name="Oval 5">
              <a:extLst>
                <a:ext uri="{FF2B5EF4-FFF2-40B4-BE49-F238E27FC236}">
                  <a16:creationId xmlns:a16="http://schemas.microsoft.com/office/drawing/2014/main" id="{CF587507-9CDB-4316-9B30-73E7767A25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1791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2" name="Oval 6">
              <a:extLst>
                <a:ext uri="{FF2B5EF4-FFF2-40B4-BE49-F238E27FC236}">
                  <a16:creationId xmlns:a16="http://schemas.microsoft.com/office/drawing/2014/main" id="{D5F46F73-9140-46F1-A912-FA4BD86977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237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3" name="Oval 7">
              <a:extLst>
                <a:ext uri="{FF2B5EF4-FFF2-40B4-BE49-F238E27FC236}">
                  <a16:creationId xmlns:a16="http://schemas.microsoft.com/office/drawing/2014/main" id="{49FF1D06-ABD9-4512-B7BA-F858161B29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87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4" name="Oval 8">
              <a:extLst>
                <a:ext uri="{FF2B5EF4-FFF2-40B4-BE49-F238E27FC236}">
                  <a16:creationId xmlns:a16="http://schemas.microsoft.com/office/drawing/2014/main" id="{F67438DF-04F8-47CE-8AA1-E1B5492570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497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5" name="Oval 9">
              <a:extLst>
                <a:ext uri="{FF2B5EF4-FFF2-40B4-BE49-F238E27FC236}">
                  <a16:creationId xmlns:a16="http://schemas.microsoft.com/office/drawing/2014/main" id="{EC41B513-D9E7-486D-B495-0D59EF9D20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397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6" name="Oval 10">
              <a:extLst>
                <a:ext uri="{FF2B5EF4-FFF2-40B4-BE49-F238E27FC236}">
                  <a16:creationId xmlns:a16="http://schemas.microsoft.com/office/drawing/2014/main" id="{669B74E0-3A6B-45A0-B659-DB1CD17717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447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7" name="Oval 11">
              <a:extLst>
                <a:ext uri="{FF2B5EF4-FFF2-40B4-BE49-F238E27FC236}">
                  <a16:creationId xmlns:a16="http://schemas.microsoft.com/office/drawing/2014/main" id="{956598D9-0C1C-4525-814E-703C2A39A8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1791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8" name="Oval 12">
              <a:extLst>
                <a:ext uri="{FF2B5EF4-FFF2-40B4-BE49-F238E27FC236}">
                  <a16:creationId xmlns:a16="http://schemas.microsoft.com/office/drawing/2014/main" id="{77C6E52D-9380-44BB-8E99-CF67FFC8D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237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9" name="Oval 13">
              <a:extLst>
                <a:ext uri="{FF2B5EF4-FFF2-40B4-BE49-F238E27FC236}">
                  <a16:creationId xmlns:a16="http://schemas.microsoft.com/office/drawing/2014/main" id="{A35485A2-0C3D-42C8-9564-2298D858C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87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0" name="Oval 14">
              <a:extLst>
                <a:ext uri="{FF2B5EF4-FFF2-40B4-BE49-F238E27FC236}">
                  <a16:creationId xmlns:a16="http://schemas.microsoft.com/office/drawing/2014/main" id="{D8618D7F-48AE-4B45-A927-39D94C814C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497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1" name="Oval 15">
              <a:extLst>
                <a:ext uri="{FF2B5EF4-FFF2-40B4-BE49-F238E27FC236}">
                  <a16:creationId xmlns:a16="http://schemas.microsoft.com/office/drawing/2014/main" id="{09989D2E-84C4-482F-BF2E-82C282673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397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2" name="Oval 16">
              <a:extLst>
                <a:ext uri="{FF2B5EF4-FFF2-40B4-BE49-F238E27FC236}">
                  <a16:creationId xmlns:a16="http://schemas.microsoft.com/office/drawing/2014/main" id="{347720FA-B006-4A7F-9BF4-130E7115AF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447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9" name="Oval 5">
              <a:extLst>
                <a:ext uri="{FF2B5EF4-FFF2-40B4-BE49-F238E27FC236}">
                  <a16:creationId xmlns:a16="http://schemas.microsoft.com/office/drawing/2014/main" id="{B6B373EB-451B-4C9A-9389-F5B34CC9CF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3283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0" name="Oval 6">
              <a:extLst>
                <a:ext uri="{FF2B5EF4-FFF2-40B4-BE49-F238E27FC236}">
                  <a16:creationId xmlns:a16="http://schemas.microsoft.com/office/drawing/2014/main" id="{6EF1BE54-516C-4241-8A09-3E225C5AA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387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1" name="Oval 7">
              <a:extLst>
                <a:ext uri="{FF2B5EF4-FFF2-40B4-BE49-F238E27FC236}">
                  <a16:creationId xmlns:a16="http://schemas.microsoft.com/office/drawing/2014/main" id="{1D7E7CB8-90A5-4750-ACF1-8532F012E5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437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2" name="Oval 8">
              <a:extLst>
                <a:ext uri="{FF2B5EF4-FFF2-40B4-BE49-F238E27FC236}">
                  <a16:creationId xmlns:a16="http://schemas.microsoft.com/office/drawing/2014/main" id="{FF146658-BB33-4F5A-84DF-7FB320ECFF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647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3" name="Oval 9">
              <a:extLst>
                <a:ext uri="{FF2B5EF4-FFF2-40B4-BE49-F238E27FC236}">
                  <a16:creationId xmlns:a16="http://schemas.microsoft.com/office/drawing/2014/main" id="{8DAFB3D4-ACE2-4719-AE73-6CEB768F8F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547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4" name="Oval 10">
              <a:extLst>
                <a:ext uri="{FF2B5EF4-FFF2-40B4-BE49-F238E27FC236}">
                  <a16:creationId xmlns:a16="http://schemas.microsoft.com/office/drawing/2014/main" id="{4A2330D8-0265-4C9C-B0EE-664692E13F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597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5" name="Oval 11">
              <a:extLst>
                <a:ext uri="{FF2B5EF4-FFF2-40B4-BE49-F238E27FC236}">
                  <a16:creationId xmlns:a16="http://schemas.microsoft.com/office/drawing/2014/main" id="{D5C9D7D8-A1D6-4E7D-84AD-DC40FF984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3283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6" name="Oval 12">
              <a:extLst>
                <a:ext uri="{FF2B5EF4-FFF2-40B4-BE49-F238E27FC236}">
                  <a16:creationId xmlns:a16="http://schemas.microsoft.com/office/drawing/2014/main" id="{09FD4A7B-8CC9-435C-BEA1-F851E56144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387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7" name="Oval 13">
              <a:extLst>
                <a:ext uri="{FF2B5EF4-FFF2-40B4-BE49-F238E27FC236}">
                  <a16:creationId xmlns:a16="http://schemas.microsoft.com/office/drawing/2014/main" id="{22F11D91-3A61-44C8-9587-4BD9EACA16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437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8" name="Oval 14">
              <a:extLst>
                <a:ext uri="{FF2B5EF4-FFF2-40B4-BE49-F238E27FC236}">
                  <a16:creationId xmlns:a16="http://schemas.microsoft.com/office/drawing/2014/main" id="{DD820627-DE42-4DD9-8EFC-20F3AA38CC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647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9" name="Oval 15">
              <a:extLst>
                <a:ext uri="{FF2B5EF4-FFF2-40B4-BE49-F238E27FC236}">
                  <a16:creationId xmlns:a16="http://schemas.microsoft.com/office/drawing/2014/main" id="{2FF2430D-E5C5-4342-BE6B-BC4A44A2E6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547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0" name="Oval 16">
              <a:extLst>
                <a:ext uri="{FF2B5EF4-FFF2-40B4-BE49-F238E27FC236}">
                  <a16:creationId xmlns:a16="http://schemas.microsoft.com/office/drawing/2014/main" id="{5D8E917C-11A7-47B2-9920-25735C2C25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597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7" name="Oval 5">
              <a:extLst>
                <a:ext uri="{FF2B5EF4-FFF2-40B4-BE49-F238E27FC236}">
                  <a16:creationId xmlns:a16="http://schemas.microsoft.com/office/drawing/2014/main" id="{FB4B3A94-2631-490A-93EB-523F916287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4775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8" name="Oval 6">
              <a:extLst>
                <a:ext uri="{FF2B5EF4-FFF2-40B4-BE49-F238E27FC236}">
                  <a16:creationId xmlns:a16="http://schemas.microsoft.com/office/drawing/2014/main" id="{7B7F4617-E395-42F2-80B3-2CEC9AF6A8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536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9" name="Oval 7">
              <a:extLst>
                <a:ext uri="{FF2B5EF4-FFF2-40B4-BE49-F238E27FC236}">
                  <a16:creationId xmlns:a16="http://schemas.microsoft.com/office/drawing/2014/main" id="{258064EC-01E6-4CB2-9DE8-930D7FC6DD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86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0" name="Oval 8">
              <a:extLst>
                <a:ext uri="{FF2B5EF4-FFF2-40B4-BE49-F238E27FC236}">
                  <a16:creationId xmlns:a16="http://schemas.microsoft.com/office/drawing/2014/main" id="{9B800E0D-122C-4290-961A-5C19C51061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796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1" name="Oval 9">
              <a:extLst>
                <a:ext uri="{FF2B5EF4-FFF2-40B4-BE49-F238E27FC236}">
                  <a16:creationId xmlns:a16="http://schemas.microsoft.com/office/drawing/2014/main" id="{183648B9-A956-4E85-A53A-47C79BE10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696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2" name="Oval 10">
              <a:extLst>
                <a:ext uri="{FF2B5EF4-FFF2-40B4-BE49-F238E27FC236}">
                  <a16:creationId xmlns:a16="http://schemas.microsoft.com/office/drawing/2014/main" id="{4396E9E4-19A0-4A96-848D-B5417A0956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746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3" name="Oval 11">
              <a:extLst>
                <a:ext uri="{FF2B5EF4-FFF2-40B4-BE49-F238E27FC236}">
                  <a16:creationId xmlns:a16="http://schemas.microsoft.com/office/drawing/2014/main" id="{80A6D615-0910-4BB5-93F0-47C5463B43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4775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4" name="Oval 12">
              <a:extLst>
                <a:ext uri="{FF2B5EF4-FFF2-40B4-BE49-F238E27FC236}">
                  <a16:creationId xmlns:a16="http://schemas.microsoft.com/office/drawing/2014/main" id="{8D7895BD-AF97-4E6D-869A-2491DC7303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536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5" name="Oval 13">
              <a:extLst>
                <a:ext uri="{FF2B5EF4-FFF2-40B4-BE49-F238E27FC236}">
                  <a16:creationId xmlns:a16="http://schemas.microsoft.com/office/drawing/2014/main" id="{CBC7A8CC-EBD5-43D4-BD2B-6E1DF351B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86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6" name="Oval 14">
              <a:extLst>
                <a:ext uri="{FF2B5EF4-FFF2-40B4-BE49-F238E27FC236}">
                  <a16:creationId xmlns:a16="http://schemas.microsoft.com/office/drawing/2014/main" id="{8D4ABB10-A9EA-49E2-89D9-5036FA9626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796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7" name="Oval 15">
              <a:extLst>
                <a:ext uri="{FF2B5EF4-FFF2-40B4-BE49-F238E27FC236}">
                  <a16:creationId xmlns:a16="http://schemas.microsoft.com/office/drawing/2014/main" id="{B52A1D06-E8F6-45FD-8A9E-C23842F3F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696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8" name="Oval 16">
              <a:extLst>
                <a:ext uri="{FF2B5EF4-FFF2-40B4-BE49-F238E27FC236}">
                  <a16:creationId xmlns:a16="http://schemas.microsoft.com/office/drawing/2014/main" id="{6DA927C8-FAEB-4599-8F92-A4D632D5D4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746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5" name="Oval 5">
              <a:extLst>
                <a:ext uri="{FF2B5EF4-FFF2-40B4-BE49-F238E27FC236}">
                  <a16:creationId xmlns:a16="http://schemas.microsoft.com/office/drawing/2014/main" id="{96C92916-1671-4212-9F9D-7CED64A823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267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6" name="Oval 6">
              <a:extLst>
                <a:ext uri="{FF2B5EF4-FFF2-40B4-BE49-F238E27FC236}">
                  <a16:creationId xmlns:a16="http://schemas.microsoft.com/office/drawing/2014/main" id="{52B6D52E-1A7B-4976-8ABF-05857A8EF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85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7" name="Oval 7">
              <a:extLst>
                <a:ext uri="{FF2B5EF4-FFF2-40B4-BE49-F238E27FC236}">
                  <a16:creationId xmlns:a16="http://schemas.microsoft.com/office/drawing/2014/main" id="{0D5AB9F0-4AE5-40EA-8590-1E148763BC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735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8" name="Oval 8">
              <a:extLst>
                <a:ext uri="{FF2B5EF4-FFF2-40B4-BE49-F238E27FC236}">
                  <a16:creationId xmlns:a16="http://schemas.microsoft.com/office/drawing/2014/main" id="{C516DC53-841A-420F-9503-24FB8EF5B6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945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9" name="Oval 9">
              <a:extLst>
                <a:ext uri="{FF2B5EF4-FFF2-40B4-BE49-F238E27FC236}">
                  <a16:creationId xmlns:a16="http://schemas.microsoft.com/office/drawing/2014/main" id="{73690087-9110-40C3-A3F2-D0A1D119A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845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0" name="Oval 10">
              <a:extLst>
                <a:ext uri="{FF2B5EF4-FFF2-40B4-BE49-F238E27FC236}">
                  <a16:creationId xmlns:a16="http://schemas.microsoft.com/office/drawing/2014/main" id="{423F4DA3-C837-4870-8906-7859EA6248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895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1" name="Oval 11">
              <a:extLst>
                <a:ext uri="{FF2B5EF4-FFF2-40B4-BE49-F238E27FC236}">
                  <a16:creationId xmlns:a16="http://schemas.microsoft.com/office/drawing/2014/main" id="{7B8AA6FC-7559-4DE9-8429-80A88A4539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267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2" name="Oval 12">
              <a:extLst>
                <a:ext uri="{FF2B5EF4-FFF2-40B4-BE49-F238E27FC236}">
                  <a16:creationId xmlns:a16="http://schemas.microsoft.com/office/drawing/2014/main" id="{B6CDC53E-2F54-4F2E-B69B-102D9AD83C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85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3" name="Oval 13">
              <a:extLst>
                <a:ext uri="{FF2B5EF4-FFF2-40B4-BE49-F238E27FC236}">
                  <a16:creationId xmlns:a16="http://schemas.microsoft.com/office/drawing/2014/main" id="{BD22D2CB-52C1-4411-8520-92C1AE62A0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735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4" name="Oval 14">
              <a:extLst>
                <a:ext uri="{FF2B5EF4-FFF2-40B4-BE49-F238E27FC236}">
                  <a16:creationId xmlns:a16="http://schemas.microsoft.com/office/drawing/2014/main" id="{844D6987-F7A7-413D-9F3A-D323865463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945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5" name="Oval 15">
              <a:extLst>
                <a:ext uri="{FF2B5EF4-FFF2-40B4-BE49-F238E27FC236}">
                  <a16:creationId xmlns:a16="http://schemas.microsoft.com/office/drawing/2014/main" id="{B98C7D9E-662F-40E4-BA6C-9BBBB0959B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845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6" name="Oval 16">
              <a:extLst>
                <a:ext uri="{FF2B5EF4-FFF2-40B4-BE49-F238E27FC236}">
                  <a16:creationId xmlns:a16="http://schemas.microsoft.com/office/drawing/2014/main" id="{4EA9C4FF-B3F7-47D8-912B-889C15350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895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3" name="Oval 5">
              <a:extLst>
                <a:ext uri="{FF2B5EF4-FFF2-40B4-BE49-F238E27FC236}">
                  <a16:creationId xmlns:a16="http://schemas.microsoft.com/office/drawing/2014/main" id="{CDFC39FA-BBB9-4F27-AC56-9AB64719D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7759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4" name="Oval 6">
              <a:extLst>
                <a:ext uri="{FF2B5EF4-FFF2-40B4-BE49-F238E27FC236}">
                  <a16:creationId xmlns:a16="http://schemas.microsoft.com/office/drawing/2014/main" id="{13AAA1BA-BF1A-434F-BD48-7C7646B9A0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834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5" name="Oval 7">
              <a:extLst>
                <a:ext uri="{FF2B5EF4-FFF2-40B4-BE49-F238E27FC236}">
                  <a16:creationId xmlns:a16="http://schemas.microsoft.com/office/drawing/2014/main" id="{B0B53E4C-F1A0-4C3E-8037-BB9A36842D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8847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6" name="Oval 8">
              <a:extLst>
                <a:ext uri="{FF2B5EF4-FFF2-40B4-BE49-F238E27FC236}">
                  <a16:creationId xmlns:a16="http://schemas.microsoft.com/office/drawing/2014/main" id="{ACC48C7D-D3D8-40E2-923C-63B2293E10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094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7" name="Oval 9">
              <a:extLst>
                <a:ext uri="{FF2B5EF4-FFF2-40B4-BE49-F238E27FC236}">
                  <a16:creationId xmlns:a16="http://schemas.microsoft.com/office/drawing/2014/main" id="{C2012B1A-4DBF-42EA-9CB8-28284FB346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994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8" name="Oval 10">
              <a:extLst>
                <a:ext uri="{FF2B5EF4-FFF2-40B4-BE49-F238E27FC236}">
                  <a16:creationId xmlns:a16="http://schemas.microsoft.com/office/drawing/2014/main" id="{9B1E0F74-4246-4E2C-82BF-7729766F91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0447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9" name="Oval 11">
              <a:extLst>
                <a:ext uri="{FF2B5EF4-FFF2-40B4-BE49-F238E27FC236}">
                  <a16:creationId xmlns:a16="http://schemas.microsoft.com/office/drawing/2014/main" id="{2D3CF964-0DCE-4C6B-9954-B6A82FC835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7759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0" name="Oval 12">
              <a:extLst>
                <a:ext uri="{FF2B5EF4-FFF2-40B4-BE49-F238E27FC236}">
                  <a16:creationId xmlns:a16="http://schemas.microsoft.com/office/drawing/2014/main" id="{09DE5247-A8D8-4A17-8CD0-B30347E13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834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1" name="Oval 13">
              <a:extLst>
                <a:ext uri="{FF2B5EF4-FFF2-40B4-BE49-F238E27FC236}">
                  <a16:creationId xmlns:a16="http://schemas.microsoft.com/office/drawing/2014/main" id="{B6A60EC9-B7D8-4340-8756-EEE519F62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8847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2" name="Oval 14">
              <a:extLst>
                <a:ext uri="{FF2B5EF4-FFF2-40B4-BE49-F238E27FC236}">
                  <a16:creationId xmlns:a16="http://schemas.microsoft.com/office/drawing/2014/main" id="{4C409CAA-7BF8-45F7-96E7-37CD1B8D1B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094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3" name="Oval 15">
              <a:extLst>
                <a:ext uri="{FF2B5EF4-FFF2-40B4-BE49-F238E27FC236}">
                  <a16:creationId xmlns:a16="http://schemas.microsoft.com/office/drawing/2014/main" id="{3516F4CE-7D8E-4648-A57B-AEBB15F708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994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4" name="Oval 16">
              <a:extLst>
                <a:ext uri="{FF2B5EF4-FFF2-40B4-BE49-F238E27FC236}">
                  <a16:creationId xmlns:a16="http://schemas.microsoft.com/office/drawing/2014/main" id="{B7B77AC4-07C0-4EC7-B913-AE38CA70A2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0447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1" name="Oval 5">
              <a:extLst>
                <a:ext uri="{FF2B5EF4-FFF2-40B4-BE49-F238E27FC236}">
                  <a16:creationId xmlns:a16="http://schemas.microsoft.com/office/drawing/2014/main" id="{C3C8F3C4-A1C3-46AD-B17A-C95E3B3C0A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251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2" name="Oval 6">
              <a:extLst>
                <a:ext uri="{FF2B5EF4-FFF2-40B4-BE49-F238E27FC236}">
                  <a16:creationId xmlns:a16="http://schemas.microsoft.com/office/drawing/2014/main" id="{2EEFA4F2-1046-4B73-8AD3-338F949E3C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983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3" name="Oval 7">
              <a:extLst>
                <a:ext uri="{FF2B5EF4-FFF2-40B4-BE49-F238E27FC236}">
                  <a16:creationId xmlns:a16="http://schemas.microsoft.com/office/drawing/2014/main" id="{76EA5260-9067-4F3B-B60D-36606ED656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0339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4" name="Oval 8">
              <a:extLst>
                <a:ext uri="{FF2B5EF4-FFF2-40B4-BE49-F238E27FC236}">
                  <a16:creationId xmlns:a16="http://schemas.microsoft.com/office/drawing/2014/main" id="{7FDD6CAA-B74F-48F2-8107-140D29509A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243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5" name="Oval 9">
              <a:extLst>
                <a:ext uri="{FF2B5EF4-FFF2-40B4-BE49-F238E27FC236}">
                  <a16:creationId xmlns:a16="http://schemas.microsoft.com/office/drawing/2014/main" id="{5363BB91-5E97-43B8-AA52-DD440F21D5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143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6" name="Oval 10">
              <a:extLst>
                <a:ext uri="{FF2B5EF4-FFF2-40B4-BE49-F238E27FC236}">
                  <a16:creationId xmlns:a16="http://schemas.microsoft.com/office/drawing/2014/main" id="{72EE5CEB-73AA-4E55-B17C-8E21FE58C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1939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7" name="Oval 11">
              <a:extLst>
                <a:ext uri="{FF2B5EF4-FFF2-40B4-BE49-F238E27FC236}">
                  <a16:creationId xmlns:a16="http://schemas.microsoft.com/office/drawing/2014/main" id="{A76F02B6-42B8-42A8-A891-88E6D0EF1D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251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8" name="Oval 12">
              <a:extLst>
                <a:ext uri="{FF2B5EF4-FFF2-40B4-BE49-F238E27FC236}">
                  <a16:creationId xmlns:a16="http://schemas.microsoft.com/office/drawing/2014/main" id="{D84F6EBC-ED7D-4AC2-B90B-462FEF31DB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983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9" name="Oval 13">
              <a:extLst>
                <a:ext uri="{FF2B5EF4-FFF2-40B4-BE49-F238E27FC236}">
                  <a16:creationId xmlns:a16="http://schemas.microsoft.com/office/drawing/2014/main" id="{51FB7E8F-1B17-4541-A025-AEFBEAADC2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0339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0" name="Oval 14">
              <a:extLst>
                <a:ext uri="{FF2B5EF4-FFF2-40B4-BE49-F238E27FC236}">
                  <a16:creationId xmlns:a16="http://schemas.microsoft.com/office/drawing/2014/main" id="{EEDC4058-7735-490C-B5E7-F3B5369150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243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1" name="Oval 15">
              <a:extLst>
                <a:ext uri="{FF2B5EF4-FFF2-40B4-BE49-F238E27FC236}">
                  <a16:creationId xmlns:a16="http://schemas.microsoft.com/office/drawing/2014/main" id="{A94163AA-3689-4226-87AD-8023BF04BE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143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2" name="Oval 16">
              <a:extLst>
                <a:ext uri="{FF2B5EF4-FFF2-40B4-BE49-F238E27FC236}">
                  <a16:creationId xmlns:a16="http://schemas.microsoft.com/office/drawing/2014/main" id="{609E5F35-158A-4CFD-87D6-FC7F680A5F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1939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9" name="Oval 5">
              <a:extLst>
                <a:ext uri="{FF2B5EF4-FFF2-40B4-BE49-F238E27FC236}">
                  <a16:creationId xmlns:a16="http://schemas.microsoft.com/office/drawing/2014/main" id="{EF6C6136-35BB-43CF-A140-4E531B8D71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0743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0" name="Oval 6">
              <a:extLst>
                <a:ext uri="{FF2B5EF4-FFF2-40B4-BE49-F238E27FC236}">
                  <a16:creationId xmlns:a16="http://schemas.microsoft.com/office/drawing/2014/main" id="{C0918A68-8ED9-4B83-A226-30EF8EA9DD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133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1" name="Oval 7">
              <a:extLst>
                <a:ext uri="{FF2B5EF4-FFF2-40B4-BE49-F238E27FC236}">
                  <a16:creationId xmlns:a16="http://schemas.microsoft.com/office/drawing/2014/main" id="{640261C8-2E14-49EF-A92D-CE02667440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831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2" name="Oval 8">
              <a:extLst>
                <a:ext uri="{FF2B5EF4-FFF2-40B4-BE49-F238E27FC236}">
                  <a16:creationId xmlns:a16="http://schemas.microsoft.com/office/drawing/2014/main" id="{11716FDD-5CBD-4185-8E1C-F27704AEFD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393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3" name="Oval 9">
              <a:extLst>
                <a:ext uri="{FF2B5EF4-FFF2-40B4-BE49-F238E27FC236}">
                  <a16:creationId xmlns:a16="http://schemas.microsoft.com/office/drawing/2014/main" id="{C943BD69-2EF4-4FEE-9BDD-2B38489D81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293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4" name="Oval 10">
              <a:extLst>
                <a:ext uri="{FF2B5EF4-FFF2-40B4-BE49-F238E27FC236}">
                  <a16:creationId xmlns:a16="http://schemas.microsoft.com/office/drawing/2014/main" id="{81035997-6FF7-416B-BFF4-B50C4D62A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3431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5" name="Oval 11">
              <a:extLst>
                <a:ext uri="{FF2B5EF4-FFF2-40B4-BE49-F238E27FC236}">
                  <a16:creationId xmlns:a16="http://schemas.microsoft.com/office/drawing/2014/main" id="{3649814E-C95C-43FC-9C0A-FF5FE7E35C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0743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6" name="Oval 12">
              <a:extLst>
                <a:ext uri="{FF2B5EF4-FFF2-40B4-BE49-F238E27FC236}">
                  <a16:creationId xmlns:a16="http://schemas.microsoft.com/office/drawing/2014/main" id="{BF7D2F80-444F-4097-A470-0658C0AC7E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133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7" name="Oval 13">
              <a:extLst>
                <a:ext uri="{FF2B5EF4-FFF2-40B4-BE49-F238E27FC236}">
                  <a16:creationId xmlns:a16="http://schemas.microsoft.com/office/drawing/2014/main" id="{E41CD28A-38DB-448D-A24E-345644859A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831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8" name="Oval 14">
              <a:extLst>
                <a:ext uri="{FF2B5EF4-FFF2-40B4-BE49-F238E27FC236}">
                  <a16:creationId xmlns:a16="http://schemas.microsoft.com/office/drawing/2014/main" id="{7A550C20-0C7C-4197-A666-A3E4CD6EBB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393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9" name="Oval 15">
              <a:extLst>
                <a:ext uri="{FF2B5EF4-FFF2-40B4-BE49-F238E27FC236}">
                  <a16:creationId xmlns:a16="http://schemas.microsoft.com/office/drawing/2014/main" id="{B0F1C2B8-94A8-4E36-AB48-3CEAC8C30E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293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0" name="Oval 16">
              <a:extLst>
                <a:ext uri="{FF2B5EF4-FFF2-40B4-BE49-F238E27FC236}">
                  <a16:creationId xmlns:a16="http://schemas.microsoft.com/office/drawing/2014/main" id="{7C7DA991-3E6F-4FE3-9AEC-D9AE0C5EC0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3431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7" name="Oval 5">
              <a:extLst>
                <a:ext uri="{FF2B5EF4-FFF2-40B4-BE49-F238E27FC236}">
                  <a16:creationId xmlns:a16="http://schemas.microsoft.com/office/drawing/2014/main" id="{808882AA-B3BF-41ED-AE7F-0849283291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235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8" name="Oval 6">
              <a:extLst>
                <a:ext uri="{FF2B5EF4-FFF2-40B4-BE49-F238E27FC236}">
                  <a16:creationId xmlns:a16="http://schemas.microsoft.com/office/drawing/2014/main" id="{4D7B56A8-E179-4BA7-9B0C-7ABE690BE1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82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9" name="Oval 7">
              <a:extLst>
                <a:ext uri="{FF2B5EF4-FFF2-40B4-BE49-F238E27FC236}">
                  <a16:creationId xmlns:a16="http://schemas.microsoft.com/office/drawing/2014/main" id="{EC6BF16A-E140-4638-B0C7-1769701CB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3323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0" name="Oval 8">
              <a:extLst>
                <a:ext uri="{FF2B5EF4-FFF2-40B4-BE49-F238E27FC236}">
                  <a16:creationId xmlns:a16="http://schemas.microsoft.com/office/drawing/2014/main" id="{67A7B6B8-A981-4101-83AC-E69FAF4506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542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1" name="Oval 9">
              <a:extLst>
                <a:ext uri="{FF2B5EF4-FFF2-40B4-BE49-F238E27FC236}">
                  <a16:creationId xmlns:a16="http://schemas.microsoft.com/office/drawing/2014/main" id="{AE9F94D5-DB56-4AAB-B955-AF3EA2C74B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442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2" name="Oval 10">
              <a:extLst>
                <a:ext uri="{FF2B5EF4-FFF2-40B4-BE49-F238E27FC236}">
                  <a16:creationId xmlns:a16="http://schemas.microsoft.com/office/drawing/2014/main" id="{A2579882-0C83-4693-B7D1-0BE6964F89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4923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3" name="Oval 11">
              <a:extLst>
                <a:ext uri="{FF2B5EF4-FFF2-40B4-BE49-F238E27FC236}">
                  <a16:creationId xmlns:a16="http://schemas.microsoft.com/office/drawing/2014/main" id="{D7DB1925-B004-40F8-A25B-52C419E4AC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235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4" name="Oval 12">
              <a:extLst>
                <a:ext uri="{FF2B5EF4-FFF2-40B4-BE49-F238E27FC236}">
                  <a16:creationId xmlns:a16="http://schemas.microsoft.com/office/drawing/2014/main" id="{0C5770BB-0EF5-4080-922A-631DAEA542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82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5" name="Oval 13">
              <a:extLst>
                <a:ext uri="{FF2B5EF4-FFF2-40B4-BE49-F238E27FC236}">
                  <a16:creationId xmlns:a16="http://schemas.microsoft.com/office/drawing/2014/main" id="{09F7E8AB-CCF4-499C-9BFD-F5BC403D6F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3323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6" name="Oval 14">
              <a:extLst>
                <a:ext uri="{FF2B5EF4-FFF2-40B4-BE49-F238E27FC236}">
                  <a16:creationId xmlns:a16="http://schemas.microsoft.com/office/drawing/2014/main" id="{1DE89F5C-6A98-435A-A1E5-AF1A0B349B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542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7" name="Oval 15">
              <a:extLst>
                <a:ext uri="{FF2B5EF4-FFF2-40B4-BE49-F238E27FC236}">
                  <a16:creationId xmlns:a16="http://schemas.microsoft.com/office/drawing/2014/main" id="{23521BE8-617B-4E43-A9C0-69668D2F1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442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8" name="Oval 16">
              <a:extLst>
                <a:ext uri="{FF2B5EF4-FFF2-40B4-BE49-F238E27FC236}">
                  <a16:creationId xmlns:a16="http://schemas.microsoft.com/office/drawing/2014/main" id="{B5CD56FB-4345-4141-A96A-1865C356C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4923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5" name="Oval 5">
              <a:extLst>
                <a:ext uri="{FF2B5EF4-FFF2-40B4-BE49-F238E27FC236}">
                  <a16:creationId xmlns:a16="http://schemas.microsoft.com/office/drawing/2014/main" id="{616D72F3-D0C4-4994-B37E-BBFA052C4E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3722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6" name="Oval 6">
              <a:extLst>
                <a:ext uri="{FF2B5EF4-FFF2-40B4-BE49-F238E27FC236}">
                  <a16:creationId xmlns:a16="http://schemas.microsoft.com/office/drawing/2014/main" id="{142D893E-5BEE-4562-A688-8C093FE14A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4310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7" name="Oval 7">
              <a:extLst>
                <a:ext uri="{FF2B5EF4-FFF2-40B4-BE49-F238E27FC236}">
                  <a16:creationId xmlns:a16="http://schemas.microsoft.com/office/drawing/2014/main" id="{9F8A0305-4441-4FE6-8A29-D35B9586B9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4810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8" name="Oval 8">
              <a:extLst>
                <a:ext uri="{FF2B5EF4-FFF2-40B4-BE49-F238E27FC236}">
                  <a16:creationId xmlns:a16="http://schemas.microsoft.com/office/drawing/2014/main" id="{F25C7ECE-7CCE-4E6D-A079-4EFF5F68AD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6910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9" name="Oval 9">
              <a:extLst>
                <a:ext uri="{FF2B5EF4-FFF2-40B4-BE49-F238E27FC236}">
                  <a16:creationId xmlns:a16="http://schemas.microsoft.com/office/drawing/2014/main" id="{7FAEC968-C4AB-4138-AE90-4E86CCF070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5910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0" name="Oval 10">
              <a:extLst>
                <a:ext uri="{FF2B5EF4-FFF2-40B4-BE49-F238E27FC236}">
                  <a16:creationId xmlns:a16="http://schemas.microsoft.com/office/drawing/2014/main" id="{A1007395-7038-456A-A2B2-520FE57B6F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6410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1" name="Oval 11">
              <a:extLst>
                <a:ext uri="{FF2B5EF4-FFF2-40B4-BE49-F238E27FC236}">
                  <a16:creationId xmlns:a16="http://schemas.microsoft.com/office/drawing/2014/main" id="{F4AAEED1-BD11-4601-B4EA-693526A35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3722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2" name="Oval 12">
              <a:extLst>
                <a:ext uri="{FF2B5EF4-FFF2-40B4-BE49-F238E27FC236}">
                  <a16:creationId xmlns:a16="http://schemas.microsoft.com/office/drawing/2014/main" id="{C03870EE-D691-4D3C-A6D8-9911F5F6C9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4310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3" name="Oval 13">
              <a:extLst>
                <a:ext uri="{FF2B5EF4-FFF2-40B4-BE49-F238E27FC236}">
                  <a16:creationId xmlns:a16="http://schemas.microsoft.com/office/drawing/2014/main" id="{8AC9A5C9-378A-4B59-B448-5F96B4749F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4810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4" name="Oval 14">
              <a:extLst>
                <a:ext uri="{FF2B5EF4-FFF2-40B4-BE49-F238E27FC236}">
                  <a16:creationId xmlns:a16="http://schemas.microsoft.com/office/drawing/2014/main" id="{0777296D-6940-42DF-9C00-DCD0443660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6910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5" name="Oval 15">
              <a:extLst>
                <a:ext uri="{FF2B5EF4-FFF2-40B4-BE49-F238E27FC236}">
                  <a16:creationId xmlns:a16="http://schemas.microsoft.com/office/drawing/2014/main" id="{8DE85F48-07D8-40B7-8580-F2FDDB3C08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5910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6" name="Oval 16">
              <a:extLst>
                <a:ext uri="{FF2B5EF4-FFF2-40B4-BE49-F238E27FC236}">
                  <a16:creationId xmlns:a16="http://schemas.microsoft.com/office/drawing/2014/main" id="{C00E7DDB-C496-483E-9F29-450932B7D8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6410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3" name="Oval 5">
              <a:extLst>
                <a:ext uri="{FF2B5EF4-FFF2-40B4-BE49-F238E27FC236}">
                  <a16:creationId xmlns:a16="http://schemas.microsoft.com/office/drawing/2014/main" id="{65CC725A-822D-476C-8BC6-74185CDFD5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887" y="5104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74" name="Oval 6">
              <a:extLst>
                <a:ext uri="{FF2B5EF4-FFF2-40B4-BE49-F238E27FC236}">
                  <a16:creationId xmlns:a16="http://schemas.microsoft.com/office/drawing/2014/main" id="{D21BD222-BCFF-4FF3-9C0D-726F67B1B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47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75" name="Oval 7">
              <a:extLst>
                <a:ext uri="{FF2B5EF4-FFF2-40B4-BE49-F238E27FC236}">
                  <a16:creationId xmlns:a16="http://schemas.microsoft.com/office/drawing/2014/main" id="{8972C711-8D99-47CE-96AF-8ABF2AF91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4975" y="5104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76" name="Oval 8">
              <a:extLst>
                <a:ext uri="{FF2B5EF4-FFF2-40B4-BE49-F238E27FC236}">
                  <a16:creationId xmlns:a16="http://schemas.microsoft.com/office/drawing/2014/main" id="{346D6F09-1D89-45A8-A3C7-B0D3A0CF4C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7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77" name="Oval 9">
              <a:extLst>
                <a:ext uri="{FF2B5EF4-FFF2-40B4-BE49-F238E27FC236}">
                  <a16:creationId xmlns:a16="http://schemas.microsoft.com/office/drawing/2014/main" id="{8D33577A-8B30-4DD0-9932-37C07D36D9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07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78" name="Oval 10">
              <a:extLst>
                <a:ext uri="{FF2B5EF4-FFF2-40B4-BE49-F238E27FC236}">
                  <a16:creationId xmlns:a16="http://schemas.microsoft.com/office/drawing/2014/main" id="{7ADBE009-E764-452D-AB2A-7C9A14FFDB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575" y="491237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79" name="Oval 11">
              <a:extLst>
                <a:ext uri="{FF2B5EF4-FFF2-40B4-BE49-F238E27FC236}">
                  <a16:creationId xmlns:a16="http://schemas.microsoft.com/office/drawing/2014/main" id="{5F293E88-2C52-4AF3-B939-5BB41448D5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887" y="548546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0" name="Oval 12">
              <a:extLst>
                <a:ext uri="{FF2B5EF4-FFF2-40B4-BE49-F238E27FC236}">
                  <a16:creationId xmlns:a16="http://schemas.microsoft.com/office/drawing/2014/main" id="{49AF0121-30CE-4DB7-8B90-FB1767544B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47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1" name="Oval 13">
              <a:extLst>
                <a:ext uri="{FF2B5EF4-FFF2-40B4-BE49-F238E27FC236}">
                  <a16:creationId xmlns:a16="http://schemas.microsoft.com/office/drawing/2014/main" id="{2E5D19D8-AF63-4487-9FC6-9544726D5D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4975" y="54854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2" name="Oval 14">
              <a:extLst>
                <a:ext uri="{FF2B5EF4-FFF2-40B4-BE49-F238E27FC236}">
                  <a16:creationId xmlns:a16="http://schemas.microsoft.com/office/drawing/2014/main" id="{C0DFBB71-9CBC-4E9B-B909-15CAFD229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7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3" name="Oval 15">
              <a:extLst>
                <a:ext uri="{FF2B5EF4-FFF2-40B4-BE49-F238E27FC236}">
                  <a16:creationId xmlns:a16="http://schemas.microsoft.com/office/drawing/2014/main" id="{3A4C432F-7927-49D6-93DF-A25AAC56BB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07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684" name="Oval 16">
              <a:extLst>
                <a:ext uri="{FF2B5EF4-FFF2-40B4-BE49-F238E27FC236}">
                  <a16:creationId xmlns:a16="http://schemas.microsoft.com/office/drawing/2014/main" id="{60080977-297D-446D-A17E-561277EBE5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575" y="529496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187" name="Oval 5">
              <a:extLst>
                <a:ext uri="{FF2B5EF4-FFF2-40B4-BE49-F238E27FC236}">
                  <a16:creationId xmlns:a16="http://schemas.microsoft.com/office/drawing/2014/main" id="{C5421BE9-9B54-42E6-986E-6B93A35C9A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416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8" name="Oval 6">
              <a:extLst>
                <a:ext uri="{FF2B5EF4-FFF2-40B4-BE49-F238E27FC236}">
                  <a16:creationId xmlns:a16="http://schemas.microsoft.com/office/drawing/2014/main" id="{5E038B81-C9EF-40DF-9CA4-B929E0F0B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600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9" name="Oval 7">
              <a:extLst>
                <a:ext uri="{FF2B5EF4-FFF2-40B4-BE49-F238E27FC236}">
                  <a16:creationId xmlns:a16="http://schemas.microsoft.com/office/drawing/2014/main" id="{EF7E8C28-7008-45A7-8750-54EEF3C9CE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650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0" name="Oval 8">
              <a:extLst>
                <a:ext uri="{FF2B5EF4-FFF2-40B4-BE49-F238E27FC236}">
                  <a16:creationId xmlns:a16="http://schemas.microsoft.com/office/drawing/2014/main" id="{F2FE7526-2722-42E4-BBC8-D6D41194B5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860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1" name="Oval 9">
              <a:extLst>
                <a:ext uri="{FF2B5EF4-FFF2-40B4-BE49-F238E27FC236}">
                  <a16:creationId xmlns:a16="http://schemas.microsoft.com/office/drawing/2014/main" id="{888CB034-2242-4AE2-9C88-4586BB63AA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0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2" name="Oval 10">
              <a:extLst>
                <a:ext uri="{FF2B5EF4-FFF2-40B4-BE49-F238E27FC236}">
                  <a16:creationId xmlns:a16="http://schemas.microsoft.com/office/drawing/2014/main" id="{EB2C1C46-9430-4F4E-915C-0ECCB44A0C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0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3" name="Oval 11">
              <a:extLst>
                <a:ext uri="{FF2B5EF4-FFF2-40B4-BE49-F238E27FC236}">
                  <a16:creationId xmlns:a16="http://schemas.microsoft.com/office/drawing/2014/main" id="{09579F06-F07C-4C15-B617-B67611EF71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416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4" name="Oval 12">
              <a:extLst>
                <a:ext uri="{FF2B5EF4-FFF2-40B4-BE49-F238E27FC236}">
                  <a16:creationId xmlns:a16="http://schemas.microsoft.com/office/drawing/2014/main" id="{3B50D374-CCFA-4E26-979B-3E8FB65BDF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600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5" name="Oval 13">
              <a:extLst>
                <a:ext uri="{FF2B5EF4-FFF2-40B4-BE49-F238E27FC236}">
                  <a16:creationId xmlns:a16="http://schemas.microsoft.com/office/drawing/2014/main" id="{969FE270-B475-4E47-9EE7-A636FC06EF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650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6" name="Oval 14">
              <a:extLst>
                <a:ext uri="{FF2B5EF4-FFF2-40B4-BE49-F238E27FC236}">
                  <a16:creationId xmlns:a16="http://schemas.microsoft.com/office/drawing/2014/main" id="{E901CE1F-5CAB-4A5A-BAF6-64EEDA11F1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860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7" name="Oval 15">
              <a:extLst>
                <a:ext uri="{FF2B5EF4-FFF2-40B4-BE49-F238E27FC236}">
                  <a16:creationId xmlns:a16="http://schemas.microsoft.com/office/drawing/2014/main" id="{B46455AE-5910-4A2D-A0FC-37ED2BE185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0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8" name="Oval 16">
              <a:extLst>
                <a:ext uri="{FF2B5EF4-FFF2-40B4-BE49-F238E27FC236}">
                  <a16:creationId xmlns:a16="http://schemas.microsoft.com/office/drawing/2014/main" id="{8260C53F-6148-4DAC-9290-06E465299B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0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5" name="Oval 5">
              <a:extLst>
                <a:ext uri="{FF2B5EF4-FFF2-40B4-BE49-F238E27FC236}">
                  <a16:creationId xmlns:a16="http://schemas.microsoft.com/office/drawing/2014/main" id="{3F670285-0F3A-4B91-96BC-B75416114D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6908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6" name="Oval 6">
              <a:extLst>
                <a:ext uri="{FF2B5EF4-FFF2-40B4-BE49-F238E27FC236}">
                  <a16:creationId xmlns:a16="http://schemas.microsoft.com/office/drawing/2014/main" id="{4EC212DD-37CC-4C01-A9A9-4CF9AEF5F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749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7" name="Oval 7">
              <a:extLst>
                <a:ext uri="{FF2B5EF4-FFF2-40B4-BE49-F238E27FC236}">
                  <a16:creationId xmlns:a16="http://schemas.microsoft.com/office/drawing/2014/main" id="{41CC1B90-C117-4924-A224-76CB9F2AC7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99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8" name="Oval 8">
              <a:extLst>
                <a:ext uri="{FF2B5EF4-FFF2-40B4-BE49-F238E27FC236}">
                  <a16:creationId xmlns:a16="http://schemas.microsoft.com/office/drawing/2014/main" id="{2E14CC81-6AEA-4D3D-BF39-E67CC4074C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09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9" name="Oval 9">
              <a:extLst>
                <a:ext uri="{FF2B5EF4-FFF2-40B4-BE49-F238E27FC236}">
                  <a16:creationId xmlns:a16="http://schemas.microsoft.com/office/drawing/2014/main" id="{5748C83C-BA07-430F-A294-15CEF431A0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09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0" name="Oval 10">
              <a:extLst>
                <a:ext uri="{FF2B5EF4-FFF2-40B4-BE49-F238E27FC236}">
                  <a16:creationId xmlns:a16="http://schemas.microsoft.com/office/drawing/2014/main" id="{F8A4BD1C-5A5D-4ADB-B347-A88E0CCA4E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959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1" name="Oval 11">
              <a:extLst>
                <a:ext uri="{FF2B5EF4-FFF2-40B4-BE49-F238E27FC236}">
                  <a16:creationId xmlns:a16="http://schemas.microsoft.com/office/drawing/2014/main" id="{762302FC-57B9-4F6A-896A-2F0AE1BEA3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6908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2" name="Oval 12">
              <a:extLst>
                <a:ext uri="{FF2B5EF4-FFF2-40B4-BE49-F238E27FC236}">
                  <a16:creationId xmlns:a16="http://schemas.microsoft.com/office/drawing/2014/main" id="{70AABD1B-7F30-46DC-81F2-375C083C85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749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3" name="Oval 13">
              <a:extLst>
                <a:ext uri="{FF2B5EF4-FFF2-40B4-BE49-F238E27FC236}">
                  <a16:creationId xmlns:a16="http://schemas.microsoft.com/office/drawing/2014/main" id="{39C7ACA7-543F-49CC-9024-1337A67301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99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4" name="Oval 14">
              <a:extLst>
                <a:ext uri="{FF2B5EF4-FFF2-40B4-BE49-F238E27FC236}">
                  <a16:creationId xmlns:a16="http://schemas.microsoft.com/office/drawing/2014/main" id="{2CB10A3B-58F4-46AC-AEA1-008AC4A9C5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09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5" name="Oval 15">
              <a:extLst>
                <a:ext uri="{FF2B5EF4-FFF2-40B4-BE49-F238E27FC236}">
                  <a16:creationId xmlns:a16="http://schemas.microsoft.com/office/drawing/2014/main" id="{77D3A90B-560D-48BD-A06D-9D2073D1CB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09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6" name="Oval 16">
              <a:extLst>
                <a:ext uri="{FF2B5EF4-FFF2-40B4-BE49-F238E27FC236}">
                  <a16:creationId xmlns:a16="http://schemas.microsoft.com/office/drawing/2014/main" id="{A8CE9958-DC55-4EB0-840C-C5DC94AB2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959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3" name="Oval 5">
              <a:extLst>
                <a:ext uri="{FF2B5EF4-FFF2-40B4-BE49-F238E27FC236}">
                  <a16:creationId xmlns:a16="http://schemas.microsoft.com/office/drawing/2014/main" id="{69CFF0BB-3065-44FE-A84F-2B47A0DEB1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8400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4" name="Oval 6">
              <a:extLst>
                <a:ext uri="{FF2B5EF4-FFF2-40B4-BE49-F238E27FC236}">
                  <a16:creationId xmlns:a16="http://schemas.microsoft.com/office/drawing/2014/main" id="{0BB7F97B-1CE0-4B3A-A1D2-8E2D47FD2A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98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5" name="Oval 7">
              <a:extLst>
                <a:ext uri="{FF2B5EF4-FFF2-40B4-BE49-F238E27FC236}">
                  <a16:creationId xmlns:a16="http://schemas.microsoft.com/office/drawing/2014/main" id="{6DCA5F7D-A5D6-4F6E-AC33-F3B7913DB5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48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6" name="Oval 8">
              <a:extLst>
                <a:ext uri="{FF2B5EF4-FFF2-40B4-BE49-F238E27FC236}">
                  <a16:creationId xmlns:a16="http://schemas.microsoft.com/office/drawing/2014/main" id="{23C0DC0E-D0AE-4EDF-AA5E-01FA8E49D8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158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7" name="Oval 9">
              <a:extLst>
                <a:ext uri="{FF2B5EF4-FFF2-40B4-BE49-F238E27FC236}">
                  <a16:creationId xmlns:a16="http://schemas.microsoft.com/office/drawing/2014/main" id="{D723F523-EECB-4087-BBCC-EB29DC0137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058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8" name="Oval 10">
              <a:extLst>
                <a:ext uri="{FF2B5EF4-FFF2-40B4-BE49-F238E27FC236}">
                  <a16:creationId xmlns:a16="http://schemas.microsoft.com/office/drawing/2014/main" id="{B65AAE17-15A5-44EE-BA14-A8D50F4E7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08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9" name="Oval 11">
              <a:extLst>
                <a:ext uri="{FF2B5EF4-FFF2-40B4-BE49-F238E27FC236}">
                  <a16:creationId xmlns:a16="http://schemas.microsoft.com/office/drawing/2014/main" id="{AB3E58F1-CC86-430A-A01F-647A292F52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8400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0" name="Oval 12">
              <a:extLst>
                <a:ext uri="{FF2B5EF4-FFF2-40B4-BE49-F238E27FC236}">
                  <a16:creationId xmlns:a16="http://schemas.microsoft.com/office/drawing/2014/main" id="{BF0A132E-2656-46DC-908F-2EDB8FC906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98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1" name="Oval 13">
              <a:extLst>
                <a:ext uri="{FF2B5EF4-FFF2-40B4-BE49-F238E27FC236}">
                  <a16:creationId xmlns:a16="http://schemas.microsoft.com/office/drawing/2014/main" id="{5663DDD5-91E5-4FCB-8D90-835E87FCB4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48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2" name="Oval 14">
              <a:extLst>
                <a:ext uri="{FF2B5EF4-FFF2-40B4-BE49-F238E27FC236}">
                  <a16:creationId xmlns:a16="http://schemas.microsoft.com/office/drawing/2014/main" id="{163E61BE-86D6-45A3-AF45-21567782FC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158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3" name="Oval 15">
              <a:extLst>
                <a:ext uri="{FF2B5EF4-FFF2-40B4-BE49-F238E27FC236}">
                  <a16:creationId xmlns:a16="http://schemas.microsoft.com/office/drawing/2014/main" id="{E01F0B22-3472-4736-BC43-0543A53BD9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058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4" name="Oval 16">
              <a:extLst>
                <a:ext uri="{FF2B5EF4-FFF2-40B4-BE49-F238E27FC236}">
                  <a16:creationId xmlns:a16="http://schemas.microsoft.com/office/drawing/2014/main" id="{5CDE27DC-E659-4B8B-8134-C96264B94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08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1" name="Oval 5">
              <a:extLst>
                <a:ext uri="{FF2B5EF4-FFF2-40B4-BE49-F238E27FC236}">
                  <a16:creationId xmlns:a16="http://schemas.microsoft.com/office/drawing/2014/main" id="{FD6555B1-1F95-4319-A2AD-81AA4C4ED9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9892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2" name="Oval 6">
              <a:extLst>
                <a:ext uri="{FF2B5EF4-FFF2-40B4-BE49-F238E27FC236}">
                  <a16:creationId xmlns:a16="http://schemas.microsoft.com/office/drawing/2014/main" id="{19060B0D-EA61-4202-88C6-07C0715249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048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3" name="Oval 7">
              <a:extLst>
                <a:ext uri="{FF2B5EF4-FFF2-40B4-BE49-F238E27FC236}">
                  <a16:creationId xmlns:a16="http://schemas.microsoft.com/office/drawing/2014/main" id="{5BA283E2-005B-4BBE-B718-114AA0CE87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98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4" name="Oval 8">
              <a:extLst>
                <a:ext uri="{FF2B5EF4-FFF2-40B4-BE49-F238E27FC236}">
                  <a16:creationId xmlns:a16="http://schemas.microsoft.com/office/drawing/2014/main" id="{999746B6-CF62-452A-B105-80F4E4ED2C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08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5" name="Oval 9">
              <a:extLst>
                <a:ext uri="{FF2B5EF4-FFF2-40B4-BE49-F238E27FC236}">
                  <a16:creationId xmlns:a16="http://schemas.microsoft.com/office/drawing/2014/main" id="{617CB680-011C-4009-8A66-FC5A544C4F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08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6" name="Oval 10">
              <a:extLst>
                <a:ext uri="{FF2B5EF4-FFF2-40B4-BE49-F238E27FC236}">
                  <a16:creationId xmlns:a16="http://schemas.microsoft.com/office/drawing/2014/main" id="{BCE60331-B92E-42E8-AD12-C984FE8F38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258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7" name="Oval 11">
              <a:extLst>
                <a:ext uri="{FF2B5EF4-FFF2-40B4-BE49-F238E27FC236}">
                  <a16:creationId xmlns:a16="http://schemas.microsoft.com/office/drawing/2014/main" id="{40553C7C-F2D2-4589-ABCE-BF17D3FC59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9892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8" name="Oval 12">
              <a:extLst>
                <a:ext uri="{FF2B5EF4-FFF2-40B4-BE49-F238E27FC236}">
                  <a16:creationId xmlns:a16="http://schemas.microsoft.com/office/drawing/2014/main" id="{DC9EB00D-ED1F-4D35-B8BF-F5A7C93A7D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048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9" name="Oval 13">
              <a:extLst>
                <a:ext uri="{FF2B5EF4-FFF2-40B4-BE49-F238E27FC236}">
                  <a16:creationId xmlns:a16="http://schemas.microsoft.com/office/drawing/2014/main" id="{BAA47500-6D28-4BE6-8683-DE8267D215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98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0" name="Oval 14">
              <a:extLst>
                <a:ext uri="{FF2B5EF4-FFF2-40B4-BE49-F238E27FC236}">
                  <a16:creationId xmlns:a16="http://schemas.microsoft.com/office/drawing/2014/main" id="{D42529AE-12FB-4700-9A83-06EC5EC934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08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1" name="Oval 15">
              <a:extLst>
                <a:ext uri="{FF2B5EF4-FFF2-40B4-BE49-F238E27FC236}">
                  <a16:creationId xmlns:a16="http://schemas.microsoft.com/office/drawing/2014/main" id="{A20E7426-BE95-49D6-92F0-DA573417B1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08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2" name="Oval 16">
              <a:extLst>
                <a:ext uri="{FF2B5EF4-FFF2-40B4-BE49-F238E27FC236}">
                  <a16:creationId xmlns:a16="http://schemas.microsoft.com/office/drawing/2014/main" id="{1595813B-1255-4337-B019-8DDF0C8715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258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9" name="Oval 5">
              <a:extLst>
                <a:ext uri="{FF2B5EF4-FFF2-40B4-BE49-F238E27FC236}">
                  <a16:creationId xmlns:a16="http://schemas.microsoft.com/office/drawing/2014/main" id="{965AAD17-46FF-47ED-8BE3-13B0FE4C79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384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0" name="Oval 6">
              <a:extLst>
                <a:ext uri="{FF2B5EF4-FFF2-40B4-BE49-F238E27FC236}">
                  <a16:creationId xmlns:a16="http://schemas.microsoft.com/office/drawing/2014/main" id="{F7C484CC-1BFB-46F4-B5F8-AF8CFEE3E2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97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1" name="Oval 7">
              <a:extLst>
                <a:ext uri="{FF2B5EF4-FFF2-40B4-BE49-F238E27FC236}">
                  <a16:creationId xmlns:a16="http://schemas.microsoft.com/office/drawing/2014/main" id="{26470741-BC5B-4A50-B230-F7F97A81C7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247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2" name="Oval 8">
              <a:extLst>
                <a:ext uri="{FF2B5EF4-FFF2-40B4-BE49-F238E27FC236}">
                  <a16:creationId xmlns:a16="http://schemas.microsoft.com/office/drawing/2014/main" id="{7FBACBBB-26FA-460D-B34E-CA6B0B33CF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457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3" name="Oval 9">
              <a:extLst>
                <a:ext uri="{FF2B5EF4-FFF2-40B4-BE49-F238E27FC236}">
                  <a16:creationId xmlns:a16="http://schemas.microsoft.com/office/drawing/2014/main" id="{EC61B92A-DAB0-4028-B57C-84A1045320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357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4" name="Oval 10">
              <a:extLst>
                <a:ext uri="{FF2B5EF4-FFF2-40B4-BE49-F238E27FC236}">
                  <a16:creationId xmlns:a16="http://schemas.microsoft.com/office/drawing/2014/main" id="{2DA0C2AB-C5A3-4A16-881B-2935286EC2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07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5" name="Oval 11">
              <a:extLst>
                <a:ext uri="{FF2B5EF4-FFF2-40B4-BE49-F238E27FC236}">
                  <a16:creationId xmlns:a16="http://schemas.microsoft.com/office/drawing/2014/main" id="{1857C572-9806-490E-A8B5-DF1E216C8B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384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6" name="Oval 12">
              <a:extLst>
                <a:ext uri="{FF2B5EF4-FFF2-40B4-BE49-F238E27FC236}">
                  <a16:creationId xmlns:a16="http://schemas.microsoft.com/office/drawing/2014/main" id="{E0E71E6F-3D9C-407D-A130-431E5155D1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97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7" name="Oval 13">
              <a:extLst>
                <a:ext uri="{FF2B5EF4-FFF2-40B4-BE49-F238E27FC236}">
                  <a16:creationId xmlns:a16="http://schemas.microsoft.com/office/drawing/2014/main" id="{B9DB748C-1B97-4B50-BA28-86D14A5515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247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8" name="Oval 14">
              <a:extLst>
                <a:ext uri="{FF2B5EF4-FFF2-40B4-BE49-F238E27FC236}">
                  <a16:creationId xmlns:a16="http://schemas.microsoft.com/office/drawing/2014/main" id="{492BC03D-84CF-4856-87B3-CE775A7384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457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9" name="Oval 15">
              <a:extLst>
                <a:ext uri="{FF2B5EF4-FFF2-40B4-BE49-F238E27FC236}">
                  <a16:creationId xmlns:a16="http://schemas.microsoft.com/office/drawing/2014/main" id="{F7525CC2-B7F9-4420-8CF1-C55E96287F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357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0" name="Oval 16">
              <a:extLst>
                <a:ext uri="{FF2B5EF4-FFF2-40B4-BE49-F238E27FC236}">
                  <a16:creationId xmlns:a16="http://schemas.microsoft.com/office/drawing/2014/main" id="{41E72D39-04DC-47E6-BD22-DC2DC2E8B6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07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7" name="Oval 5">
              <a:extLst>
                <a:ext uri="{FF2B5EF4-FFF2-40B4-BE49-F238E27FC236}">
                  <a16:creationId xmlns:a16="http://schemas.microsoft.com/office/drawing/2014/main" id="{C6435156-FC43-4B1E-ADE0-F5D40B39F6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2876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8" name="Oval 6">
              <a:extLst>
                <a:ext uri="{FF2B5EF4-FFF2-40B4-BE49-F238E27FC236}">
                  <a16:creationId xmlns:a16="http://schemas.microsoft.com/office/drawing/2014/main" id="{649C6916-4B73-495A-A237-2B9E8DE503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346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9" name="Oval 7">
              <a:extLst>
                <a:ext uri="{FF2B5EF4-FFF2-40B4-BE49-F238E27FC236}">
                  <a16:creationId xmlns:a16="http://schemas.microsoft.com/office/drawing/2014/main" id="{F1DAD79C-6738-4AEE-9D67-CE24C2840E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396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0" name="Oval 8">
              <a:extLst>
                <a:ext uri="{FF2B5EF4-FFF2-40B4-BE49-F238E27FC236}">
                  <a16:creationId xmlns:a16="http://schemas.microsoft.com/office/drawing/2014/main" id="{5175361F-9CAC-439B-85B3-121C7ACA49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06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1" name="Oval 9">
              <a:extLst>
                <a:ext uri="{FF2B5EF4-FFF2-40B4-BE49-F238E27FC236}">
                  <a16:creationId xmlns:a16="http://schemas.microsoft.com/office/drawing/2014/main" id="{D983D15D-03ED-49BD-B04A-5643163BA8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06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2" name="Oval 10">
              <a:extLst>
                <a:ext uri="{FF2B5EF4-FFF2-40B4-BE49-F238E27FC236}">
                  <a16:creationId xmlns:a16="http://schemas.microsoft.com/office/drawing/2014/main" id="{324A345F-E155-4E10-B5B8-C3040C2E73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556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3" name="Oval 11">
              <a:extLst>
                <a:ext uri="{FF2B5EF4-FFF2-40B4-BE49-F238E27FC236}">
                  <a16:creationId xmlns:a16="http://schemas.microsoft.com/office/drawing/2014/main" id="{CDBE5FD8-FE74-4D9A-9B3C-403F46D0ED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2876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4" name="Oval 12">
              <a:extLst>
                <a:ext uri="{FF2B5EF4-FFF2-40B4-BE49-F238E27FC236}">
                  <a16:creationId xmlns:a16="http://schemas.microsoft.com/office/drawing/2014/main" id="{F438A22A-E5F8-4DBF-B9C9-94A55EFB74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346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5" name="Oval 13">
              <a:extLst>
                <a:ext uri="{FF2B5EF4-FFF2-40B4-BE49-F238E27FC236}">
                  <a16:creationId xmlns:a16="http://schemas.microsoft.com/office/drawing/2014/main" id="{A4AFBB32-281E-401E-95FB-43B1EE9D62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396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6" name="Oval 14">
              <a:extLst>
                <a:ext uri="{FF2B5EF4-FFF2-40B4-BE49-F238E27FC236}">
                  <a16:creationId xmlns:a16="http://schemas.microsoft.com/office/drawing/2014/main" id="{2FB280ED-4197-4CB3-8485-F637393E2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06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7" name="Oval 15">
              <a:extLst>
                <a:ext uri="{FF2B5EF4-FFF2-40B4-BE49-F238E27FC236}">
                  <a16:creationId xmlns:a16="http://schemas.microsoft.com/office/drawing/2014/main" id="{F42C896E-7635-4E36-9CE7-FE7F4FD798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06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8" name="Oval 16">
              <a:extLst>
                <a:ext uri="{FF2B5EF4-FFF2-40B4-BE49-F238E27FC236}">
                  <a16:creationId xmlns:a16="http://schemas.microsoft.com/office/drawing/2014/main" id="{D753D3CB-5127-4680-BBC6-BB38EA7FEE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556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5" name="Oval 5">
              <a:extLst>
                <a:ext uri="{FF2B5EF4-FFF2-40B4-BE49-F238E27FC236}">
                  <a16:creationId xmlns:a16="http://schemas.microsoft.com/office/drawing/2014/main" id="{4374032F-20FB-4B72-BAD6-4CBF60B1EA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368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6" name="Oval 6">
              <a:extLst>
                <a:ext uri="{FF2B5EF4-FFF2-40B4-BE49-F238E27FC236}">
                  <a16:creationId xmlns:a16="http://schemas.microsoft.com/office/drawing/2014/main" id="{EA5B8F43-C3BB-4956-BC53-1F029F87D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495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7" name="Oval 7">
              <a:extLst>
                <a:ext uri="{FF2B5EF4-FFF2-40B4-BE49-F238E27FC236}">
                  <a16:creationId xmlns:a16="http://schemas.microsoft.com/office/drawing/2014/main" id="{13A45CFD-EE1E-4D40-83C2-367A4E663F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545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8" name="Oval 8">
              <a:extLst>
                <a:ext uri="{FF2B5EF4-FFF2-40B4-BE49-F238E27FC236}">
                  <a16:creationId xmlns:a16="http://schemas.microsoft.com/office/drawing/2014/main" id="{8C15A921-8236-4B21-A6C8-33E90DDB5E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755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9" name="Oval 9">
              <a:extLst>
                <a:ext uri="{FF2B5EF4-FFF2-40B4-BE49-F238E27FC236}">
                  <a16:creationId xmlns:a16="http://schemas.microsoft.com/office/drawing/2014/main" id="{B0057CEE-FF62-4783-846D-7F8D2EAB4D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655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0" name="Oval 10">
              <a:extLst>
                <a:ext uri="{FF2B5EF4-FFF2-40B4-BE49-F238E27FC236}">
                  <a16:creationId xmlns:a16="http://schemas.microsoft.com/office/drawing/2014/main" id="{613B0C13-7503-4C0F-B945-C5C53AA37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05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1" name="Oval 11">
              <a:extLst>
                <a:ext uri="{FF2B5EF4-FFF2-40B4-BE49-F238E27FC236}">
                  <a16:creationId xmlns:a16="http://schemas.microsoft.com/office/drawing/2014/main" id="{6FB61340-9F40-4B3E-B09D-D623E19DCC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368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2" name="Oval 12">
              <a:extLst>
                <a:ext uri="{FF2B5EF4-FFF2-40B4-BE49-F238E27FC236}">
                  <a16:creationId xmlns:a16="http://schemas.microsoft.com/office/drawing/2014/main" id="{1357A527-A4BB-45E7-80C5-F837A394C5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495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3" name="Oval 13">
              <a:extLst>
                <a:ext uri="{FF2B5EF4-FFF2-40B4-BE49-F238E27FC236}">
                  <a16:creationId xmlns:a16="http://schemas.microsoft.com/office/drawing/2014/main" id="{0C64549E-DBDF-4754-931F-00E4C7AC79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545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4" name="Oval 14">
              <a:extLst>
                <a:ext uri="{FF2B5EF4-FFF2-40B4-BE49-F238E27FC236}">
                  <a16:creationId xmlns:a16="http://schemas.microsoft.com/office/drawing/2014/main" id="{4C96122F-4775-4A4A-A7DF-8D226546D9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755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5" name="Oval 15">
              <a:extLst>
                <a:ext uri="{FF2B5EF4-FFF2-40B4-BE49-F238E27FC236}">
                  <a16:creationId xmlns:a16="http://schemas.microsoft.com/office/drawing/2014/main" id="{6A623C98-3ED5-4FDB-9BDD-A2F385CBD4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655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6" name="Oval 16">
              <a:extLst>
                <a:ext uri="{FF2B5EF4-FFF2-40B4-BE49-F238E27FC236}">
                  <a16:creationId xmlns:a16="http://schemas.microsoft.com/office/drawing/2014/main" id="{CC0D70EC-351B-42AC-ACAD-636A31084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05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3" name="Oval 5">
              <a:extLst>
                <a:ext uri="{FF2B5EF4-FFF2-40B4-BE49-F238E27FC236}">
                  <a16:creationId xmlns:a16="http://schemas.microsoft.com/office/drawing/2014/main" id="{80C5E9B4-1EA2-4E35-9217-BF242035BF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5860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4" name="Oval 6">
              <a:extLst>
                <a:ext uri="{FF2B5EF4-FFF2-40B4-BE49-F238E27FC236}">
                  <a16:creationId xmlns:a16="http://schemas.microsoft.com/office/drawing/2014/main" id="{60B5CACE-0A96-4DAC-9338-5F5036272F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44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5" name="Oval 7">
              <a:extLst>
                <a:ext uri="{FF2B5EF4-FFF2-40B4-BE49-F238E27FC236}">
                  <a16:creationId xmlns:a16="http://schemas.microsoft.com/office/drawing/2014/main" id="{AD9DB7A9-E9FF-4948-B788-420FA08B7B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94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6" name="Oval 8">
              <a:extLst>
                <a:ext uri="{FF2B5EF4-FFF2-40B4-BE49-F238E27FC236}">
                  <a16:creationId xmlns:a16="http://schemas.microsoft.com/office/drawing/2014/main" id="{2B733EC3-F3BA-4155-9E7D-5A96950713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04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7" name="Oval 9">
              <a:extLst>
                <a:ext uri="{FF2B5EF4-FFF2-40B4-BE49-F238E27FC236}">
                  <a16:creationId xmlns:a16="http://schemas.microsoft.com/office/drawing/2014/main" id="{582C0CF5-D210-4E12-8DAC-ECB2CFD288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04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8" name="Oval 10">
              <a:extLst>
                <a:ext uri="{FF2B5EF4-FFF2-40B4-BE49-F238E27FC236}">
                  <a16:creationId xmlns:a16="http://schemas.microsoft.com/office/drawing/2014/main" id="{1D043E74-088C-4725-9FCB-70BBB18D7B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54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9" name="Oval 11">
              <a:extLst>
                <a:ext uri="{FF2B5EF4-FFF2-40B4-BE49-F238E27FC236}">
                  <a16:creationId xmlns:a16="http://schemas.microsoft.com/office/drawing/2014/main" id="{9EF98F40-F879-452A-BFED-DB2F9B441D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5860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0" name="Oval 12">
              <a:extLst>
                <a:ext uri="{FF2B5EF4-FFF2-40B4-BE49-F238E27FC236}">
                  <a16:creationId xmlns:a16="http://schemas.microsoft.com/office/drawing/2014/main" id="{7C5B9AC5-3C38-481B-9AF3-5608F075EB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44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1" name="Oval 13">
              <a:extLst>
                <a:ext uri="{FF2B5EF4-FFF2-40B4-BE49-F238E27FC236}">
                  <a16:creationId xmlns:a16="http://schemas.microsoft.com/office/drawing/2014/main" id="{5AE04431-1873-412F-B918-309D491C77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94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2" name="Oval 14">
              <a:extLst>
                <a:ext uri="{FF2B5EF4-FFF2-40B4-BE49-F238E27FC236}">
                  <a16:creationId xmlns:a16="http://schemas.microsoft.com/office/drawing/2014/main" id="{EDA79235-F135-4D64-818C-0BB7966D7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04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3" name="Oval 15">
              <a:extLst>
                <a:ext uri="{FF2B5EF4-FFF2-40B4-BE49-F238E27FC236}">
                  <a16:creationId xmlns:a16="http://schemas.microsoft.com/office/drawing/2014/main" id="{653F3A07-861E-4D18-9A42-129B94AD78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04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4" name="Oval 16">
              <a:extLst>
                <a:ext uri="{FF2B5EF4-FFF2-40B4-BE49-F238E27FC236}">
                  <a16:creationId xmlns:a16="http://schemas.microsoft.com/office/drawing/2014/main" id="{D72712A2-2BA4-4DD6-A81E-DA79CFE771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54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1" name="Oval 5">
              <a:extLst>
                <a:ext uri="{FF2B5EF4-FFF2-40B4-BE49-F238E27FC236}">
                  <a16:creationId xmlns:a16="http://schemas.microsoft.com/office/drawing/2014/main" id="{00C33D6E-0C99-447A-8AC2-24D9185B8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7352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2" name="Oval 6">
              <a:extLst>
                <a:ext uri="{FF2B5EF4-FFF2-40B4-BE49-F238E27FC236}">
                  <a16:creationId xmlns:a16="http://schemas.microsoft.com/office/drawing/2014/main" id="{4B1515A6-78CF-40D4-9148-779BD52B47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94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3" name="Oval 7">
              <a:extLst>
                <a:ext uri="{FF2B5EF4-FFF2-40B4-BE49-F238E27FC236}">
                  <a16:creationId xmlns:a16="http://schemas.microsoft.com/office/drawing/2014/main" id="{563FF8CE-919F-4A55-97A5-8DF6397742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844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4" name="Oval 8">
              <a:extLst>
                <a:ext uri="{FF2B5EF4-FFF2-40B4-BE49-F238E27FC236}">
                  <a16:creationId xmlns:a16="http://schemas.microsoft.com/office/drawing/2014/main" id="{B9D69E22-F9A7-49A9-860B-C49E9FE51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054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5" name="Oval 9">
              <a:extLst>
                <a:ext uri="{FF2B5EF4-FFF2-40B4-BE49-F238E27FC236}">
                  <a16:creationId xmlns:a16="http://schemas.microsoft.com/office/drawing/2014/main" id="{2CDA3C9A-A3FD-4DEE-A772-B7B73FFB8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954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6" name="Oval 10">
              <a:extLst>
                <a:ext uri="{FF2B5EF4-FFF2-40B4-BE49-F238E27FC236}">
                  <a16:creationId xmlns:a16="http://schemas.microsoft.com/office/drawing/2014/main" id="{EDCCBA3A-74E5-48A9-9FF8-21A06077B3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04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7" name="Oval 11">
              <a:extLst>
                <a:ext uri="{FF2B5EF4-FFF2-40B4-BE49-F238E27FC236}">
                  <a16:creationId xmlns:a16="http://schemas.microsoft.com/office/drawing/2014/main" id="{6D3179CC-1181-478C-BBB4-D7A70D254E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7352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8" name="Oval 12">
              <a:extLst>
                <a:ext uri="{FF2B5EF4-FFF2-40B4-BE49-F238E27FC236}">
                  <a16:creationId xmlns:a16="http://schemas.microsoft.com/office/drawing/2014/main" id="{68299129-A5BA-4F07-BA2D-E144EFFDFB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94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9" name="Oval 13">
              <a:extLst>
                <a:ext uri="{FF2B5EF4-FFF2-40B4-BE49-F238E27FC236}">
                  <a16:creationId xmlns:a16="http://schemas.microsoft.com/office/drawing/2014/main" id="{4EBD7647-AADE-469F-984C-D26CBCD8C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844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0" name="Oval 14">
              <a:extLst>
                <a:ext uri="{FF2B5EF4-FFF2-40B4-BE49-F238E27FC236}">
                  <a16:creationId xmlns:a16="http://schemas.microsoft.com/office/drawing/2014/main" id="{919C9F30-9947-4EA2-9504-A82FFD9341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054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1" name="Oval 15">
              <a:extLst>
                <a:ext uri="{FF2B5EF4-FFF2-40B4-BE49-F238E27FC236}">
                  <a16:creationId xmlns:a16="http://schemas.microsoft.com/office/drawing/2014/main" id="{0BDC04DD-CC87-4C88-80EC-3B3E7AF50B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954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2" name="Oval 16">
              <a:extLst>
                <a:ext uri="{FF2B5EF4-FFF2-40B4-BE49-F238E27FC236}">
                  <a16:creationId xmlns:a16="http://schemas.microsoft.com/office/drawing/2014/main" id="{E9A5E0F1-64E4-43FB-85C0-13FD515B5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04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9" name="Oval 5">
              <a:extLst>
                <a:ext uri="{FF2B5EF4-FFF2-40B4-BE49-F238E27FC236}">
                  <a16:creationId xmlns:a16="http://schemas.microsoft.com/office/drawing/2014/main" id="{E68F7B62-64C0-4635-BA74-56468297D8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8844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0" name="Oval 6">
              <a:extLst>
                <a:ext uri="{FF2B5EF4-FFF2-40B4-BE49-F238E27FC236}">
                  <a16:creationId xmlns:a16="http://schemas.microsoft.com/office/drawing/2014/main" id="{C991ECB8-C8AF-4485-BECF-708E390A35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943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1" name="Oval 7">
              <a:extLst>
                <a:ext uri="{FF2B5EF4-FFF2-40B4-BE49-F238E27FC236}">
                  <a16:creationId xmlns:a16="http://schemas.microsoft.com/office/drawing/2014/main" id="{45883F8D-1309-494D-B4DC-F7A709DFEE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993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2" name="Oval 8">
              <a:extLst>
                <a:ext uri="{FF2B5EF4-FFF2-40B4-BE49-F238E27FC236}">
                  <a16:creationId xmlns:a16="http://schemas.microsoft.com/office/drawing/2014/main" id="{78F468E3-CB7B-4444-BF47-194FBABE91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203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3" name="Oval 9">
              <a:extLst>
                <a:ext uri="{FF2B5EF4-FFF2-40B4-BE49-F238E27FC236}">
                  <a16:creationId xmlns:a16="http://schemas.microsoft.com/office/drawing/2014/main" id="{B6BBD24F-D9CB-464F-BB00-3E852E235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103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4" name="Oval 10">
              <a:extLst>
                <a:ext uri="{FF2B5EF4-FFF2-40B4-BE49-F238E27FC236}">
                  <a16:creationId xmlns:a16="http://schemas.microsoft.com/office/drawing/2014/main" id="{176CC62C-5787-4890-8AD5-7462BF5DA8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153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5" name="Oval 11">
              <a:extLst>
                <a:ext uri="{FF2B5EF4-FFF2-40B4-BE49-F238E27FC236}">
                  <a16:creationId xmlns:a16="http://schemas.microsoft.com/office/drawing/2014/main" id="{A17817CD-9E99-4966-9F7B-A712B374BF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8844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6" name="Oval 12">
              <a:extLst>
                <a:ext uri="{FF2B5EF4-FFF2-40B4-BE49-F238E27FC236}">
                  <a16:creationId xmlns:a16="http://schemas.microsoft.com/office/drawing/2014/main" id="{6531A6CD-EC11-4B75-A342-F1FEFD8D2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943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7" name="Oval 13">
              <a:extLst>
                <a:ext uri="{FF2B5EF4-FFF2-40B4-BE49-F238E27FC236}">
                  <a16:creationId xmlns:a16="http://schemas.microsoft.com/office/drawing/2014/main" id="{591DCD2E-37B5-47A7-9B1D-61F4DE8E61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993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8" name="Oval 14">
              <a:extLst>
                <a:ext uri="{FF2B5EF4-FFF2-40B4-BE49-F238E27FC236}">
                  <a16:creationId xmlns:a16="http://schemas.microsoft.com/office/drawing/2014/main" id="{9FA10B59-FD81-4CD2-A738-3E4E4B994C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203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9" name="Oval 15">
              <a:extLst>
                <a:ext uri="{FF2B5EF4-FFF2-40B4-BE49-F238E27FC236}">
                  <a16:creationId xmlns:a16="http://schemas.microsoft.com/office/drawing/2014/main" id="{857E7047-8C28-469C-9773-B69B29960E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103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0" name="Oval 16">
              <a:extLst>
                <a:ext uri="{FF2B5EF4-FFF2-40B4-BE49-F238E27FC236}">
                  <a16:creationId xmlns:a16="http://schemas.microsoft.com/office/drawing/2014/main" id="{440BCF80-D794-4F4F-A0AF-22599F2EBB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153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7" name="Oval 5">
              <a:extLst>
                <a:ext uri="{FF2B5EF4-FFF2-40B4-BE49-F238E27FC236}">
                  <a16:creationId xmlns:a16="http://schemas.microsoft.com/office/drawing/2014/main" id="{BD8FF804-601B-444E-BC29-0A6A6EA444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336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8" name="Oval 6">
              <a:extLst>
                <a:ext uri="{FF2B5EF4-FFF2-40B4-BE49-F238E27FC236}">
                  <a16:creationId xmlns:a16="http://schemas.microsoft.com/office/drawing/2014/main" id="{C7658DAB-C197-4045-B165-B3035A9772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92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9" name="Oval 7">
              <a:extLst>
                <a:ext uri="{FF2B5EF4-FFF2-40B4-BE49-F238E27FC236}">
                  <a16:creationId xmlns:a16="http://schemas.microsoft.com/office/drawing/2014/main" id="{E9699DD9-E020-4A52-BDC7-19576C5640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142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0" name="Oval 8">
              <a:extLst>
                <a:ext uri="{FF2B5EF4-FFF2-40B4-BE49-F238E27FC236}">
                  <a16:creationId xmlns:a16="http://schemas.microsoft.com/office/drawing/2014/main" id="{68533D16-DEEB-4FE5-9660-098AF90F05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352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1" name="Oval 9">
              <a:extLst>
                <a:ext uri="{FF2B5EF4-FFF2-40B4-BE49-F238E27FC236}">
                  <a16:creationId xmlns:a16="http://schemas.microsoft.com/office/drawing/2014/main" id="{0E2AF7F7-0F60-47DE-8E62-915E431AF4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252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2" name="Oval 10">
              <a:extLst>
                <a:ext uri="{FF2B5EF4-FFF2-40B4-BE49-F238E27FC236}">
                  <a16:creationId xmlns:a16="http://schemas.microsoft.com/office/drawing/2014/main" id="{0E7A9F0F-6B24-4C2D-AB5E-242EAD1351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302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3" name="Oval 11">
              <a:extLst>
                <a:ext uri="{FF2B5EF4-FFF2-40B4-BE49-F238E27FC236}">
                  <a16:creationId xmlns:a16="http://schemas.microsoft.com/office/drawing/2014/main" id="{D773659E-9B18-40AF-9E5C-D4198CC284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336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4" name="Oval 12">
              <a:extLst>
                <a:ext uri="{FF2B5EF4-FFF2-40B4-BE49-F238E27FC236}">
                  <a16:creationId xmlns:a16="http://schemas.microsoft.com/office/drawing/2014/main" id="{F7F9F164-339C-4863-8470-E051B83B99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92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5" name="Oval 13">
              <a:extLst>
                <a:ext uri="{FF2B5EF4-FFF2-40B4-BE49-F238E27FC236}">
                  <a16:creationId xmlns:a16="http://schemas.microsoft.com/office/drawing/2014/main" id="{9CEFB400-2005-4041-85B4-26EEABF92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142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6" name="Oval 14">
              <a:extLst>
                <a:ext uri="{FF2B5EF4-FFF2-40B4-BE49-F238E27FC236}">
                  <a16:creationId xmlns:a16="http://schemas.microsoft.com/office/drawing/2014/main" id="{09EB5D7E-87A6-4A68-BC58-B449C2C574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352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7" name="Oval 15">
              <a:extLst>
                <a:ext uri="{FF2B5EF4-FFF2-40B4-BE49-F238E27FC236}">
                  <a16:creationId xmlns:a16="http://schemas.microsoft.com/office/drawing/2014/main" id="{15E203D1-9F33-43D1-B87D-3C8E71ACB2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252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8" name="Oval 16">
              <a:extLst>
                <a:ext uri="{FF2B5EF4-FFF2-40B4-BE49-F238E27FC236}">
                  <a16:creationId xmlns:a16="http://schemas.microsoft.com/office/drawing/2014/main" id="{208AC557-1E6F-4130-BB10-417108C70B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302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5" name="Oval 5">
              <a:extLst>
                <a:ext uri="{FF2B5EF4-FFF2-40B4-BE49-F238E27FC236}">
                  <a16:creationId xmlns:a16="http://schemas.microsoft.com/office/drawing/2014/main" id="{A5A09D3B-C318-48D1-A2D8-58819F394F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1828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6" name="Oval 6">
              <a:extLst>
                <a:ext uri="{FF2B5EF4-FFF2-40B4-BE49-F238E27FC236}">
                  <a16:creationId xmlns:a16="http://schemas.microsoft.com/office/drawing/2014/main" id="{96D2D633-CF09-42E3-9D92-D250D1D9B7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241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7" name="Oval 7">
              <a:extLst>
                <a:ext uri="{FF2B5EF4-FFF2-40B4-BE49-F238E27FC236}">
                  <a16:creationId xmlns:a16="http://schemas.microsoft.com/office/drawing/2014/main" id="{83B39F63-1F3E-4572-9CC5-DAE381025D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91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8" name="Oval 8">
              <a:extLst>
                <a:ext uri="{FF2B5EF4-FFF2-40B4-BE49-F238E27FC236}">
                  <a16:creationId xmlns:a16="http://schemas.microsoft.com/office/drawing/2014/main" id="{59AA6EE7-6969-4256-B89B-896D5EBD4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501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9" name="Oval 9">
              <a:extLst>
                <a:ext uri="{FF2B5EF4-FFF2-40B4-BE49-F238E27FC236}">
                  <a16:creationId xmlns:a16="http://schemas.microsoft.com/office/drawing/2014/main" id="{C386F88C-08E4-487F-95B9-BB12F88E21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401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0" name="Oval 10">
              <a:extLst>
                <a:ext uri="{FF2B5EF4-FFF2-40B4-BE49-F238E27FC236}">
                  <a16:creationId xmlns:a16="http://schemas.microsoft.com/office/drawing/2014/main" id="{7AAA7201-0080-45BF-B127-7F15AC265D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451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1" name="Oval 11">
              <a:extLst>
                <a:ext uri="{FF2B5EF4-FFF2-40B4-BE49-F238E27FC236}">
                  <a16:creationId xmlns:a16="http://schemas.microsoft.com/office/drawing/2014/main" id="{35A38CD6-240A-4DF5-92A4-A1F0AD8FAC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1828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2" name="Oval 12">
              <a:extLst>
                <a:ext uri="{FF2B5EF4-FFF2-40B4-BE49-F238E27FC236}">
                  <a16:creationId xmlns:a16="http://schemas.microsoft.com/office/drawing/2014/main" id="{F7313826-7D47-410C-99F6-36ADFBD86C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241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3" name="Oval 13">
              <a:extLst>
                <a:ext uri="{FF2B5EF4-FFF2-40B4-BE49-F238E27FC236}">
                  <a16:creationId xmlns:a16="http://schemas.microsoft.com/office/drawing/2014/main" id="{CB890C04-CDC0-4281-8BAA-A87527FAC1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91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4" name="Oval 14">
              <a:extLst>
                <a:ext uri="{FF2B5EF4-FFF2-40B4-BE49-F238E27FC236}">
                  <a16:creationId xmlns:a16="http://schemas.microsoft.com/office/drawing/2014/main" id="{3EAD4432-31A7-4EC0-B9E7-0CE209776B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501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5" name="Oval 15">
              <a:extLst>
                <a:ext uri="{FF2B5EF4-FFF2-40B4-BE49-F238E27FC236}">
                  <a16:creationId xmlns:a16="http://schemas.microsoft.com/office/drawing/2014/main" id="{5F659E41-2FF2-4A6C-90ED-1DA186EAB5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401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6" name="Oval 16">
              <a:extLst>
                <a:ext uri="{FF2B5EF4-FFF2-40B4-BE49-F238E27FC236}">
                  <a16:creationId xmlns:a16="http://schemas.microsoft.com/office/drawing/2014/main" id="{86D93156-8963-4BA9-8CB8-4DDD398EFB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451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3" name="Oval 5">
              <a:extLst>
                <a:ext uri="{FF2B5EF4-FFF2-40B4-BE49-F238E27FC236}">
                  <a16:creationId xmlns:a16="http://schemas.microsoft.com/office/drawing/2014/main" id="{96B697CC-8E71-48AF-8FAC-4BD2E38A7D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3320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4" name="Oval 6">
              <a:extLst>
                <a:ext uri="{FF2B5EF4-FFF2-40B4-BE49-F238E27FC236}">
                  <a16:creationId xmlns:a16="http://schemas.microsoft.com/office/drawing/2014/main" id="{F0ADEF5A-B2BC-42DB-8305-DE0AF9A559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390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5" name="Oval 7">
              <a:extLst>
                <a:ext uri="{FF2B5EF4-FFF2-40B4-BE49-F238E27FC236}">
                  <a16:creationId xmlns:a16="http://schemas.microsoft.com/office/drawing/2014/main" id="{EF60DEF9-9646-440F-AF88-5CC37EDB89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440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6" name="Oval 8">
              <a:extLst>
                <a:ext uri="{FF2B5EF4-FFF2-40B4-BE49-F238E27FC236}">
                  <a16:creationId xmlns:a16="http://schemas.microsoft.com/office/drawing/2014/main" id="{032E1288-C52E-4E63-B183-CA7CCC15A9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650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7" name="Oval 9">
              <a:extLst>
                <a:ext uri="{FF2B5EF4-FFF2-40B4-BE49-F238E27FC236}">
                  <a16:creationId xmlns:a16="http://schemas.microsoft.com/office/drawing/2014/main" id="{53F1F75A-7BC0-46CD-8A1E-E07AE281D3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550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8" name="Oval 10">
              <a:extLst>
                <a:ext uri="{FF2B5EF4-FFF2-40B4-BE49-F238E27FC236}">
                  <a16:creationId xmlns:a16="http://schemas.microsoft.com/office/drawing/2014/main" id="{EF39B9EF-94AF-4419-841E-5F933513E1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00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9" name="Oval 11">
              <a:extLst>
                <a:ext uri="{FF2B5EF4-FFF2-40B4-BE49-F238E27FC236}">
                  <a16:creationId xmlns:a16="http://schemas.microsoft.com/office/drawing/2014/main" id="{03C7479C-6F14-4127-A68C-7432E764BA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3320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0" name="Oval 12">
              <a:extLst>
                <a:ext uri="{FF2B5EF4-FFF2-40B4-BE49-F238E27FC236}">
                  <a16:creationId xmlns:a16="http://schemas.microsoft.com/office/drawing/2014/main" id="{0F23CE0A-F683-4C39-86B6-B325EA351B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390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1" name="Oval 13">
              <a:extLst>
                <a:ext uri="{FF2B5EF4-FFF2-40B4-BE49-F238E27FC236}">
                  <a16:creationId xmlns:a16="http://schemas.microsoft.com/office/drawing/2014/main" id="{FA3079C9-D510-4307-B22F-BD979EB6A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440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2" name="Oval 14">
              <a:extLst>
                <a:ext uri="{FF2B5EF4-FFF2-40B4-BE49-F238E27FC236}">
                  <a16:creationId xmlns:a16="http://schemas.microsoft.com/office/drawing/2014/main" id="{ED5A46B0-2090-4391-B905-06F66CA341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650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3" name="Oval 15">
              <a:extLst>
                <a:ext uri="{FF2B5EF4-FFF2-40B4-BE49-F238E27FC236}">
                  <a16:creationId xmlns:a16="http://schemas.microsoft.com/office/drawing/2014/main" id="{C6E95F2F-CD10-46B9-9831-E05E03F97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550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4" name="Oval 16">
              <a:extLst>
                <a:ext uri="{FF2B5EF4-FFF2-40B4-BE49-F238E27FC236}">
                  <a16:creationId xmlns:a16="http://schemas.microsoft.com/office/drawing/2014/main" id="{2A318FEF-0344-44D7-9766-A3E16E344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00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1" name="Oval 5">
              <a:extLst>
                <a:ext uri="{FF2B5EF4-FFF2-40B4-BE49-F238E27FC236}">
                  <a16:creationId xmlns:a16="http://schemas.microsoft.com/office/drawing/2014/main" id="{582ADF9B-1DCD-44A2-9BF9-823651F457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4812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2" name="Oval 6">
              <a:extLst>
                <a:ext uri="{FF2B5EF4-FFF2-40B4-BE49-F238E27FC236}">
                  <a16:creationId xmlns:a16="http://schemas.microsoft.com/office/drawing/2014/main" id="{5F13DF08-AEC2-43B5-B4B1-706DC2A920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540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3" name="Oval 7">
              <a:extLst>
                <a:ext uri="{FF2B5EF4-FFF2-40B4-BE49-F238E27FC236}">
                  <a16:creationId xmlns:a16="http://schemas.microsoft.com/office/drawing/2014/main" id="{AD7E60CE-1DB6-42CA-8A2F-DD09A84D41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90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4" name="Oval 8">
              <a:extLst>
                <a:ext uri="{FF2B5EF4-FFF2-40B4-BE49-F238E27FC236}">
                  <a16:creationId xmlns:a16="http://schemas.microsoft.com/office/drawing/2014/main" id="{5EABCC8A-EBDA-4758-843B-2EC8F39256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800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5" name="Oval 9">
              <a:extLst>
                <a:ext uri="{FF2B5EF4-FFF2-40B4-BE49-F238E27FC236}">
                  <a16:creationId xmlns:a16="http://schemas.microsoft.com/office/drawing/2014/main" id="{0036A415-5486-4F5D-815B-8499658E97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700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6" name="Oval 10">
              <a:extLst>
                <a:ext uri="{FF2B5EF4-FFF2-40B4-BE49-F238E27FC236}">
                  <a16:creationId xmlns:a16="http://schemas.microsoft.com/office/drawing/2014/main" id="{E9321101-D800-4DD7-BAF9-800380F587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750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7" name="Oval 11">
              <a:extLst>
                <a:ext uri="{FF2B5EF4-FFF2-40B4-BE49-F238E27FC236}">
                  <a16:creationId xmlns:a16="http://schemas.microsoft.com/office/drawing/2014/main" id="{6EA66E06-553D-4CCC-B3D0-798C86244A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4812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8" name="Oval 12">
              <a:extLst>
                <a:ext uri="{FF2B5EF4-FFF2-40B4-BE49-F238E27FC236}">
                  <a16:creationId xmlns:a16="http://schemas.microsoft.com/office/drawing/2014/main" id="{98C040D5-1C29-41E7-8DEB-41F52071A7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540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9" name="Oval 13">
              <a:extLst>
                <a:ext uri="{FF2B5EF4-FFF2-40B4-BE49-F238E27FC236}">
                  <a16:creationId xmlns:a16="http://schemas.microsoft.com/office/drawing/2014/main" id="{0A3F9AAF-BDBD-409C-8765-973F2333C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90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0" name="Oval 14">
              <a:extLst>
                <a:ext uri="{FF2B5EF4-FFF2-40B4-BE49-F238E27FC236}">
                  <a16:creationId xmlns:a16="http://schemas.microsoft.com/office/drawing/2014/main" id="{104D5D9D-FE47-4EDA-AF62-9D27FCB0D7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800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1" name="Oval 15">
              <a:extLst>
                <a:ext uri="{FF2B5EF4-FFF2-40B4-BE49-F238E27FC236}">
                  <a16:creationId xmlns:a16="http://schemas.microsoft.com/office/drawing/2014/main" id="{175928B0-DC59-4348-90C1-82361536D7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700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2" name="Oval 16">
              <a:extLst>
                <a:ext uri="{FF2B5EF4-FFF2-40B4-BE49-F238E27FC236}">
                  <a16:creationId xmlns:a16="http://schemas.microsoft.com/office/drawing/2014/main" id="{FD6331FA-CCA8-4DBC-B18D-50BDDC5CC7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750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9" name="Oval 5">
              <a:extLst>
                <a:ext uri="{FF2B5EF4-FFF2-40B4-BE49-F238E27FC236}">
                  <a16:creationId xmlns:a16="http://schemas.microsoft.com/office/drawing/2014/main" id="{E6DC1C4B-3DD0-4B8A-AE87-91E45A94D5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304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0" name="Oval 6">
              <a:extLst>
                <a:ext uri="{FF2B5EF4-FFF2-40B4-BE49-F238E27FC236}">
                  <a16:creationId xmlns:a16="http://schemas.microsoft.com/office/drawing/2014/main" id="{F915303A-0EAB-4195-83D1-96185F9729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89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1" name="Oval 7">
              <a:extLst>
                <a:ext uri="{FF2B5EF4-FFF2-40B4-BE49-F238E27FC236}">
                  <a16:creationId xmlns:a16="http://schemas.microsoft.com/office/drawing/2014/main" id="{893427BB-5AFD-4911-AD20-7DF128519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739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2" name="Oval 8">
              <a:extLst>
                <a:ext uri="{FF2B5EF4-FFF2-40B4-BE49-F238E27FC236}">
                  <a16:creationId xmlns:a16="http://schemas.microsoft.com/office/drawing/2014/main" id="{80A62F93-0144-482F-B480-48B7AFA354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949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3" name="Oval 9">
              <a:extLst>
                <a:ext uri="{FF2B5EF4-FFF2-40B4-BE49-F238E27FC236}">
                  <a16:creationId xmlns:a16="http://schemas.microsoft.com/office/drawing/2014/main" id="{2B7FA216-FF6E-4697-BA36-8B2228240C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849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4" name="Oval 10">
              <a:extLst>
                <a:ext uri="{FF2B5EF4-FFF2-40B4-BE49-F238E27FC236}">
                  <a16:creationId xmlns:a16="http://schemas.microsoft.com/office/drawing/2014/main" id="{8CE0951F-4066-404D-9FCE-B18637B850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899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5" name="Oval 11">
              <a:extLst>
                <a:ext uri="{FF2B5EF4-FFF2-40B4-BE49-F238E27FC236}">
                  <a16:creationId xmlns:a16="http://schemas.microsoft.com/office/drawing/2014/main" id="{C05715ED-8294-4991-ABA7-5196EE0D06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304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6" name="Oval 12">
              <a:extLst>
                <a:ext uri="{FF2B5EF4-FFF2-40B4-BE49-F238E27FC236}">
                  <a16:creationId xmlns:a16="http://schemas.microsoft.com/office/drawing/2014/main" id="{A2E3582F-4E9D-40CF-B403-DEEECF32F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89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7" name="Oval 13">
              <a:extLst>
                <a:ext uri="{FF2B5EF4-FFF2-40B4-BE49-F238E27FC236}">
                  <a16:creationId xmlns:a16="http://schemas.microsoft.com/office/drawing/2014/main" id="{223F8265-FF37-4D40-8537-655F612A9E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739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8" name="Oval 14">
              <a:extLst>
                <a:ext uri="{FF2B5EF4-FFF2-40B4-BE49-F238E27FC236}">
                  <a16:creationId xmlns:a16="http://schemas.microsoft.com/office/drawing/2014/main" id="{84482AC8-E235-460E-81DC-74393374B7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949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9" name="Oval 15">
              <a:extLst>
                <a:ext uri="{FF2B5EF4-FFF2-40B4-BE49-F238E27FC236}">
                  <a16:creationId xmlns:a16="http://schemas.microsoft.com/office/drawing/2014/main" id="{9A306252-3F49-46C0-978C-7C2EF4340F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849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0" name="Oval 16">
              <a:extLst>
                <a:ext uri="{FF2B5EF4-FFF2-40B4-BE49-F238E27FC236}">
                  <a16:creationId xmlns:a16="http://schemas.microsoft.com/office/drawing/2014/main" id="{0DD51496-7AE1-4AA8-AB2C-76DFF58FAA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899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7" name="Oval 5">
              <a:extLst>
                <a:ext uri="{FF2B5EF4-FFF2-40B4-BE49-F238E27FC236}">
                  <a16:creationId xmlns:a16="http://schemas.microsoft.com/office/drawing/2014/main" id="{5739D0C5-8841-4E5F-9DAF-33B0087320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7796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8" name="Oval 6">
              <a:extLst>
                <a:ext uri="{FF2B5EF4-FFF2-40B4-BE49-F238E27FC236}">
                  <a16:creationId xmlns:a16="http://schemas.microsoft.com/office/drawing/2014/main" id="{F9F6610C-99FD-4B95-8B51-D3D8F3204C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838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9" name="Oval 7">
              <a:extLst>
                <a:ext uri="{FF2B5EF4-FFF2-40B4-BE49-F238E27FC236}">
                  <a16:creationId xmlns:a16="http://schemas.microsoft.com/office/drawing/2014/main" id="{988EB8EB-4DB6-4EB7-A904-85E58655AC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8884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0" name="Oval 8">
              <a:extLst>
                <a:ext uri="{FF2B5EF4-FFF2-40B4-BE49-F238E27FC236}">
                  <a16:creationId xmlns:a16="http://schemas.microsoft.com/office/drawing/2014/main" id="{EDB4FAA8-C7B9-4196-97DB-7D661F5618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098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1" name="Oval 9">
              <a:extLst>
                <a:ext uri="{FF2B5EF4-FFF2-40B4-BE49-F238E27FC236}">
                  <a16:creationId xmlns:a16="http://schemas.microsoft.com/office/drawing/2014/main" id="{80337D2C-BD9D-45FF-825B-143F5200A6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998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2" name="Oval 10">
              <a:extLst>
                <a:ext uri="{FF2B5EF4-FFF2-40B4-BE49-F238E27FC236}">
                  <a16:creationId xmlns:a16="http://schemas.microsoft.com/office/drawing/2014/main" id="{68389CAE-E74B-46DF-8335-200C8AB86A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0484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3" name="Oval 11">
              <a:extLst>
                <a:ext uri="{FF2B5EF4-FFF2-40B4-BE49-F238E27FC236}">
                  <a16:creationId xmlns:a16="http://schemas.microsoft.com/office/drawing/2014/main" id="{5FD19253-42DE-499A-8C7C-8C3CDC2E59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7796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4" name="Oval 12">
              <a:extLst>
                <a:ext uri="{FF2B5EF4-FFF2-40B4-BE49-F238E27FC236}">
                  <a16:creationId xmlns:a16="http://schemas.microsoft.com/office/drawing/2014/main" id="{F7BAB8B6-6C5C-40D0-A41F-5464BE92B1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838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5" name="Oval 13">
              <a:extLst>
                <a:ext uri="{FF2B5EF4-FFF2-40B4-BE49-F238E27FC236}">
                  <a16:creationId xmlns:a16="http://schemas.microsoft.com/office/drawing/2014/main" id="{3406A65F-5A04-4436-953F-7D25BC860D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8884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6" name="Oval 14">
              <a:extLst>
                <a:ext uri="{FF2B5EF4-FFF2-40B4-BE49-F238E27FC236}">
                  <a16:creationId xmlns:a16="http://schemas.microsoft.com/office/drawing/2014/main" id="{896102FE-3E6B-4CC4-A9A4-37DC95692F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098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7" name="Oval 15">
              <a:extLst>
                <a:ext uri="{FF2B5EF4-FFF2-40B4-BE49-F238E27FC236}">
                  <a16:creationId xmlns:a16="http://schemas.microsoft.com/office/drawing/2014/main" id="{FBA3E5ED-1C87-4BE4-A4AA-1E83373605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998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8" name="Oval 16">
              <a:extLst>
                <a:ext uri="{FF2B5EF4-FFF2-40B4-BE49-F238E27FC236}">
                  <a16:creationId xmlns:a16="http://schemas.microsoft.com/office/drawing/2014/main" id="{A508446F-1FEB-4E78-84F3-1DD8FD57A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0484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5" name="Oval 5">
              <a:extLst>
                <a:ext uri="{FF2B5EF4-FFF2-40B4-BE49-F238E27FC236}">
                  <a16:creationId xmlns:a16="http://schemas.microsoft.com/office/drawing/2014/main" id="{358013B6-E1CE-4B8D-9485-9A66484CC3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288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6" name="Oval 6">
              <a:extLst>
                <a:ext uri="{FF2B5EF4-FFF2-40B4-BE49-F238E27FC236}">
                  <a16:creationId xmlns:a16="http://schemas.microsoft.com/office/drawing/2014/main" id="{632FFD85-FFE3-4212-9B58-DC6B48F33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987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7" name="Oval 7">
              <a:extLst>
                <a:ext uri="{FF2B5EF4-FFF2-40B4-BE49-F238E27FC236}">
                  <a16:creationId xmlns:a16="http://schemas.microsoft.com/office/drawing/2014/main" id="{A2F69F3D-4240-48C6-A320-5982D3955F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0376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8" name="Oval 8">
              <a:extLst>
                <a:ext uri="{FF2B5EF4-FFF2-40B4-BE49-F238E27FC236}">
                  <a16:creationId xmlns:a16="http://schemas.microsoft.com/office/drawing/2014/main" id="{E9C821EC-BAF3-4426-B910-7DADF8817B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247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9" name="Oval 9">
              <a:extLst>
                <a:ext uri="{FF2B5EF4-FFF2-40B4-BE49-F238E27FC236}">
                  <a16:creationId xmlns:a16="http://schemas.microsoft.com/office/drawing/2014/main" id="{F0B0F26E-BFEE-4E89-AAFB-624CD5685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147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0" name="Oval 10">
              <a:extLst>
                <a:ext uri="{FF2B5EF4-FFF2-40B4-BE49-F238E27FC236}">
                  <a16:creationId xmlns:a16="http://schemas.microsoft.com/office/drawing/2014/main" id="{B3BFE736-B1DD-430B-B0D5-7D8053B34C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1976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1" name="Oval 11">
              <a:extLst>
                <a:ext uri="{FF2B5EF4-FFF2-40B4-BE49-F238E27FC236}">
                  <a16:creationId xmlns:a16="http://schemas.microsoft.com/office/drawing/2014/main" id="{698BFE99-C7FD-44D4-9CE5-0A2BD96FEF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288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2" name="Oval 12">
              <a:extLst>
                <a:ext uri="{FF2B5EF4-FFF2-40B4-BE49-F238E27FC236}">
                  <a16:creationId xmlns:a16="http://schemas.microsoft.com/office/drawing/2014/main" id="{441B22CF-4AB1-4842-A2AF-7CDEE418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987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3" name="Oval 13">
              <a:extLst>
                <a:ext uri="{FF2B5EF4-FFF2-40B4-BE49-F238E27FC236}">
                  <a16:creationId xmlns:a16="http://schemas.microsoft.com/office/drawing/2014/main" id="{E1139233-D0E3-47EC-A1F3-E4BB38085A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0376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4" name="Oval 14">
              <a:extLst>
                <a:ext uri="{FF2B5EF4-FFF2-40B4-BE49-F238E27FC236}">
                  <a16:creationId xmlns:a16="http://schemas.microsoft.com/office/drawing/2014/main" id="{776031AF-297D-40C0-82D4-77909D8683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247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5" name="Oval 15">
              <a:extLst>
                <a:ext uri="{FF2B5EF4-FFF2-40B4-BE49-F238E27FC236}">
                  <a16:creationId xmlns:a16="http://schemas.microsoft.com/office/drawing/2014/main" id="{E0F6369A-5235-4949-8096-55D03CDD41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147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6" name="Oval 16">
              <a:extLst>
                <a:ext uri="{FF2B5EF4-FFF2-40B4-BE49-F238E27FC236}">
                  <a16:creationId xmlns:a16="http://schemas.microsoft.com/office/drawing/2014/main" id="{0B9E1693-7425-4645-846C-D07AA31CB0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1976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3" name="Oval 5">
              <a:extLst>
                <a:ext uri="{FF2B5EF4-FFF2-40B4-BE49-F238E27FC236}">
                  <a16:creationId xmlns:a16="http://schemas.microsoft.com/office/drawing/2014/main" id="{EB3C9E56-7C3B-40EA-8D2B-AB87E58880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0780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4" name="Oval 6">
              <a:extLst>
                <a:ext uri="{FF2B5EF4-FFF2-40B4-BE49-F238E27FC236}">
                  <a16:creationId xmlns:a16="http://schemas.microsoft.com/office/drawing/2014/main" id="{8AB0CEC9-6D0F-486C-A545-9D23D1362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136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5" name="Oval 7">
              <a:extLst>
                <a:ext uri="{FF2B5EF4-FFF2-40B4-BE49-F238E27FC236}">
                  <a16:creationId xmlns:a16="http://schemas.microsoft.com/office/drawing/2014/main" id="{CF9996F0-A78C-4FA0-A924-DAEC145E38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868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6" name="Oval 8">
              <a:extLst>
                <a:ext uri="{FF2B5EF4-FFF2-40B4-BE49-F238E27FC236}">
                  <a16:creationId xmlns:a16="http://schemas.microsoft.com/office/drawing/2014/main" id="{BA349A3E-B748-4CB9-B6AA-D290A11C90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396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7" name="Oval 9">
              <a:extLst>
                <a:ext uri="{FF2B5EF4-FFF2-40B4-BE49-F238E27FC236}">
                  <a16:creationId xmlns:a16="http://schemas.microsoft.com/office/drawing/2014/main" id="{5DDCE97D-E7DA-4D01-A4BE-B89AC39903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296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8" name="Oval 10">
              <a:extLst>
                <a:ext uri="{FF2B5EF4-FFF2-40B4-BE49-F238E27FC236}">
                  <a16:creationId xmlns:a16="http://schemas.microsoft.com/office/drawing/2014/main" id="{F218CD71-B1C3-4B5D-9449-354142E8AA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3468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9" name="Oval 11">
              <a:extLst>
                <a:ext uri="{FF2B5EF4-FFF2-40B4-BE49-F238E27FC236}">
                  <a16:creationId xmlns:a16="http://schemas.microsoft.com/office/drawing/2014/main" id="{12B5554D-8A20-4538-8764-7DF9C257A7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0780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0" name="Oval 12">
              <a:extLst>
                <a:ext uri="{FF2B5EF4-FFF2-40B4-BE49-F238E27FC236}">
                  <a16:creationId xmlns:a16="http://schemas.microsoft.com/office/drawing/2014/main" id="{4DB94603-1B1B-410F-BBB2-BF09E62E7C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136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1" name="Oval 13">
              <a:extLst>
                <a:ext uri="{FF2B5EF4-FFF2-40B4-BE49-F238E27FC236}">
                  <a16:creationId xmlns:a16="http://schemas.microsoft.com/office/drawing/2014/main" id="{C71F3EA8-E692-4B6E-9201-8AAB01CE36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868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2" name="Oval 14">
              <a:extLst>
                <a:ext uri="{FF2B5EF4-FFF2-40B4-BE49-F238E27FC236}">
                  <a16:creationId xmlns:a16="http://schemas.microsoft.com/office/drawing/2014/main" id="{605E9284-7728-490E-9396-4ABCC53B2E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396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3" name="Oval 15">
              <a:extLst>
                <a:ext uri="{FF2B5EF4-FFF2-40B4-BE49-F238E27FC236}">
                  <a16:creationId xmlns:a16="http://schemas.microsoft.com/office/drawing/2014/main" id="{F8EF3469-E9E2-4144-A1D0-A6523A69AE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296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4" name="Oval 16">
              <a:extLst>
                <a:ext uri="{FF2B5EF4-FFF2-40B4-BE49-F238E27FC236}">
                  <a16:creationId xmlns:a16="http://schemas.microsoft.com/office/drawing/2014/main" id="{FE2A7E98-96CB-4BC1-A518-82ADBD6676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3468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1" name="Oval 5">
              <a:extLst>
                <a:ext uri="{FF2B5EF4-FFF2-40B4-BE49-F238E27FC236}">
                  <a16:creationId xmlns:a16="http://schemas.microsoft.com/office/drawing/2014/main" id="{65844EA3-C2E9-4A83-9276-92A723F8B4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272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2" name="Oval 6">
              <a:extLst>
                <a:ext uri="{FF2B5EF4-FFF2-40B4-BE49-F238E27FC236}">
                  <a16:creationId xmlns:a16="http://schemas.microsoft.com/office/drawing/2014/main" id="{F22AF95C-6FA9-47A4-BF77-8CD42EE7D6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86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3" name="Oval 7">
              <a:extLst>
                <a:ext uri="{FF2B5EF4-FFF2-40B4-BE49-F238E27FC236}">
                  <a16:creationId xmlns:a16="http://schemas.microsoft.com/office/drawing/2014/main" id="{EDEA140A-2859-4A1C-93E3-EAAF4FE113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3360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4" name="Oval 8">
              <a:extLst>
                <a:ext uri="{FF2B5EF4-FFF2-40B4-BE49-F238E27FC236}">
                  <a16:creationId xmlns:a16="http://schemas.microsoft.com/office/drawing/2014/main" id="{87A8FC81-F429-449D-A59F-3E776E2F2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546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5" name="Oval 9">
              <a:extLst>
                <a:ext uri="{FF2B5EF4-FFF2-40B4-BE49-F238E27FC236}">
                  <a16:creationId xmlns:a16="http://schemas.microsoft.com/office/drawing/2014/main" id="{78F2A9EB-A2D5-4D02-8804-4D506ED9D5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446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6" name="Oval 10">
              <a:extLst>
                <a:ext uri="{FF2B5EF4-FFF2-40B4-BE49-F238E27FC236}">
                  <a16:creationId xmlns:a16="http://schemas.microsoft.com/office/drawing/2014/main" id="{85E03D19-AC80-46C8-99E7-BDE75FACC8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4960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7" name="Oval 11">
              <a:extLst>
                <a:ext uri="{FF2B5EF4-FFF2-40B4-BE49-F238E27FC236}">
                  <a16:creationId xmlns:a16="http://schemas.microsoft.com/office/drawing/2014/main" id="{A899E9C5-4691-46B4-8627-EF808E35F9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272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8" name="Oval 12">
              <a:extLst>
                <a:ext uri="{FF2B5EF4-FFF2-40B4-BE49-F238E27FC236}">
                  <a16:creationId xmlns:a16="http://schemas.microsoft.com/office/drawing/2014/main" id="{98224CDB-C073-465A-A80D-D87C93CBE4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86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9" name="Oval 13">
              <a:extLst>
                <a:ext uri="{FF2B5EF4-FFF2-40B4-BE49-F238E27FC236}">
                  <a16:creationId xmlns:a16="http://schemas.microsoft.com/office/drawing/2014/main" id="{2CFEE2A2-F78B-4DBE-BE82-AC7FF3D3F2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3360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0" name="Oval 14">
              <a:extLst>
                <a:ext uri="{FF2B5EF4-FFF2-40B4-BE49-F238E27FC236}">
                  <a16:creationId xmlns:a16="http://schemas.microsoft.com/office/drawing/2014/main" id="{A08034CA-2A29-418F-9823-69BE1B0C64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546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1" name="Oval 15">
              <a:extLst>
                <a:ext uri="{FF2B5EF4-FFF2-40B4-BE49-F238E27FC236}">
                  <a16:creationId xmlns:a16="http://schemas.microsoft.com/office/drawing/2014/main" id="{33BD6D01-3FDA-494C-B94F-1F1E870E1F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446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2" name="Oval 16">
              <a:extLst>
                <a:ext uri="{FF2B5EF4-FFF2-40B4-BE49-F238E27FC236}">
                  <a16:creationId xmlns:a16="http://schemas.microsoft.com/office/drawing/2014/main" id="{2415863E-BBA1-4A5B-9BB9-4073910A7A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4960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9" name="Oval 5">
              <a:extLst>
                <a:ext uri="{FF2B5EF4-FFF2-40B4-BE49-F238E27FC236}">
                  <a16:creationId xmlns:a16="http://schemas.microsoft.com/office/drawing/2014/main" id="{EBE5260D-84AE-4335-97AB-43FD21CEB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3759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0" name="Oval 6">
              <a:extLst>
                <a:ext uri="{FF2B5EF4-FFF2-40B4-BE49-F238E27FC236}">
                  <a16:creationId xmlns:a16="http://schemas.microsoft.com/office/drawing/2014/main" id="{63EC82CF-755D-4D13-BA69-0CAC518E5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4347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1" name="Oval 7">
              <a:extLst>
                <a:ext uri="{FF2B5EF4-FFF2-40B4-BE49-F238E27FC236}">
                  <a16:creationId xmlns:a16="http://schemas.microsoft.com/office/drawing/2014/main" id="{5FD87E2C-6416-42F1-9586-3D6D144DE2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4847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2" name="Oval 8">
              <a:extLst>
                <a:ext uri="{FF2B5EF4-FFF2-40B4-BE49-F238E27FC236}">
                  <a16:creationId xmlns:a16="http://schemas.microsoft.com/office/drawing/2014/main" id="{6168A1C6-4105-4F86-8B0B-31C5C56E0E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6947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3" name="Oval 9">
              <a:extLst>
                <a:ext uri="{FF2B5EF4-FFF2-40B4-BE49-F238E27FC236}">
                  <a16:creationId xmlns:a16="http://schemas.microsoft.com/office/drawing/2014/main" id="{88FCB3DD-1021-4C91-8333-9F9BF4637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5947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4" name="Oval 10">
              <a:extLst>
                <a:ext uri="{FF2B5EF4-FFF2-40B4-BE49-F238E27FC236}">
                  <a16:creationId xmlns:a16="http://schemas.microsoft.com/office/drawing/2014/main" id="{03DDF1E5-D735-4E46-81DE-116A49598A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6447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5" name="Oval 11">
              <a:extLst>
                <a:ext uri="{FF2B5EF4-FFF2-40B4-BE49-F238E27FC236}">
                  <a16:creationId xmlns:a16="http://schemas.microsoft.com/office/drawing/2014/main" id="{E8876018-C366-4ECA-9563-F2C33E4215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3759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6" name="Oval 12">
              <a:extLst>
                <a:ext uri="{FF2B5EF4-FFF2-40B4-BE49-F238E27FC236}">
                  <a16:creationId xmlns:a16="http://schemas.microsoft.com/office/drawing/2014/main" id="{DB57C43B-1FE5-4AA7-8EF4-7A260387C8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4347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7" name="Oval 13">
              <a:extLst>
                <a:ext uri="{FF2B5EF4-FFF2-40B4-BE49-F238E27FC236}">
                  <a16:creationId xmlns:a16="http://schemas.microsoft.com/office/drawing/2014/main" id="{CD3A93F3-4F6B-48AD-999C-284BEED2D3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4847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8" name="Oval 14">
              <a:extLst>
                <a:ext uri="{FF2B5EF4-FFF2-40B4-BE49-F238E27FC236}">
                  <a16:creationId xmlns:a16="http://schemas.microsoft.com/office/drawing/2014/main" id="{51BF9273-D002-4FDF-8F51-27D89641E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6947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9" name="Oval 15">
              <a:extLst>
                <a:ext uri="{FF2B5EF4-FFF2-40B4-BE49-F238E27FC236}">
                  <a16:creationId xmlns:a16="http://schemas.microsoft.com/office/drawing/2014/main" id="{F3A34204-012E-46DC-A2E2-D826E8233A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5947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0" name="Oval 16">
              <a:extLst>
                <a:ext uri="{FF2B5EF4-FFF2-40B4-BE49-F238E27FC236}">
                  <a16:creationId xmlns:a16="http://schemas.microsoft.com/office/drawing/2014/main" id="{4F64B832-51AE-42AE-8918-2A3E16AB22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6447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47" name="Oval 5">
              <a:extLst>
                <a:ext uri="{FF2B5EF4-FFF2-40B4-BE49-F238E27FC236}">
                  <a16:creationId xmlns:a16="http://schemas.microsoft.com/office/drawing/2014/main" id="{D1F0FF19-A6EC-4D6F-96F0-4E88F13784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924" y="5865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48" name="Oval 6">
              <a:extLst>
                <a:ext uri="{FF2B5EF4-FFF2-40B4-BE49-F238E27FC236}">
                  <a16:creationId xmlns:a16="http://schemas.microsoft.com/office/drawing/2014/main" id="{8929A8AD-0DDB-4DC8-B04F-0E4250D9F3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51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49" name="Oval 7">
              <a:extLst>
                <a:ext uri="{FF2B5EF4-FFF2-40B4-BE49-F238E27FC236}">
                  <a16:creationId xmlns:a16="http://schemas.microsoft.com/office/drawing/2014/main" id="{49D8BAD2-FB7A-4D96-8BA1-D44225076B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012" y="5865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0" name="Oval 8">
              <a:extLst>
                <a:ext uri="{FF2B5EF4-FFF2-40B4-BE49-F238E27FC236}">
                  <a16:creationId xmlns:a16="http://schemas.microsoft.com/office/drawing/2014/main" id="{CD1E15EF-A930-48A6-9632-0825603001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11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1" name="Oval 9">
              <a:extLst>
                <a:ext uri="{FF2B5EF4-FFF2-40B4-BE49-F238E27FC236}">
                  <a16:creationId xmlns:a16="http://schemas.microsoft.com/office/drawing/2014/main" id="{07D7FF34-52A9-44B5-8382-BF9F234E35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1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2" name="Oval 10">
              <a:extLst>
                <a:ext uri="{FF2B5EF4-FFF2-40B4-BE49-F238E27FC236}">
                  <a16:creationId xmlns:a16="http://schemas.microsoft.com/office/drawing/2014/main" id="{44EF801F-94BD-4FB9-ACF8-CC3D9538CA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12" y="5673723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3" name="Oval 11">
              <a:extLst>
                <a:ext uri="{FF2B5EF4-FFF2-40B4-BE49-F238E27FC236}">
                  <a16:creationId xmlns:a16="http://schemas.microsoft.com/office/drawing/2014/main" id="{70A0E349-1A31-406B-A0B3-C6D3D07AD3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924" y="624681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4" name="Oval 12">
              <a:extLst>
                <a:ext uri="{FF2B5EF4-FFF2-40B4-BE49-F238E27FC236}">
                  <a16:creationId xmlns:a16="http://schemas.microsoft.com/office/drawing/2014/main" id="{DDA050D1-AEFB-45D0-91C3-14FE4D63C1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51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5" name="Oval 13">
              <a:extLst>
                <a:ext uri="{FF2B5EF4-FFF2-40B4-BE49-F238E27FC236}">
                  <a16:creationId xmlns:a16="http://schemas.microsoft.com/office/drawing/2014/main" id="{EDC80D89-70E3-4376-8BA4-AF35CE4893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012" y="62468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6" name="Oval 14">
              <a:extLst>
                <a:ext uri="{FF2B5EF4-FFF2-40B4-BE49-F238E27FC236}">
                  <a16:creationId xmlns:a16="http://schemas.microsoft.com/office/drawing/2014/main" id="{9BBAFC75-6E5C-4464-A533-F8694D09B7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11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7" name="Oval 15">
              <a:extLst>
                <a:ext uri="{FF2B5EF4-FFF2-40B4-BE49-F238E27FC236}">
                  <a16:creationId xmlns:a16="http://schemas.microsoft.com/office/drawing/2014/main" id="{485E221B-9377-4FEB-9184-687633306A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1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958" name="Oval 16">
              <a:extLst>
                <a:ext uri="{FF2B5EF4-FFF2-40B4-BE49-F238E27FC236}">
                  <a16:creationId xmlns:a16="http://schemas.microsoft.com/office/drawing/2014/main" id="{06022377-C335-488C-AF2E-B5B09966FA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12" y="605631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461" name="Oval 5">
              <a:extLst>
                <a:ext uri="{FF2B5EF4-FFF2-40B4-BE49-F238E27FC236}">
                  <a16:creationId xmlns:a16="http://schemas.microsoft.com/office/drawing/2014/main" id="{9DC03065-7DF1-468E-B674-F08ADD8FFA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416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2" name="Oval 6">
              <a:extLst>
                <a:ext uri="{FF2B5EF4-FFF2-40B4-BE49-F238E27FC236}">
                  <a16:creationId xmlns:a16="http://schemas.microsoft.com/office/drawing/2014/main" id="{9C95C143-12BA-46BA-A83D-4112A0CDC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600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3" name="Oval 7">
              <a:extLst>
                <a:ext uri="{FF2B5EF4-FFF2-40B4-BE49-F238E27FC236}">
                  <a16:creationId xmlns:a16="http://schemas.microsoft.com/office/drawing/2014/main" id="{3C43EF25-4548-4F50-95B4-12DD707FD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650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4" name="Oval 8">
              <a:extLst>
                <a:ext uri="{FF2B5EF4-FFF2-40B4-BE49-F238E27FC236}">
                  <a16:creationId xmlns:a16="http://schemas.microsoft.com/office/drawing/2014/main" id="{FBB181E7-4D27-426E-8F64-326D36414D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860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5" name="Oval 9">
              <a:extLst>
                <a:ext uri="{FF2B5EF4-FFF2-40B4-BE49-F238E27FC236}">
                  <a16:creationId xmlns:a16="http://schemas.microsoft.com/office/drawing/2014/main" id="{4597E2B3-033D-4C1F-94D9-8DF0738D9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0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6" name="Oval 10">
              <a:extLst>
                <a:ext uri="{FF2B5EF4-FFF2-40B4-BE49-F238E27FC236}">
                  <a16:creationId xmlns:a16="http://schemas.microsoft.com/office/drawing/2014/main" id="{707EFF2E-88BB-4EAB-B6D9-982BBC203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0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9" name="Oval 5">
              <a:extLst>
                <a:ext uri="{FF2B5EF4-FFF2-40B4-BE49-F238E27FC236}">
                  <a16:creationId xmlns:a16="http://schemas.microsoft.com/office/drawing/2014/main" id="{4A4CB55B-C66D-48F9-A666-2247A7E0D5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6908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0" name="Oval 6">
              <a:extLst>
                <a:ext uri="{FF2B5EF4-FFF2-40B4-BE49-F238E27FC236}">
                  <a16:creationId xmlns:a16="http://schemas.microsoft.com/office/drawing/2014/main" id="{01AA0A15-7B5A-4A0C-83BF-5C5560C60B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4749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1" name="Oval 7">
              <a:extLst>
                <a:ext uri="{FF2B5EF4-FFF2-40B4-BE49-F238E27FC236}">
                  <a16:creationId xmlns:a16="http://schemas.microsoft.com/office/drawing/2014/main" id="{B7CAE984-33D8-4254-B3C2-EE5669E8F5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99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2" name="Oval 8">
              <a:extLst>
                <a:ext uri="{FF2B5EF4-FFF2-40B4-BE49-F238E27FC236}">
                  <a16:creationId xmlns:a16="http://schemas.microsoft.com/office/drawing/2014/main" id="{4D58A38D-3B69-4E48-A51F-FF8DDC34C2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3009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3" name="Oval 9">
              <a:extLst>
                <a:ext uri="{FF2B5EF4-FFF2-40B4-BE49-F238E27FC236}">
                  <a16:creationId xmlns:a16="http://schemas.microsoft.com/office/drawing/2014/main" id="{EA47B858-5B52-49EC-8F2D-F31BAB79E7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909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4" name="Oval 10">
              <a:extLst>
                <a:ext uri="{FF2B5EF4-FFF2-40B4-BE49-F238E27FC236}">
                  <a16:creationId xmlns:a16="http://schemas.microsoft.com/office/drawing/2014/main" id="{70677344-AC63-4906-BCAF-3948A730E2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959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37" name="Oval 5">
              <a:extLst>
                <a:ext uri="{FF2B5EF4-FFF2-40B4-BE49-F238E27FC236}">
                  <a16:creationId xmlns:a16="http://schemas.microsoft.com/office/drawing/2014/main" id="{F0E9527B-BFB3-4738-85DF-70B47AD141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98400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38" name="Oval 6">
              <a:extLst>
                <a:ext uri="{FF2B5EF4-FFF2-40B4-BE49-F238E27FC236}">
                  <a16:creationId xmlns:a16="http://schemas.microsoft.com/office/drawing/2014/main" id="{A77C74F1-C003-4BA2-9485-4656B0A55A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1898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39" name="Oval 7">
              <a:extLst>
                <a:ext uri="{FF2B5EF4-FFF2-40B4-BE49-F238E27FC236}">
                  <a16:creationId xmlns:a16="http://schemas.microsoft.com/office/drawing/2014/main" id="{F3BC4C9A-0C96-4F69-AFB1-EA25A1FA49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48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0" name="Oval 8">
              <a:extLst>
                <a:ext uri="{FF2B5EF4-FFF2-40B4-BE49-F238E27FC236}">
                  <a16:creationId xmlns:a16="http://schemas.microsoft.com/office/drawing/2014/main" id="{955479D5-1D6C-43C5-8AD3-4E13F556A6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0158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1" name="Oval 9">
              <a:extLst>
                <a:ext uri="{FF2B5EF4-FFF2-40B4-BE49-F238E27FC236}">
                  <a16:creationId xmlns:a16="http://schemas.microsoft.com/office/drawing/2014/main" id="{E4C29145-83E0-4880-AAF4-62528774F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2058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2" name="Oval 10">
              <a:extLst>
                <a:ext uri="{FF2B5EF4-FFF2-40B4-BE49-F238E27FC236}">
                  <a16:creationId xmlns:a16="http://schemas.microsoft.com/office/drawing/2014/main" id="{18ABBBAB-B72A-4354-BD27-074254AF59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1108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5" name="Oval 5">
              <a:extLst>
                <a:ext uri="{FF2B5EF4-FFF2-40B4-BE49-F238E27FC236}">
                  <a16:creationId xmlns:a16="http://schemas.microsoft.com/office/drawing/2014/main" id="{22CD01D9-349E-4E33-B8C6-72CB502E65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9892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6" name="Oval 6">
              <a:extLst>
                <a:ext uri="{FF2B5EF4-FFF2-40B4-BE49-F238E27FC236}">
                  <a16:creationId xmlns:a16="http://schemas.microsoft.com/office/drawing/2014/main" id="{3C940FA3-2996-42E2-9D4F-A8576664C1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048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7" name="Oval 7">
              <a:extLst>
                <a:ext uri="{FF2B5EF4-FFF2-40B4-BE49-F238E27FC236}">
                  <a16:creationId xmlns:a16="http://schemas.microsoft.com/office/drawing/2014/main" id="{C7FB2F7D-E48B-4EF9-AC87-37BC4A8EFF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098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8" name="Oval 8">
              <a:extLst>
                <a:ext uri="{FF2B5EF4-FFF2-40B4-BE49-F238E27FC236}">
                  <a16:creationId xmlns:a16="http://schemas.microsoft.com/office/drawing/2014/main" id="{B326DAD8-0965-4A3B-AE05-FDBABD4D26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308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9" name="Oval 9">
              <a:extLst>
                <a:ext uri="{FF2B5EF4-FFF2-40B4-BE49-F238E27FC236}">
                  <a16:creationId xmlns:a16="http://schemas.microsoft.com/office/drawing/2014/main" id="{D187ABAA-18DF-4278-93D0-65E5CB11F6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08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30" name="Oval 10">
              <a:extLst>
                <a:ext uri="{FF2B5EF4-FFF2-40B4-BE49-F238E27FC236}">
                  <a16:creationId xmlns:a16="http://schemas.microsoft.com/office/drawing/2014/main" id="{72651225-B606-40BC-B835-DBC605B0A7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8258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3" name="Oval 5">
              <a:extLst>
                <a:ext uri="{FF2B5EF4-FFF2-40B4-BE49-F238E27FC236}">
                  <a16:creationId xmlns:a16="http://schemas.microsoft.com/office/drawing/2014/main" id="{C8A78F3B-27E1-4B45-9C49-25D4C08CC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384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4" name="Oval 6">
              <a:extLst>
                <a:ext uri="{FF2B5EF4-FFF2-40B4-BE49-F238E27FC236}">
                  <a16:creationId xmlns:a16="http://schemas.microsoft.com/office/drawing/2014/main" id="{31EBC5CA-6EAC-4776-B4F3-F60B534D2A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97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5" name="Oval 7">
              <a:extLst>
                <a:ext uri="{FF2B5EF4-FFF2-40B4-BE49-F238E27FC236}">
                  <a16:creationId xmlns:a16="http://schemas.microsoft.com/office/drawing/2014/main" id="{5BA030E4-DA57-4A33-9283-34746DC70B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5247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6" name="Oval 8">
              <a:extLst>
                <a:ext uri="{FF2B5EF4-FFF2-40B4-BE49-F238E27FC236}">
                  <a16:creationId xmlns:a16="http://schemas.microsoft.com/office/drawing/2014/main" id="{CD5C0D3B-5F2E-4325-9543-3DF05ECDF8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457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7" name="Oval 9">
              <a:extLst>
                <a:ext uri="{FF2B5EF4-FFF2-40B4-BE49-F238E27FC236}">
                  <a16:creationId xmlns:a16="http://schemas.microsoft.com/office/drawing/2014/main" id="{C3ADD126-FF66-4B90-BCAA-5C202E750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357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8" name="Oval 10">
              <a:extLst>
                <a:ext uri="{FF2B5EF4-FFF2-40B4-BE49-F238E27FC236}">
                  <a16:creationId xmlns:a16="http://schemas.microsoft.com/office/drawing/2014/main" id="{EA31B378-173A-4B21-8B33-004897729E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5407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1" name="Oval 5">
              <a:extLst>
                <a:ext uri="{FF2B5EF4-FFF2-40B4-BE49-F238E27FC236}">
                  <a16:creationId xmlns:a16="http://schemas.microsoft.com/office/drawing/2014/main" id="{A57DF417-EE6A-4DE3-9BE6-60CDE765D4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2876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2" name="Oval 6">
              <a:extLst>
                <a:ext uri="{FF2B5EF4-FFF2-40B4-BE49-F238E27FC236}">
                  <a16:creationId xmlns:a16="http://schemas.microsoft.com/office/drawing/2014/main" id="{8FD9913F-6A81-4C3E-B31C-860A5B90F8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3346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3" name="Oval 7">
              <a:extLst>
                <a:ext uri="{FF2B5EF4-FFF2-40B4-BE49-F238E27FC236}">
                  <a16:creationId xmlns:a16="http://schemas.microsoft.com/office/drawing/2014/main" id="{15CDDF25-EAE6-4171-95D0-39D66DC6B8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2396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4" name="Oval 8">
              <a:extLst>
                <a:ext uri="{FF2B5EF4-FFF2-40B4-BE49-F238E27FC236}">
                  <a16:creationId xmlns:a16="http://schemas.microsoft.com/office/drawing/2014/main" id="{4E82D26F-8B16-4423-97C9-7372DBDF3D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06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5" name="Oval 9">
              <a:extLst>
                <a:ext uri="{FF2B5EF4-FFF2-40B4-BE49-F238E27FC236}">
                  <a16:creationId xmlns:a16="http://schemas.microsoft.com/office/drawing/2014/main" id="{A47F902B-1A69-4619-9ABE-E7516629E0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506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6" name="Oval 10">
              <a:extLst>
                <a:ext uri="{FF2B5EF4-FFF2-40B4-BE49-F238E27FC236}">
                  <a16:creationId xmlns:a16="http://schemas.microsoft.com/office/drawing/2014/main" id="{5D455FE1-1641-4BA2-9E72-8A342EE9B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2556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9" name="Oval 5">
              <a:extLst>
                <a:ext uri="{FF2B5EF4-FFF2-40B4-BE49-F238E27FC236}">
                  <a16:creationId xmlns:a16="http://schemas.microsoft.com/office/drawing/2014/main" id="{7A4C7158-2145-4C21-BAEE-716E2EE7FD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84368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0" name="Oval 6">
              <a:extLst>
                <a:ext uri="{FF2B5EF4-FFF2-40B4-BE49-F238E27FC236}">
                  <a16:creationId xmlns:a16="http://schemas.microsoft.com/office/drawing/2014/main" id="{A52FBA82-3641-400E-B69F-CA332F0CF1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0495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1" name="Oval 7">
              <a:extLst>
                <a:ext uri="{FF2B5EF4-FFF2-40B4-BE49-F238E27FC236}">
                  <a16:creationId xmlns:a16="http://schemas.microsoft.com/office/drawing/2014/main" id="{A5DD01B2-C967-4F67-B399-0ACF60F023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545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2" name="Oval 8">
              <a:extLst>
                <a:ext uri="{FF2B5EF4-FFF2-40B4-BE49-F238E27FC236}">
                  <a16:creationId xmlns:a16="http://schemas.microsoft.com/office/drawing/2014/main" id="{78589151-F61B-45C9-9B8F-366D0F7E6A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755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3" name="Oval 9">
              <a:extLst>
                <a:ext uri="{FF2B5EF4-FFF2-40B4-BE49-F238E27FC236}">
                  <a16:creationId xmlns:a16="http://schemas.microsoft.com/office/drawing/2014/main" id="{2FBAC838-D9C7-43CD-AA84-C621160270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655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4" name="Oval 10">
              <a:extLst>
                <a:ext uri="{FF2B5EF4-FFF2-40B4-BE49-F238E27FC236}">
                  <a16:creationId xmlns:a16="http://schemas.microsoft.com/office/drawing/2014/main" id="{F6A814A5-B159-4BBB-9B15-9BF5FBA3CD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705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7" name="Oval 5">
              <a:extLst>
                <a:ext uri="{FF2B5EF4-FFF2-40B4-BE49-F238E27FC236}">
                  <a16:creationId xmlns:a16="http://schemas.microsoft.com/office/drawing/2014/main" id="{C60AE383-44B1-4E76-9C4B-4D02A383FA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55860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8" name="Oval 6">
              <a:extLst>
                <a:ext uri="{FF2B5EF4-FFF2-40B4-BE49-F238E27FC236}">
                  <a16:creationId xmlns:a16="http://schemas.microsoft.com/office/drawing/2014/main" id="{D15C5063-2EED-4EB2-BCF0-699C2D4BCE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44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9" name="Oval 7">
              <a:extLst>
                <a:ext uri="{FF2B5EF4-FFF2-40B4-BE49-F238E27FC236}">
                  <a16:creationId xmlns:a16="http://schemas.microsoft.com/office/drawing/2014/main" id="{FD0F3DBC-241C-45EF-95B8-5E5EE36269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94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0" name="Oval 8">
              <a:extLst>
                <a:ext uri="{FF2B5EF4-FFF2-40B4-BE49-F238E27FC236}">
                  <a16:creationId xmlns:a16="http://schemas.microsoft.com/office/drawing/2014/main" id="{69F56EA4-D570-4646-9C5C-27622AB6D4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904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1" name="Oval 9">
              <a:extLst>
                <a:ext uri="{FF2B5EF4-FFF2-40B4-BE49-F238E27FC236}">
                  <a16:creationId xmlns:a16="http://schemas.microsoft.com/office/drawing/2014/main" id="{CB1AE3A1-7FA1-4864-ABD1-B12F7CFEDE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804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2" name="Oval 10">
              <a:extLst>
                <a:ext uri="{FF2B5EF4-FFF2-40B4-BE49-F238E27FC236}">
                  <a16:creationId xmlns:a16="http://schemas.microsoft.com/office/drawing/2014/main" id="{6112EAF5-9656-41D6-A982-6237ABC03D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54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5" name="Oval 5">
              <a:extLst>
                <a:ext uri="{FF2B5EF4-FFF2-40B4-BE49-F238E27FC236}">
                  <a16:creationId xmlns:a16="http://schemas.microsoft.com/office/drawing/2014/main" id="{9EB17DAC-8B3B-4A83-850E-346ED0AA93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27352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6" name="Oval 6">
              <a:extLst>
                <a:ext uri="{FF2B5EF4-FFF2-40B4-BE49-F238E27FC236}">
                  <a16:creationId xmlns:a16="http://schemas.microsoft.com/office/drawing/2014/main" id="{B45E5652-A670-495C-86C4-91611EA8A6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94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7" name="Oval 7">
              <a:extLst>
                <a:ext uri="{FF2B5EF4-FFF2-40B4-BE49-F238E27FC236}">
                  <a16:creationId xmlns:a16="http://schemas.microsoft.com/office/drawing/2014/main" id="{FECC34D3-240A-48C1-AB3B-F0FC04982C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3844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8" name="Oval 8">
              <a:extLst>
                <a:ext uri="{FF2B5EF4-FFF2-40B4-BE49-F238E27FC236}">
                  <a16:creationId xmlns:a16="http://schemas.microsoft.com/office/drawing/2014/main" id="{3A19C652-FD7E-4EB6-81A0-FAB46034A1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054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9" name="Oval 9">
              <a:extLst>
                <a:ext uri="{FF2B5EF4-FFF2-40B4-BE49-F238E27FC236}">
                  <a16:creationId xmlns:a16="http://schemas.microsoft.com/office/drawing/2014/main" id="{5CA481F3-B45E-4FF0-8F00-CC0C4CB787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954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0" name="Oval 10">
              <a:extLst>
                <a:ext uri="{FF2B5EF4-FFF2-40B4-BE49-F238E27FC236}">
                  <a16:creationId xmlns:a16="http://schemas.microsoft.com/office/drawing/2014/main" id="{1A734C59-5D7F-43F3-903E-C3EB3F53EB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4004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3" name="Oval 5">
              <a:extLst>
                <a:ext uri="{FF2B5EF4-FFF2-40B4-BE49-F238E27FC236}">
                  <a16:creationId xmlns:a16="http://schemas.microsoft.com/office/drawing/2014/main" id="{906286B5-34AD-4490-8B57-115FD17067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8844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4" name="Oval 6">
              <a:extLst>
                <a:ext uri="{FF2B5EF4-FFF2-40B4-BE49-F238E27FC236}">
                  <a16:creationId xmlns:a16="http://schemas.microsoft.com/office/drawing/2014/main" id="{2DFA2683-FCA0-40F6-A341-8B4DF89DA3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943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5" name="Oval 7">
              <a:extLst>
                <a:ext uri="{FF2B5EF4-FFF2-40B4-BE49-F238E27FC236}">
                  <a16:creationId xmlns:a16="http://schemas.microsoft.com/office/drawing/2014/main" id="{C68B27FF-2620-45DB-A550-263658F723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0993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6" name="Oval 8">
              <a:extLst>
                <a:ext uri="{FF2B5EF4-FFF2-40B4-BE49-F238E27FC236}">
                  <a16:creationId xmlns:a16="http://schemas.microsoft.com/office/drawing/2014/main" id="{92C43FB5-9FD1-4397-B12A-E103780370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203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7" name="Oval 9">
              <a:extLst>
                <a:ext uri="{FF2B5EF4-FFF2-40B4-BE49-F238E27FC236}">
                  <a16:creationId xmlns:a16="http://schemas.microsoft.com/office/drawing/2014/main" id="{3EF5AC7A-4636-4B32-8AE2-B72EB85233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103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8" name="Oval 10">
              <a:extLst>
                <a:ext uri="{FF2B5EF4-FFF2-40B4-BE49-F238E27FC236}">
                  <a16:creationId xmlns:a16="http://schemas.microsoft.com/office/drawing/2014/main" id="{EF8100EA-F060-4C55-9080-8D6089CE7B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153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1" name="Oval 5">
              <a:extLst>
                <a:ext uri="{FF2B5EF4-FFF2-40B4-BE49-F238E27FC236}">
                  <a16:creationId xmlns:a16="http://schemas.microsoft.com/office/drawing/2014/main" id="{817F1787-EF3F-4ABF-A1E6-6F3DD523C3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0336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2" name="Oval 6">
              <a:extLst>
                <a:ext uri="{FF2B5EF4-FFF2-40B4-BE49-F238E27FC236}">
                  <a16:creationId xmlns:a16="http://schemas.microsoft.com/office/drawing/2014/main" id="{9C16C1D6-F910-4CBD-A593-1D6373D61E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092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3" name="Oval 7">
              <a:extLst>
                <a:ext uri="{FF2B5EF4-FFF2-40B4-BE49-F238E27FC236}">
                  <a16:creationId xmlns:a16="http://schemas.microsoft.com/office/drawing/2014/main" id="{DD42B06E-78D6-4F30-9BD6-C2F06AE17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142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4" name="Oval 8">
              <a:extLst>
                <a:ext uri="{FF2B5EF4-FFF2-40B4-BE49-F238E27FC236}">
                  <a16:creationId xmlns:a16="http://schemas.microsoft.com/office/drawing/2014/main" id="{010C9A51-3BEA-49FC-9F8B-B42C8FFC31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7352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5" name="Oval 9">
              <a:extLst>
                <a:ext uri="{FF2B5EF4-FFF2-40B4-BE49-F238E27FC236}">
                  <a16:creationId xmlns:a16="http://schemas.microsoft.com/office/drawing/2014/main" id="{A31EFC5D-B77D-4AEC-98E0-5EF030393F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9252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6" name="Oval 10">
              <a:extLst>
                <a:ext uri="{FF2B5EF4-FFF2-40B4-BE49-F238E27FC236}">
                  <a16:creationId xmlns:a16="http://schemas.microsoft.com/office/drawing/2014/main" id="{84D49818-44DD-40D5-8C80-2665B5DEDD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8302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9" name="Oval 5">
              <a:extLst>
                <a:ext uri="{FF2B5EF4-FFF2-40B4-BE49-F238E27FC236}">
                  <a16:creationId xmlns:a16="http://schemas.microsoft.com/office/drawing/2014/main" id="{62E3E750-0AD3-4775-84B4-D0C647A00E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1828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0" name="Oval 6">
              <a:extLst>
                <a:ext uri="{FF2B5EF4-FFF2-40B4-BE49-F238E27FC236}">
                  <a16:creationId xmlns:a16="http://schemas.microsoft.com/office/drawing/2014/main" id="{580D22B4-975B-41DC-A6B3-62738F135D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241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1" name="Oval 7">
              <a:extLst>
                <a:ext uri="{FF2B5EF4-FFF2-40B4-BE49-F238E27FC236}">
                  <a16:creationId xmlns:a16="http://schemas.microsoft.com/office/drawing/2014/main" id="{02BB8758-11D1-4EF7-8E6F-F3FF7973D8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91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2" name="Oval 8">
              <a:extLst>
                <a:ext uri="{FF2B5EF4-FFF2-40B4-BE49-F238E27FC236}">
                  <a16:creationId xmlns:a16="http://schemas.microsoft.com/office/drawing/2014/main" id="{2B0162DF-C40D-40E4-ACAD-0D8C8B809E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501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3" name="Oval 9">
              <a:extLst>
                <a:ext uri="{FF2B5EF4-FFF2-40B4-BE49-F238E27FC236}">
                  <a16:creationId xmlns:a16="http://schemas.microsoft.com/office/drawing/2014/main" id="{A8E1EB51-3BEF-482F-A47D-BA42EC0294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6401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4" name="Oval 10">
              <a:extLst>
                <a:ext uri="{FF2B5EF4-FFF2-40B4-BE49-F238E27FC236}">
                  <a16:creationId xmlns:a16="http://schemas.microsoft.com/office/drawing/2014/main" id="{4B9283FC-1386-40BB-BDB0-E3BA65D4A4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5451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7" name="Oval 5">
              <a:extLst>
                <a:ext uri="{FF2B5EF4-FFF2-40B4-BE49-F238E27FC236}">
                  <a16:creationId xmlns:a16="http://schemas.microsoft.com/office/drawing/2014/main" id="{8DF3A376-00DA-44B5-AFCE-CF8461DF28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3320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8" name="Oval 6">
              <a:extLst>
                <a:ext uri="{FF2B5EF4-FFF2-40B4-BE49-F238E27FC236}">
                  <a16:creationId xmlns:a16="http://schemas.microsoft.com/office/drawing/2014/main" id="{CE53CA97-D1E3-43EB-84E8-9563690B54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390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9" name="Oval 7">
              <a:extLst>
                <a:ext uri="{FF2B5EF4-FFF2-40B4-BE49-F238E27FC236}">
                  <a16:creationId xmlns:a16="http://schemas.microsoft.com/office/drawing/2014/main" id="{CE03B64E-08E8-4FF3-9A7D-758DCB6E49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2440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0" name="Oval 8">
              <a:extLst>
                <a:ext uri="{FF2B5EF4-FFF2-40B4-BE49-F238E27FC236}">
                  <a16:creationId xmlns:a16="http://schemas.microsoft.com/office/drawing/2014/main" id="{13DDCA15-3E8D-41B7-94E6-3A8FBE95B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1650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1" name="Oval 9">
              <a:extLst>
                <a:ext uri="{FF2B5EF4-FFF2-40B4-BE49-F238E27FC236}">
                  <a16:creationId xmlns:a16="http://schemas.microsoft.com/office/drawing/2014/main" id="{60E74D07-F071-4B7A-A388-937F403B77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550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2" name="Oval 10">
              <a:extLst>
                <a:ext uri="{FF2B5EF4-FFF2-40B4-BE49-F238E27FC236}">
                  <a16:creationId xmlns:a16="http://schemas.microsoft.com/office/drawing/2014/main" id="{AF478B54-95D3-4584-A907-05FF440DDE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00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5" name="Oval 5">
              <a:extLst>
                <a:ext uri="{FF2B5EF4-FFF2-40B4-BE49-F238E27FC236}">
                  <a16:creationId xmlns:a16="http://schemas.microsoft.com/office/drawing/2014/main" id="{F0940BED-FA89-4948-A912-8AF8A51D1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84812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6" name="Oval 6">
              <a:extLst>
                <a:ext uri="{FF2B5EF4-FFF2-40B4-BE49-F238E27FC236}">
                  <a16:creationId xmlns:a16="http://schemas.microsoft.com/office/drawing/2014/main" id="{B87E5208-3ECE-4592-A58D-CEBCE882A7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0540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7" name="Oval 7">
              <a:extLst>
                <a:ext uri="{FF2B5EF4-FFF2-40B4-BE49-F238E27FC236}">
                  <a16:creationId xmlns:a16="http://schemas.microsoft.com/office/drawing/2014/main" id="{ACC4146F-1713-4DCF-8804-2AE1778673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9590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8" name="Oval 8">
              <a:extLst>
                <a:ext uri="{FF2B5EF4-FFF2-40B4-BE49-F238E27FC236}">
                  <a16:creationId xmlns:a16="http://schemas.microsoft.com/office/drawing/2014/main" id="{DDBC49C9-856D-43B4-96F3-F803465A72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800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9" name="Oval 9">
              <a:extLst>
                <a:ext uri="{FF2B5EF4-FFF2-40B4-BE49-F238E27FC236}">
                  <a16:creationId xmlns:a16="http://schemas.microsoft.com/office/drawing/2014/main" id="{70B4E08C-70FC-4E48-9BBD-D4BECA6339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0700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0" name="Oval 10">
              <a:extLst>
                <a:ext uri="{FF2B5EF4-FFF2-40B4-BE49-F238E27FC236}">
                  <a16:creationId xmlns:a16="http://schemas.microsoft.com/office/drawing/2014/main" id="{FF91E0B2-6776-4975-AF6E-AF61C19E85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9750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3" name="Oval 5">
              <a:extLst>
                <a:ext uri="{FF2B5EF4-FFF2-40B4-BE49-F238E27FC236}">
                  <a16:creationId xmlns:a16="http://schemas.microsoft.com/office/drawing/2014/main" id="{96F26B71-2F25-42EC-B5A5-FA18D2035A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304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4" name="Oval 6">
              <a:extLst>
                <a:ext uri="{FF2B5EF4-FFF2-40B4-BE49-F238E27FC236}">
                  <a16:creationId xmlns:a16="http://schemas.microsoft.com/office/drawing/2014/main" id="{A28233E4-44EA-44A2-97D0-4E1029815F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89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5" name="Oval 7">
              <a:extLst>
                <a:ext uri="{FF2B5EF4-FFF2-40B4-BE49-F238E27FC236}">
                  <a16:creationId xmlns:a16="http://schemas.microsoft.com/office/drawing/2014/main" id="{4EFF130D-BC49-499E-A016-FF296A3690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6739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6" name="Oval 8">
              <a:extLst>
                <a:ext uri="{FF2B5EF4-FFF2-40B4-BE49-F238E27FC236}">
                  <a16:creationId xmlns:a16="http://schemas.microsoft.com/office/drawing/2014/main" id="{D22B6801-EA25-4E92-98FE-78E4778E8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5949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7" name="Oval 9">
              <a:extLst>
                <a:ext uri="{FF2B5EF4-FFF2-40B4-BE49-F238E27FC236}">
                  <a16:creationId xmlns:a16="http://schemas.microsoft.com/office/drawing/2014/main" id="{F77081D7-9BDC-455D-A277-7DDFF31C9D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849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8" name="Oval 10">
              <a:extLst>
                <a:ext uri="{FF2B5EF4-FFF2-40B4-BE49-F238E27FC236}">
                  <a16:creationId xmlns:a16="http://schemas.microsoft.com/office/drawing/2014/main" id="{F39A94DA-0101-41A6-9725-47BBEBE522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899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1" name="Oval 5">
              <a:extLst>
                <a:ext uri="{FF2B5EF4-FFF2-40B4-BE49-F238E27FC236}">
                  <a16:creationId xmlns:a16="http://schemas.microsoft.com/office/drawing/2014/main" id="{340831F7-1948-46E3-AD99-373C6326F5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27796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2" name="Oval 6">
              <a:extLst>
                <a:ext uri="{FF2B5EF4-FFF2-40B4-BE49-F238E27FC236}">
                  <a16:creationId xmlns:a16="http://schemas.microsoft.com/office/drawing/2014/main" id="{5E51466B-E2BE-4162-AF3B-350DBC5656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4838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3" name="Oval 7">
              <a:extLst>
                <a:ext uri="{FF2B5EF4-FFF2-40B4-BE49-F238E27FC236}">
                  <a16:creationId xmlns:a16="http://schemas.microsoft.com/office/drawing/2014/main" id="{0A720DB6-2DB6-4C86-9C29-A120B43627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8884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4" name="Oval 8">
              <a:extLst>
                <a:ext uri="{FF2B5EF4-FFF2-40B4-BE49-F238E27FC236}">
                  <a16:creationId xmlns:a16="http://schemas.microsoft.com/office/drawing/2014/main" id="{8A8EDEE8-EFEF-415A-8BB6-DC24633E33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3098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5" name="Oval 9">
              <a:extLst>
                <a:ext uri="{FF2B5EF4-FFF2-40B4-BE49-F238E27FC236}">
                  <a16:creationId xmlns:a16="http://schemas.microsoft.com/office/drawing/2014/main" id="{C0CAB540-6E71-4731-BEF3-40C2531CDC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4998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6" name="Oval 10">
              <a:extLst>
                <a:ext uri="{FF2B5EF4-FFF2-40B4-BE49-F238E27FC236}">
                  <a16:creationId xmlns:a16="http://schemas.microsoft.com/office/drawing/2014/main" id="{0CAC6B35-5E01-44E2-9B7E-AD9C459D7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40484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9" name="Oval 5">
              <a:extLst>
                <a:ext uri="{FF2B5EF4-FFF2-40B4-BE49-F238E27FC236}">
                  <a16:creationId xmlns:a16="http://schemas.microsoft.com/office/drawing/2014/main" id="{02A0AB25-19C1-4D83-B91E-20F08EACAB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99288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0" name="Oval 6">
              <a:extLst>
                <a:ext uri="{FF2B5EF4-FFF2-40B4-BE49-F238E27FC236}">
                  <a16:creationId xmlns:a16="http://schemas.microsoft.com/office/drawing/2014/main" id="{F929B731-2AA6-46FB-AE1D-742B6FBA21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987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1" name="Oval 7">
              <a:extLst>
                <a:ext uri="{FF2B5EF4-FFF2-40B4-BE49-F238E27FC236}">
                  <a16:creationId xmlns:a16="http://schemas.microsoft.com/office/drawing/2014/main" id="{44B524BE-D128-4B5E-88E4-7A47C4A26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0376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2" name="Oval 8">
              <a:extLst>
                <a:ext uri="{FF2B5EF4-FFF2-40B4-BE49-F238E27FC236}">
                  <a16:creationId xmlns:a16="http://schemas.microsoft.com/office/drawing/2014/main" id="{92F701E4-CBF0-4EE2-9ABC-CC6C656349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0247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3" name="Oval 9">
              <a:extLst>
                <a:ext uri="{FF2B5EF4-FFF2-40B4-BE49-F238E27FC236}">
                  <a16:creationId xmlns:a16="http://schemas.microsoft.com/office/drawing/2014/main" id="{D707A425-8D62-4AF2-AEE8-526A88841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147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4" name="Oval 10">
              <a:extLst>
                <a:ext uri="{FF2B5EF4-FFF2-40B4-BE49-F238E27FC236}">
                  <a16:creationId xmlns:a16="http://schemas.microsoft.com/office/drawing/2014/main" id="{62879C45-4339-4839-8DA6-4819B28C18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1976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7" name="Oval 5">
              <a:extLst>
                <a:ext uri="{FF2B5EF4-FFF2-40B4-BE49-F238E27FC236}">
                  <a16:creationId xmlns:a16="http://schemas.microsoft.com/office/drawing/2014/main" id="{21DA8BF8-ED72-4FB6-A952-FBF9575C1A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70780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8" name="Oval 6">
              <a:extLst>
                <a:ext uri="{FF2B5EF4-FFF2-40B4-BE49-F238E27FC236}">
                  <a16:creationId xmlns:a16="http://schemas.microsoft.com/office/drawing/2014/main" id="{22C863D6-8FA1-4FC9-A3E0-888C282DE6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9136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9" name="Oval 7">
              <a:extLst>
                <a:ext uri="{FF2B5EF4-FFF2-40B4-BE49-F238E27FC236}">
                  <a16:creationId xmlns:a16="http://schemas.microsoft.com/office/drawing/2014/main" id="{50792EF8-CD4B-430E-8EA5-D05D80254D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81868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0" name="Oval 8">
              <a:extLst>
                <a:ext uri="{FF2B5EF4-FFF2-40B4-BE49-F238E27FC236}">
                  <a16:creationId xmlns:a16="http://schemas.microsoft.com/office/drawing/2014/main" id="{E311362B-CADF-4620-A06F-5822BD89FE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7396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1" name="Oval 9">
              <a:extLst>
                <a:ext uri="{FF2B5EF4-FFF2-40B4-BE49-F238E27FC236}">
                  <a16:creationId xmlns:a16="http://schemas.microsoft.com/office/drawing/2014/main" id="{DE775E37-65F4-45F8-AC9E-7F0219C4B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9296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2" name="Oval 10">
              <a:extLst>
                <a:ext uri="{FF2B5EF4-FFF2-40B4-BE49-F238E27FC236}">
                  <a16:creationId xmlns:a16="http://schemas.microsoft.com/office/drawing/2014/main" id="{BB0DF5D7-7808-457A-BB92-2D85004018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83468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5" name="Oval 5">
              <a:extLst>
                <a:ext uri="{FF2B5EF4-FFF2-40B4-BE49-F238E27FC236}">
                  <a16:creationId xmlns:a16="http://schemas.microsoft.com/office/drawing/2014/main" id="{EC8AA461-2101-42F5-9693-46FA0F532E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42272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6" name="Oval 6">
              <a:extLst>
                <a:ext uri="{FF2B5EF4-FFF2-40B4-BE49-F238E27FC236}">
                  <a16:creationId xmlns:a16="http://schemas.microsoft.com/office/drawing/2014/main" id="{DB90FF01-E040-4951-ADDD-78A623A453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86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7" name="Oval 7">
              <a:extLst>
                <a:ext uri="{FF2B5EF4-FFF2-40B4-BE49-F238E27FC236}">
                  <a16:creationId xmlns:a16="http://schemas.microsoft.com/office/drawing/2014/main" id="{4D8E5DE9-0F4A-4E80-9BE9-9AFC1389FA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53360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8" name="Oval 8">
              <a:extLst>
                <a:ext uri="{FF2B5EF4-FFF2-40B4-BE49-F238E27FC236}">
                  <a16:creationId xmlns:a16="http://schemas.microsoft.com/office/drawing/2014/main" id="{FC83BCE6-E850-4C2F-962D-A67ECFA349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4546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9" name="Oval 9">
              <a:extLst>
                <a:ext uri="{FF2B5EF4-FFF2-40B4-BE49-F238E27FC236}">
                  <a16:creationId xmlns:a16="http://schemas.microsoft.com/office/drawing/2014/main" id="{18934A05-C383-469A-8AF7-2F6E65A84E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6446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0" name="Oval 10">
              <a:extLst>
                <a:ext uri="{FF2B5EF4-FFF2-40B4-BE49-F238E27FC236}">
                  <a16:creationId xmlns:a16="http://schemas.microsoft.com/office/drawing/2014/main" id="{EF2C5947-CB8C-450F-A627-B86FC500BD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4960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3" name="Oval 5">
              <a:extLst>
                <a:ext uri="{FF2B5EF4-FFF2-40B4-BE49-F238E27FC236}">
                  <a16:creationId xmlns:a16="http://schemas.microsoft.com/office/drawing/2014/main" id="{177EF7CE-8C96-43C8-B8CF-2BE026E9B9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13759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4" name="Oval 6">
              <a:extLst>
                <a:ext uri="{FF2B5EF4-FFF2-40B4-BE49-F238E27FC236}">
                  <a16:creationId xmlns:a16="http://schemas.microsoft.com/office/drawing/2014/main" id="{F826595E-B209-4CFD-B644-5E29EE39E0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4347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5" name="Oval 7">
              <a:extLst>
                <a:ext uri="{FF2B5EF4-FFF2-40B4-BE49-F238E27FC236}">
                  <a16:creationId xmlns:a16="http://schemas.microsoft.com/office/drawing/2014/main" id="{26AAE090-8D24-4D1B-8898-7842E91C36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24847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6" name="Oval 8">
              <a:extLst>
                <a:ext uri="{FF2B5EF4-FFF2-40B4-BE49-F238E27FC236}">
                  <a16:creationId xmlns:a16="http://schemas.microsoft.com/office/drawing/2014/main" id="{C9997731-24B7-44FE-9293-A2EC2FA85D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16947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7" name="Oval 9">
              <a:extLst>
                <a:ext uri="{FF2B5EF4-FFF2-40B4-BE49-F238E27FC236}">
                  <a16:creationId xmlns:a16="http://schemas.microsoft.com/office/drawing/2014/main" id="{B7E6389C-4F2A-4936-B598-03CB0EB195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35947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8" name="Oval 10">
              <a:extLst>
                <a:ext uri="{FF2B5EF4-FFF2-40B4-BE49-F238E27FC236}">
                  <a16:creationId xmlns:a16="http://schemas.microsoft.com/office/drawing/2014/main" id="{52B5AE6E-4CA6-4537-96DB-0ABC828683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26447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1" name="Oval 5">
              <a:extLst>
                <a:ext uri="{FF2B5EF4-FFF2-40B4-BE49-F238E27FC236}">
                  <a16:creationId xmlns:a16="http://schemas.microsoft.com/office/drawing/2014/main" id="{3B8C40A0-A573-4CA8-89C8-F07F00DC4F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3924" y="6627178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222" name="Oval 6">
              <a:extLst>
                <a:ext uri="{FF2B5EF4-FFF2-40B4-BE49-F238E27FC236}">
                  <a16:creationId xmlns:a16="http://schemas.microsoft.com/office/drawing/2014/main" id="{712BE2C1-8A58-4578-816A-CD1CF1FA3A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51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223" name="Oval 7">
              <a:extLst>
                <a:ext uri="{FF2B5EF4-FFF2-40B4-BE49-F238E27FC236}">
                  <a16:creationId xmlns:a16="http://schemas.microsoft.com/office/drawing/2014/main" id="{52538543-64B6-4535-AF3B-63DC6C48C9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012" y="6627178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224" name="Oval 8">
              <a:extLst>
                <a:ext uri="{FF2B5EF4-FFF2-40B4-BE49-F238E27FC236}">
                  <a16:creationId xmlns:a16="http://schemas.microsoft.com/office/drawing/2014/main" id="{5B49706F-D49B-462A-AFC5-273693FB56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11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225" name="Oval 9">
              <a:extLst>
                <a:ext uri="{FF2B5EF4-FFF2-40B4-BE49-F238E27FC236}">
                  <a16:creationId xmlns:a16="http://schemas.microsoft.com/office/drawing/2014/main" id="{32B89014-277E-479A-91BD-5AA3E90318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611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226" name="Oval 10">
              <a:extLst>
                <a:ext uri="{FF2B5EF4-FFF2-40B4-BE49-F238E27FC236}">
                  <a16:creationId xmlns:a16="http://schemas.microsoft.com/office/drawing/2014/main" id="{186DB9CA-BD98-4BEA-ADEE-7C857EBF85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612" y="6435090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474" name="Oval 11">
              <a:extLst>
                <a:ext uri="{FF2B5EF4-FFF2-40B4-BE49-F238E27FC236}">
                  <a16:creationId xmlns:a16="http://schemas.microsoft.com/office/drawing/2014/main" id="{78D14622-569C-4818-AFDA-5FEBFD94EF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665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5" name="Oval 12">
              <a:extLst>
                <a:ext uri="{FF2B5EF4-FFF2-40B4-BE49-F238E27FC236}">
                  <a16:creationId xmlns:a16="http://schemas.microsoft.com/office/drawing/2014/main" id="{9EFA22BF-A9EA-4CC5-8B50-93E39F321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2253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6" name="Oval 13">
              <a:extLst>
                <a:ext uri="{FF2B5EF4-FFF2-40B4-BE49-F238E27FC236}">
                  <a16:creationId xmlns:a16="http://schemas.microsoft.com/office/drawing/2014/main" id="{A3840AF1-0AAA-4E0A-846E-20BBFC7DAC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2753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8" name="Oval 11">
              <a:extLst>
                <a:ext uri="{FF2B5EF4-FFF2-40B4-BE49-F238E27FC236}">
                  <a16:creationId xmlns:a16="http://schemas.microsoft.com/office/drawing/2014/main" id="{82251918-3E4F-40C1-A315-AEE397A46E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5912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9" name="Oval 12">
              <a:extLst>
                <a:ext uri="{FF2B5EF4-FFF2-40B4-BE49-F238E27FC236}">
                  <a16:creationId xmlns:a16="http://schemas.microsoft.com/office/drawing/2014/main" id="{2715E740-55F1-41B1-B6E8-305D3E86FD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6500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0" name="Oval 13">
              <a:extLst>
                <a:ext uri="{FF2B5EF4-FFF2-40B4-BE49-F238E27FC236}">
                  <a16:creationId xmlns:a16="http://schemas.microsoft.com/office/drawing/2014/main" id="{C63DD9C2-9D07-4A89-BA84-FC8D855E1A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7000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2" name="Oval 11">
              <a:extLst>
                <a:ext uri="{FF2B5EF4-FFF2-40B4-BE49-F238E27FC236}">
                  <a16:creationId xmlns:a16="http://schemas.microsoft.com/office/drawing/2014/main" id="{8AEAD576-B962-4C5A-9806-3FC0BE8EB3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64329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3" name="Oval 12">
              <a:extLst>
                <a:ext uri="{FF2B5EF4-FFF2-40B4-BE49-F238E27FC236}">
                  <a16:creationId xmlns:a16="http://schemas.microsoft.com/office/drawing/2014/main" id="{7518053F-7D3C-4D4A-BDAA-AE2B7A5328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4917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4" name="Oval 13">
              <a:extLst>
                <a:ext uri="{FF2B5EF4-FFF2-40B4-BE49-F238E27FC236}">
                  <a16:creationId xmlns:a16="http://schemas.microsoft.com/office/drawing/2014/main" id="{19DEEBC0-CBCF-4137-B173-173E48416C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75417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6" name="Oval 11">
              <a:extLst>
                <a:ext uri="{FF2B5EF4-FFF2-40B4-BE49-F238E27FC236}">
                  <a16:creationId xmlns:a16="http://schemas.microsoft.com/office/drawing/2014/main" id="{698AFEE6-8A86-495D-813B-5B9647DBDC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7495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7" name="Oval 12">
              <a:extLst>
                <a:ext uri="{FF2B5EF4-FFF2-40B4-BE49-F238E27FC236}">
                  <a16:creationId xmlns:a16="http://schemas.microsoft.com/office/drawing/2014/main" id="{20A7A501-82C5-4C33-893D-ABE3653310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28083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8" name="Oval 13">
              <a:extLst>
                <a:ext uri="{FF2B5EF4-FFF2-40B4-BE49-F238E27FC236}">
                  <a16:creationId xmlns:a16="http://schemas.microsoft.com/office/drawing/2014/main" id="{7E26D1F2-CE12-491D-A07A-6D8E78949B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8583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0" name="Oval 11">
              <a:extLst>
                <a:ext uri="{FF2B5EF4-FFF2-40B4-BE49-F238E27FC236}">
                  <a16:creationId xmlns:a16="http://schemas.microsoft.com/office/drawing/2014/main" id="{27889A07-C2AF-4B53-A9DB-933127CBB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9078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1" name="Oval 12">
              <a:extLst>
                <a:ext uri="{FF2B5EF4-FFF2-40B4-BE49-F238E27FC236}">
                  <a16:creationId xmlns:a16="http://schemas.microsoft.com/office/drawing/2014/main" id="{CD2FC1F6-C3D1-4A7F-8A2A-CC846030B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666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2" name="Oval 13">
              <a:extLst>
                <a:ext uri="{FF2B5EF4-FFF2-40B4-BE49-F238E27FC236}">
                  <a16:creationId xmlns:a16="http://schemas.microsoft.com/office/drawing/2014/main" id="{E228D60A-70A4-4D14-A9F9-C3723D43DD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90166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4" name="Oval 11">
              <a:extLst>
                <a:ext uri="{FF2B5EF4-FFF2-40B4-BE49-F238E27FC236}">
                  <a16:creationId xmlns:a16="http://schemas.microsoft.com/office/drawing/2014/main" id="{F9671F61-9812-4A28-BE08-7FE55A4ABD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22244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5" name="Oval 12">
              <a:extLst>
                <a:ext uri="{FF2B5EF4-FFF2-40B4-BE49-F238E27FC236}">
                  <a16:creationId xmlns:a16="http://schemas.microsoft.com/office/drawing/2014/main" id="{5F7ED1B8-7F37-4E89-8873-CFC9858BF9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832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6" name="Oval 13">
              <a:extLst>
                <a:ext uri="{FF2B5EF4-FFF2-40B4-BE49-F238E27FC236}">
                  <a16:creationId xmlns:a16="http://schemas.microsoft.com/office/drawing/2014/main" id="{6E3B7699-27C9-461E-93DB-B9CD4611B6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3332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8" name="Oval 11">
              <a:extLst>
                <a:ext uri="{FF2B5EF4-FFF2-40B4-BE49-F238E27FC236}">
                  <a16:creationId xmlns:a16="http://schemas.microsoft.com/office/drawing/2014/main" id="{22C7CD37-FC26-4FD8-BF1E-77CD0A902E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50661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9" name="Oval 12">
              <a:extLst>
                <a:ext uri="{FF2B5EF4-FFF2-40B4-BE49-F238E27FC236}">
                  <a16:creationId xmlns:a16="http://schemas.microsoft.com/office/drawing/2014/main" id="{8B42DE8E-6F81-48FD-9DBC-D47D24B23B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71249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0" name="Oval 13">
              <a:extLst>
                <a:ext uri="{FF2B5EF4-FFF2-40B4-BE49-F238E27FC236}">
                  <a16:creationId xmlns:a16="http://schemas.microsoft.com/office/drawing/2014/main" id="{4BD8553C-537E-479E-B0B8-FC67EF239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1749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2" name="Oval 11">
              <a:extLst>
                <a:ext uri="{FF2B5EF4-FFF2-40B4-BE49-F238E27FC236}">
                  <a16:creationId xmlns:a16="http://schemas.microsoft.com/office/drawing/2014/main" id="{D55749FE-DD99-4F6B-9F64-5CCB35EDC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92746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3" name="Oval 12">
              <a:extLst>
                <a:ext uri="{FF2B5EF4-FFF2-40B4-BE49-F238E27FC236}">
                  <a16:creationId xmlns:a16="http://schemas.microsoft.com/office/drawing/2014/main" id="{5B5899B7-4FF5-4B9E-8323-966ACFDEAC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3334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4" name="Oval 13">
              <a:extLst>
                <a:ext uri="{FF2B5EF4-FFF2-40B4-BE49-F238E27FC236}">
                  <a16:creationId xmlns:a16="http://schemas.microsoft.com/office/drawing/2014/main" id="{B243DB7B-34F7-43F3-B814-E3BE729F22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03834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6" name="Oval 11">
              <a:extLst>
                <a:ext uri="{FF2B5EF4-FFF2-40B4-BE49-F238E27FC236}">
                  <a16:creationId xmlns:a16="http://schemas.microsoft.com/office/drawing/2014/main" id="{AA957A06-0B1E-4807-911C-DC20D912F8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21163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7" name="Oval 12">
              <a:extLst>
                <a:ext uri="{FF2B5EF4-FFF2-40B4-BE49-F238E27FC236}">
                  <a16:creationId xmlns:a16="http://schemas.microsoft.com/office/drawing/2014/main" id="{54A91D1E-5F14-452D-91D6-37A03339DA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1751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8" name="Oval 13">
              <a:extLst>
                <a:ext uri="{FF2B5EF4-FFF2-40B4-BE49-F238E27FC236}">
                  <a16:creationId xmlns:a16="http://schemas.microsoft.com/office/drawing/2014/main" id="{58E3D677-A1FA-4114-9335-FF01743449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251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0" name="Oval 11">
              <a:extLst>
                <a:ext uri="{FF2B5EF4-FFF2-40B4-BE49-F238E27FC236}">
                  <a16:creationId xmlns:a16="http://schemas.microsoft.com/office/drawing/2014/main" id="{B16EDA19-DEFE-47C8-93E8-C1464EDD75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9580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1" name="Oval 12">
              <a:extLst>
                <a:ext uri="{FF2B5EF4-FFF2-40B4-BE49-F238E27FC236}">
                  <a16:creationId xmlns:a16="http://schemas.microsoft.com/office/drawing/2014/main" id="{755C62DA-6302-4151-8823-6BFB75CA5B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70168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2" name="Oval 13">
              <a:extLst>
                <a:ext uri="{FF2B5EF4-FFF2-40B4-BE49-F238E27FC236}">
                  <a16:creationId xmlns:a16="http://schemas.microsoft.com/office/drawing/2014/main" id="{702DBB9F-F8D7-43CD-82D7-EE68048480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60668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4" name="Oval 11">
              <a:extLst>
                <a:ext uri="{FF2B5EF4-FFF2-40B4-BE49-F238E27FC236}">
                  <a16:creationId xmlns:a16="http://schemas.microsoft.com/office/drawing/2014/main" id="{DAD61C0B-5E29-4608-A050-1F65FA261E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7997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5" name="Oval 12">
              <a:extLst>
                <a:ext uri="{FF2B5EF4-FFF2-40B4-BE49-F238E27FC236}">
                  <a16:creationId xmlns:a16="http://schemas.microsoft.com/office/drawing/2014/main" id="{12928D59-3A58-4BAA-876B-6B2FF06FEF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8585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6" name="Oval 13">
              <a:extLst>
                <a:ext uri="{FF2B5EF4-FFF2-40B4-BE49-F238E27FC236}">
                  <a16:creationId xmlns:a16="http://schemas.microsoft.com/office/drawing/2014/main" id="{61598B15-63EE-4785-9B74-A08023A359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9085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8" name="Oval 11">
              <a:extLst>
                <a:ext uri="{FF2B5EF4-FFF2-40B4-BE49-F238E27FC236}">
                  <a16:creationId xmlns:a16="http://schemas.microsoft.com/office/drawing/2014/main" id="{3EB5D528-2FC4-4BEB-8AC3-40886FB8E9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06414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9" name="Oval 12">
              <a:extLst>
                <a:ext uri="{FF2B5EF4-FFF2-40B4-BE49-F238E27FC236}">
                  <a16:creationId xmlns:a16="http://schemas.microsoft.com/office/drawing/2014/main" id="{131BB96D-4892-40C6-8594-973F6330F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002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0" name="Oval 13">
              <a:extLst>
                <a:ext uri="{FF2B5EF4-FFF2-40B4-BE49-F238E27FC236}">
                  <a16:creationId xmlns:a16="http://schemas.microsoft.com/office/drawing/2014/main" id="{14159844-A49F-4CA8-8926-562C08B667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17502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2" name="Oval 11">
              <a:extLst>
                <a:ext uri="{FF2B5EF4-FFF2-40B4-BE49-F238E27FC236}">
                  <a16:creationId xmlns:a16="http://schemas.microsoft.com/office/drawing/2014/main" id="{0BEB6D70-0FF3-4823-A6CC-4A62335AE0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34831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3" name="Oval 12">
              <a:extLst>
                <a:ext uri="{FF2B5EF4-FFF2-40B4-BE49-F238E27FC236}">
                  <a16:creationId xmlns:a16="http://schemas.microsoft.com/office/drawing/2014/main" id="{8C1F40E4-C7DE-4631-A641-704EAE9694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55419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4" name="Oval 13">
              <a:extLst>
                <a:ext uri="{FF2B5EF4-FFF2-40B4-BE49-F238E27FC236}">
                  <a16:creationId xmlns:a16="http://schemas.microsoft.com/office/drawing/2014/main" id="{E5E661C2-D2E9-4C7F-BB00-FBB97A81A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5919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6" name="Oval 11">
              <a:extLst>
                <a:ext uri="{FF2B5EF4-FFF2-40B4-BE49-F238E27FC236}">
                  <a16:creationId xmlns:a16="http://schemas.microsoft.com/office/drawing/2014/main" id="{6D7A16EB-E0C0-4F28-A17F-D80148360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3248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7" name="Oval 12">
              <a:extLst>
                <a:ext uri="{FF2B5EF4-FFF2-40B4-BE49-F238E27FC236}">
                  <a16:creationId xmlns:a16="http://schemas.microsoft.com/office/drawing/2014/main" id="{6C683029-E2AF-40C9-9303-92AF52EA82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836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8" name="Oval 13">
              <a:extLst>
                <a:ext uri="{FF2B5EF4-FFF2-40B4-BE49-F238E27FC236}">
                  <a16:creationId xmlns:a16="http://schemas.microsoft.com/office/drawing/2014/main" id="{2234825E-4216-44C4-8FD1-5186E51EC8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336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0" name="Oval 11">
              <a:extLst>
                <a:ext uri="{FF2B5EF4-FFF2-40B4-BE49-F238E27FC236}">
                  <a16:creationId xmlns:a16="http://schemas.microsoft.com/office/drawing/2014/main" id="{3A3AC9FF-6A62-446C-B63E-F613AE6AFF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51742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1" name="Oval 12">
              <a:extLst>
                <a:ext uri="{FF2B5EF4-FFF2-40B4-BE49-F238E27FC236}">
                  <a16:creationId xmlns:a16="http://schemas.microsoft.com/office/drawing/2014/main" id="{B3F2F7ED-6918-4694-82C1-DDB4146A4D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2330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2" name="Oval 13">
              <a:extLst>
                <a:ext uri="{FF2B5EF4-FFF2-40B4-BE49-F238E27FC236}">
                  <a16:creationId xmlns:a16="http://schemas.microsoft.com/office/drawing/2014/main" id="{2E813817-65F9-4C64-BAEF-E190FB3620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2830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4" name="Oval 11">
              <a:extLst>
                <a:ext uri="{FF2B5EF4-FFF2-40B4-BE49-F238E27FC236}">
                  <a16:creationId xmlns:a16="http://schemas.microsoft.com/office/drawing/2014/main" id="{1753A7D6-BB33-4577-9896-30D7DEA3E9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0159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5" name="Oval 12">
              <a:extLst>
                <a:ext uri="{FF2B5EF4-FFF2-40B4-BE49-F238E27FC236}">
                  <a16:creationId xmlns:a16="http://schemas.microsoft.com/office/drawing/2014/main" id="{3F89A150-E114-40AE-BA4F-D91437E51E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00747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6" name="Oval 13">
              <a:extLst>
                <a:ext uri="{FF2B5EF4-FFF2-40B4-BE49-F238E27FC236}">
                  <a16:creationId xmlns:a16="http://schemas.microsoft.com/office/drawing/2014/main" id="{7744F2DE-57F0-4A62-9910-9E2B8B1CC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91247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8" name="Oval 11">
              <a:extLst>
                <a:ext uri="{FF2B5EF4-FFF2-40B4-BE49-F238E27FC236}">
                  <a16:creationId xmlns:a16="http://schemas.microsoft.com/office/drawing/2014/main" id="{D1F068D3-8502-47BD-9808-8651489A5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8576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9" name="Oval 12">
              <a:extLst>
                <a:ext uri="{FF2B5EF4-FFF2-40B4-BE49-F238E27FC236}">
                  <a16:creationId xmlns:a16="http://schemas.microsoft.com/office/drawing/2014/main" id="{CFB69546-BF45-4801-8811-FABA47630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29164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0" name="Oval 13">
              <a:extLst>
                <a:ext uri="{FF2B5EF4-FFF2-40B4-BE49-F238E27FC236}">
                  <a16:creationId xmlns:a16="http://schemas.microsoft.com/office/drawing/2014/main" id="{8CA33423-563A-49F6-A2EC-72EDCF45B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9664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2" name="Oval 11">
              <a:extLst>
                <a:ext uri="{FF2B5EF4-FFF2-40B4-BE49-F238E27FC236}">
                  <a16:creationId xmlns:a16="http://schemas.microsoft.com/office/drawing/2014/main" id="{BFC5271B-E124-477C-BA5B-80BC3C4537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6993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3" name="Oval 12">
              <a:extLst>
                <a:ext uri="{FF2B5EF4-FFF2-40B4-BE49-F238E27FC236}">
                  <a16:creationId xmlns:a16="http://schemas.microsoft.com/office/drawing/2014/main" id="{30938C32-58F0-4E06-94CD-9B3F9D5311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7581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4" name="Oval 13">
              <a:extLst>
                <a:ext uri="{FF2B5EF4-FFF2-40B4-BE49-F238E27FC236}">
                  <a16:creationId xmlns:a16="http://schemas.microsoft.com/office/drawing/2014/main" id="{45194E7E-1F83-4490-A7F4-C2CCFC67CD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48081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6" name="Oval 11">
              <a:extLst>
                <a:ext uri="{FF2B5EF4-FFF2-40B4-BE49-F238E27FC236}">
                  <a16:creationId xmlns:a16="http://schemas.microsoft.com/office/drawing/2014/main" id="{7519F187-F548-44E5-B338-6008260D26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65410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7" name="Oval 12">
              <a:extLst>
                <a:ext uri="{FF2B5EF4-FFF2-40B4-BE49-F238E27FC236}">
                  <a16:creationId xmlns:a16="http://schemas.microsoft.com/office/drawing/2014/main" id="{2AC0983F-3EC8-4EFC-B393-914F65CCD2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85998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8" name="Oval 13">
              <a:extLst>
                <a:ext uri="{FF2B5EF4-FFF2-40B4-BE49-F238E27FC236}">
                  <a16:creationId xmlns:a16="http://schemas.microsoft.com/office/drawing/2014/main" id="{29026DF1-61FF-49DB-AE30-79E3F468E7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6498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0" name="Oval 11">
              <a:extLst>
                <a:ext uri="{FF2B5EF4-FFF2-40B4-BE49-F238E27FC236}">
                  <a16:creationId xmlns:a16="http://schemas.microsoft.com/office/drawing/2014/main" id="{E7391F9F-8C71-4327-BE11-763EE14FB0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3827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1" name="Oval 12">
              <a:extLst>
                <a:ext uri="{FF2B5EF4-FFF2-40B4-BE49-F238E27FC236}">
                  <a16:creationId xmlns:a16="http://schemas.microsoft.com/office/drawing/2014/main" id="{C1F91E4A-8B5F-49AE-A4EE-90AAD5BD0A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14415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2" name="Oval 13">
              <a:extLst>
                <a:ext uri="{FF2B5EF4-FFF2-40B4-BE49-F238E27FC236}">
                  <a16:creationId xmlns:a16="http://schemas.microsoft.com/office/drawing/2014/main" id="{DCFCD052-73B9-4BB3-8886-7CAFF2AE9F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04915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4" name="Oval 11">
              <a:extLst>
                <a:ext uri="{FF2B5EF4-FFF2-40B4-BE49-F238E27FC236}">
                  <a16:creationId xmlns:a16="http://schemas.microsoft.com/office/drawing/2014/main" id="{E4AA222D-D60E-4A6E-AB00-E10F36E173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23319" y="15716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5" name="Oval 12">
              <a:extLst>
                <a:ext uri="{FF2B5EF4-FFF2-40B4-BE49-F238E27FC236}">
                  <a16:creationId xmlns:a16="http://schemas.microsoft.com/office/drawing/2014/main" id="{235ACFE8-16FC-4184-8E2D-0145861D7D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43907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6" name="Oval 13">
              <a:extLst>
                <a:ext uri="{FF2B5EF4-FFF2-40B4-BE49-F238E27FC236}">
                  <a16:creationId xmlns:a16="http://schemas.microsoft.com/office/drawing/2014/main" id="{FEA98384-8275-4F5F-9E0C-986B0931A3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34407" y="15716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557" name="Freeform: Shape 7">
            <a:extLst>
              <a:ext uri="{FF2B5EF4-FFF2-40B4-BE49-F238E27FC236}">
                <a16:creationId xmlns:a16="http://schemas.microsoft.com/office/drawing/2014/main" id="{CAE54EA5-50D3-4777-B2FD-B8EA356A5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45" y="-9145"/>
            <a:ext cx="12207240" cy="6876288"/>
          </a:xfrm>
          <a:custGeom>
            <a:avLst/>
            <a:gdLst>
              <a:gd name="connsiteX0" fmla="*/ 187633 w 12207240"/>
              <a:gd name="connsiteY0" fmla="*/ 185621 h 6876288"/>
              <a:gd name="connsiteX1" fmla="*/ 187633 w 12207240"/>
              <a:gd name="connsiteY1" fmla="*/ 6693314 h 6876288"/>
              <a:gd name="connsiteX2" fmla="*/ 12027314 w 12207240"/>
              <a:gd name="connsiteY2" fmla="*/ 6693314 h 6876288"/>
              <a:gd name="connsiteX3" fmla="*/ 12027314 w 12207240"/>
              <a:gd name="connsiteY3" fmla="*/ 185621 h 6876288"/>
              <a:gd name="connsiteX4" fmla="*/ 0 w 12207240"/>
              <a:gd name="connsiteY4" fmla="*/ 0 h 6876288"/>
              <a:gd name="connsiteX5" fmla="*/ 12207240 w 12207240"/>
              <a:gd name="connsiteY5" fmla="*/ 0 h 6876288"/>
              <a:gd name="connsiteX6" fmla="*/ 12207240 w 12207240"/>
              <a:gd name="connsiteY6" fmla="*/ 6876288 h 6876288"/>
              <a:gd name="connsiteX7" fmla="*/ 0 w 12207240"/>
              <a:gd name="connsiteY7" fmla="*/ 687628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240" h="6876288">
                <a:moveTo>
                  <a:pt x="187633" y="185621"/>
                </a:moveTo>
                <a:lnTo>
                  <a:pt x="187633" y="6693314"/>
                </a:lnTo>
                <a:lnTo>
                  <a:pt x="12027314" y="6693314"/>
                </a:lnTo>
                <a:lnTo>
                  <a:pt x="12027314" y="185621"/>
                </a:lnTo>
                <a:close/>
                <a:moveTo>
                  <a:pt x="0" y="0"/>
                </a:moveTo>
                <a:lnTo>
                  <a:pt x="12207240" y="0"/>
                </a:lnTo>
                <a:lnTo>
                  <a:pt x="12207240" y="6876288"/>
                </a:lnTo>
                <a:lnTo>
                  <a:pt x="0" y="6876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48638-2A09-4E41-9F6A-2878A8C1D57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12648" y="1993392"/>
            <a:ext cx="10936224" cy="2852737"/>
          </a:xfrm>
        </p:spPr>
        <p:txBody>
          <a:bodyPr anchor="ctr" anchorCtr="0"/>
          <a:lstStyle>
            <a:lvl1pPr algn="ctr">
              <a:lnSpc>
                <a:spcPct val="89000"/>
              </a:lnSpc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32E6-2865-49FB-B6C0-5018A69B26F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12648" y="5065776"/>
            <a:ext cx="10936224" cy="113385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A19F-A287-4825-8190-58441B522BC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8BC46E-E842-4533-AE28-A6B9D06899F6}" type="datetime4">
              <a:rPr lang="en-CA" smtClean="0"/>
              <a:t>October 29, 2023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0980-4448-43CB-9B63-6DC13690254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B648-BA5C-4C0C-8EC6-A0D6B9C9A0E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2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ECBF5ACC-3D37-4268-BA31-751D5A7BB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0848" y="154781"/>
            <a:ext cx="4083127" cy="6543041"/>
            <a:chOff x="50848" y="154781"/>
            <a:chExt cx="4083127" cy="6543041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8F7312F8-2444-49DB-8EF2-2F30D8F20B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417" y="527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207D55FA-C805-44EB-A421-A4EEC93852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005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F5FFE8CE-2547-4A13-A8D7-4E06EC19E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505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B74C7137-11AE-486D-9B00-63453FC8E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605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528FB438-DD7F-4070-9F16-2091546710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605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0CF6BAD8-A312-45FF-81F3-EE9E8A36E0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7105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14E21598-82D2-4B25-B350-222A570F3B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417" y="908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924C44BA-C680-472D-B99D-6A5C7CCADF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005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DEC876F7-A888-430B-9D91-A3D21768A8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505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4436CDA5-94EB-41BD-B07B-AD40D0B875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605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6497E478-3C95-4A5D-B4F2-38C238DA3D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605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B54A96AD-A0B8-4E15-BAFD-8BF8778D89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7105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81D2F52A-F3DE-45F0-97D7-51CB9AFF4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909" y="527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6C45CE41-654E-496F-8BFF-C95B299676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497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DFD8D97D-A751-4073-9A30-C2FCFD864C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997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DDFDEBF9-9F29-492C-BF53-BD63D8AC6E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9097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331346F7-69B1-4786-82B7-91DA14041C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8097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C7652AF9-F67D-4CF2-B347-498F897229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597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2330DBA-6510-47BA-AC3A-E9BAB2354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909" y="908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E1725DBB-6C36-4688-BD3F-4DFFA798EB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497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4D82428A-2C1F-43DB-8C06-F13896B851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997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3CCE787A-D1F0-47D2-9F93-B0B86BF4A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9097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B5425041-00D8-4E8A-9F68-351A1AB73C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8097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6DDAB6C3-A463-4864-A4CD-709490E87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597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BBB5C0E2-445A-4950-A9E0-AC6C8F650C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7401" y="527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22FD3C5D-49EE-49B5-9B7F-173C6C1A29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989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94FDF8AF-0633-4278-A19A-396C9EBCFD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489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D660115D-EBAD-4E9F-B8F8-CFCB43507B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50589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4AB6BD8F-6521-4B5E-80B1-F4C38D0161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589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866C0C58-0C06-4037-A1D2-7FB071D98E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60089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B1B44590-5B0A-43C9-803B-F0494D4CC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7401" y="908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8CBE8E2F-E9B5-4136-9338-F8DE6731D0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989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080F347A-8CCB-4CC1-90AB-A7851C4EC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489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ECE005BB-FFF7-4D36-BD04-068C395299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50589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868124B2-7440-4A9B-940A-9E69156CF8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589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7D29F228-62AB-4F35-9A04-91EFC16746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60089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47647820-F240-47BD-A861-9D483950FC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8893" y="527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31690916-73FA-4816-96F2-8C09F6CD4C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9481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8AB516D8-744D-4793-9A8F-02E2EB5E7B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9981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AA014678-A16A-4F51-832F-5F6EE77BE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2081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C9864655-14E7-40D1-B8AE-B66E514068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1081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4A7E2CF6-2171-4767-9498-45B7FDC832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1581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810377AB-EB39-4C2D-8D01-AEDD4CE09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8893" y="908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767EFE4F-1CD4-4D27-9CDB-1FB75BAD51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9481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5198BD9B-C874-4E9B-A9A5-E087659022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9981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1BF5B005-C844-4EC8-8828-FCC31FF3CA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2081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" name="Oval 15">
              <a:extLst>
                <a:ext uri="{FF2B5EF4-FFF2-40B4-BE49-F238E27FC236}">
                  <a16:creationId xmlns:a16="http://schemas.microsoft.com/office/drawing/2014/main" id="{7CC7305D-B1EE-4841-B4EA-F76AC0C48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1081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6090564E-196C-49A7-B56F-7DA01B8173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1581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Oval 5">
              <a:extLst>
                <a:ext uri="{FF2B5EF4-FFF2-40B4-BE49-F238E27FC236}">
                  <a16:creationId xmlns:a16="http://schemas.microsoft.com/office/drawing/2014/main" id="{FFEA8F65-1110-461D-8F8E-B6F794C646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90385" y="527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DDCA47A5-BAA4-4E01-A327-2B0DD42370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10973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12112CEA-F049-4B04-A77E-2CED959CAE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473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690414F0-03EB-4E0D-9E4E-C982498348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3573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F0F4E1FE-4816-499E-9456-78ED0C0292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2573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8E6759FF-A7F5-4256-8985-726B2B7D83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3073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83E2D3F8-0148-4719-BB20-0909DE006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90385" y="908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1952B5F4-5EB3-444C-BE65-06B7F8896B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10973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50AB0133-F65E-4D4C-A550-358FD86637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473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6AEF8AB9-EE39-48B4-84E2-29FACED44C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3573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B9E365D6-2520-4699-A62A-824A1CB85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2573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63C058DC-5F23-430B-99EA-19A24E7E8C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3073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Oval 5">
              <a:extLst>
                <a:ext uri="{FF2B5EF4-FFF2-40B4-BE49-F238E27FC236}">
                  <a16:creationId xmlns:a16="http://schemas.microsoft.com/office/drawing/2014/main" id="{9D35C639-263E-4F3D-94C8-BCE5DC8C11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1877" y="527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Oval 6">
              <a:extLst>
                <a:ext uri="{FF2B5EF4-FFF2-40B4-BE49-F238E27FC236}">
                  <a16:creationId xmlns:a16="http://schemas.microsoft.com/office/drawing/2014/main" id="{F0AEC3AF-AF4C-47AC-9F9A-5BB5F23F7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2465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FA628CE6-DFF5-450F-AC12-CFE1D49C94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2965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7C6ECB9B-6FA7-487F-BAE7-98923EA06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5065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" name="Oval 9">
              <a:extLst>
                <a:ext uri="{FF2B5EF4-FFF2-40B4-BE49-F238E27FC236}">
                  <a16:creationId xmlns:a16="http://schemas.microsoft.com/office/drawing/2014/main" id="{DF0D9BD0-0F7B-4ABE-ABD0-C934E24FB6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4065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" name="Oval 10">
              <a:extLst>
                <a:ext uri="{FF2B5EF4-FFF2-40B4-BE49-F238E27FC236}">
                  <a16:creationId xmlns:a16="http://schemas.microsoft.com/office/drawing/2014/main" id="{AC6C3722-8C94-4625-81F1-98606DEFE4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4565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8D872329-5C60-484B-A07D-AF8CB503B3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1877" y="908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" name="Oval 12">
              <a:extLst>
                <a:ext uri="{FF2B5EF4-FFF2-40B4-BE49-F238E27FC236}">
                  <a16:creationId xmlns:a16="http://schemas.microsoft.com/office/drawing/2014/main" id="{A2407D79-16C8-468D-B563-563E185B88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2465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C80FACA1-420E-4827-BD12-2D06657C62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2965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4D10F4A1-5D54-4812-AA63-3E7BA893A8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5065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Oval 15">
              <a:extLst>
                <a:ext uri="{FF2B5EF4-FFF2-40B4-BE49-F238E27FC236}">
                  <a16:creationId xmlns:a16="http://schemas.microsoft.com/office/drawing/2014/main" id="{78C9EDE4-67FE-4B5A-B51E-64B7480E37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4065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Oval 16">
              <a:extLst>
                <a:ext uri="{FF2B5EF4-FFF2-40B4-BE49-F238E27FC236}">
                  <a16:creationId xmlns:a16="http://schemas.microsoft.com/office/drawing/2014/main" id="{078D2098-6199-482B-8940-47B8DCF555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4565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6">
              <a:extLst>
                <a:ext uri="{FF2B5EF4-FFF2-40B4-BE49-F238E27FC236}">
                  <a16:creationId xmlns:a16="http://schemas.microsoft.com/office/drawing/2014/main" id="{4534229B-C074-4349-807A-03C774D0A2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3957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7C7F19EA-0319-4663-9719-5DB61AB0E9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3957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" name="Oval 5">
              <a:extLst>
                <a:ext uri="{FF2B5EF4-FFF2-40B4-BE49-F238E27FC236}">
                  <a16:creationId xmlns:a16="http://schemas.microsoft.com/office/drawing/2014/main" id="{6ED64BC1-6729-4B0A-B699-5C67BDBF86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25" y="527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2" name="Oval 6">
              <a:extLst>
                <a:ext uri="{FF2B5EF4-FFF2-40B4-BE49-F238E27FC236}">
                  <a16:creationId xmlns:a16="http://schemas.microsoft.com/office/drawing/2014/main" id="{7E7F41FB-8F76-4A2F-B6C0-F894C7879A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13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3" name="Oval 7">
              <a:extLst>
                <a:ext uri="{FF2B5EF4-FFF2-40B4-BE49-F238E27FC236}">
                  <a16:creationId xmlns:a16="http://schemas.microsoft.com/office/drawing/2014/main" id="{A3453EB6-A3FD-491B-8AF8-58B44D38B7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13" y="527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4" name="Oval 8">
              <a:extLst>
                <a:ext uri="{FF2B5EF4-FFF2-40B4-BE49-F238E27FC236}">
                  <a16:creationId xmlns:a16="http://schemas.microsoft.com/office/drawing/2014/main" id="{EB98B480-CD10-4897-9080-5743820E67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113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5" name="Oval 9">
              <a:extLst>
                <a:ext uri="{FF2B5EF4-FFF2-40B4-BE49-F238E27FC236}">
                  <a16:creationId xmlns:a16="http://schemas.microsoft.com/office/drawing/2014/main" id="{91ECBD3F-9F75-4A94-B4B8-87C455E570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113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6" name="Oval 10">
              <a:extLst>
                <a:ext uri="{FF2B5EF4-FFF2-40B4-BE49-F238E27FC236}">
                  <a16:creationId xmlns:a16="http://schemas.microsoft.com/office/drawing/2014/main" id="{1E744DA5-C531-4936-A99C-B4E29A2F99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613" y="33575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7" name="Oval 11">
              <a:extLst>
                <a:ext uri="{FF2B5EF4-FFF2-40B4-BE49-F238E27FC236}">
                  <a16:creationId xmlns:a16="http://schemas.microsoft.com/office/drawing/2014/main" id="{24C42182-B26E-4A24-96FD-41A4ABA6D0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25" y="90884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8" name="Oval 12">
              <a:extLst>
                <a:ext uri="{FF2B5EF4-FFF2-40B4-BE49-F238E27FC236}">
                  <a16:creationId xmlns:a16="http://schemas.microsoft.com/office/drawing/2014/main" id="{2E5677EE-688B-4A3C-B345-057B201FBD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13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79" name="Oval 13">
              <a:extLst>
                <a:ext uri="{FF2B5EF4-FFF2-40B4-BE49-F238E27FC236}">
                  <a16:creationId xmlns:a16="http://schemas.microsoft.com/office/drawing/2014/main" id="{3E3B4C4C-4BB1-47BF-9134-30734FA6E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13" y="9088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80" name="Oval 14">
              <a:extLst>
                <a:ext uri="{FF2B5EF4-FFF2-40B4-BE49-F238E27FC236}">
                  <a16:creationId xmlns:a16="http://schemas.microsoft.com/office/drawing/2014/main" id="{65D12A94-B688-496A-957F-5DA14270F8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113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81" name="Oval 15">
              <a:extLst>
                <a:ext uri="{FF2B5EF4-FFF2-40B4-BE49-F238E27FC236}">
                  <a16:creationId xmlns:a16="http://schemas.microsoft.com/office/drawing/2014/main" id="{1C2839F4-781B-42DD-B7F9-176729D882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113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82" name="Oval 16">
              <a:extLst>
                <a:ext uri="{FF2B5EF4-FFF2-40B4-BE49-F238E27FC236}">
                  <a16:creationId xmlns:a16="http://schemas.microsoft.com/office/drawing/2014/main" id="{6D68C82C-634A-45C6-A41A-7D58CFD2DA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613" y="71834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83" name="Oval 5">
              <a:extLst>
                <a:ext uri="{FF2B5EF4-FFF2-40B4-BE49-F238E27FC236}">
                  <a16:creationId xmlns:a16="http://schemas.microsoft.com/office/drawing/2014/main" id="{82E56777-9093-441C-925F-6A2230B6DA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752" y="1289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" name="Oval 6">
              <a:extLst>
                <a:ext uri="{FF2B5EF4-FFF2-40B4-BE49-F238E27FC236}">
                  <a16:creationId xmlns:a16="http://schemas.microsoft.com/office/drawing/2014/main" id="{A84523E0-BF05-478C-A34A-97A733C55B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2340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" name="Oval 7">
              <a:extLst>
                <a:ext uri="{FF2B5EF4-FFF2-40B4-BE49-F238E27FC236}">
                  <a16:creationId xmlns:a16="http://schemas.microsoft.com/office/drawing/2014/main" id="{DA7D0441-3D23-4DAB-A12F-64C29E7864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2840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" name="Oval 8">
              <a:extLst>
                <a:ext uri="{FF2B5EF4-FFF2-40B4-BE49-F238E27FC236}">
                  <a16:creationId xmlns:a16="http://schemas.microsoft.com/office/drawing/2014/main" id="{2FD699B2-B490-42BB-8018-BF55D15ADF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4940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" name="Oval 9">
              <a:extLst>
                <a:ext uri="{FF2B5EF4-FFF2-40B4-BE49-F238E27FC236}">
                  <a16:creationId xmlns:a16="http://schemas.microsoft.com/office/drawing/2014/main" id="{26B348C0-BF7D-45BF-AF93-F1E71B7F48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940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" name="Oval 10">
              <a:extLst>
                <a:ext uri="{FF2B5EF4-FFF2-40B4-BE49-F238E27FC236}">
                  <a16:creationId xmlns:a16="http://schemas.microsoft.com/office/drawing/2014/main" id="{1DE78E47-C7FC-4211-BEB9-1E7E3B5CBB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440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" name="Oval 11">
              <a:extLst>
                <a:ext uri="{FF2B5EF4-FFF2-40B4-BE49-F238E27FC236}">
                  <a16:creationId xmlns:a16="http://schemas.microsoft.com/office/drawing/2014/main" id="{CCCEB9BF-32C3-489D-97F5-622D8E32BD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752" y="1670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Oval 12">
              <a:extLst>
                <a:ext uri="{FF2B5EF4-FFF2-40B4-BE49-F238E27FC236}">
                  <a16:creationId xmlns:a16="http://schemas.microsoft.com/office/drawing/2014/main" id="{05AA830A-F737-484C-A966-20D437A9BB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2340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Oval 13">
              <a:extLst>
                <a:ext uri="{FF2B5EF4-FFF2-40B4-BE49-F238E27FC236}">
                  <a16:creationId xmlns:a16="http://schemas.microsoft.com/office/drawing/2014/main" id="{AA99B696-B62B-476F-B650-F159B15087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2840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" name="Oval 14">
              <a:extLst>
                <a:ext uri="{FF2B5EF4-FFF2-40B4-BE49-F238E27FC236}">
                  <a16:creationId xmlns:a16="http://schemas.microsoft.com/office/drawing/2014/main" id="{30C67781-1327-40DD-918A-94F6FEC51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4940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" name="Oval 15">
              <a:extLst>
                <a:ext uri="{FF2B5EF4-FFF2-40B4-BE49-F238E27FC236}">
                  <a16:creationId xmlns:a16="http://schemas.microsoft.com/office/drawing/2014/main" id="{80C8E1EE-9169-4AF9-85AC-F7E3165045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940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4" name="Oval 16">
              <a:extLst>
                <a:ext uri="{FF2B5EF4-FFF2-40B4-BE49-F238E27FC236}">
                  <a16:creationId xmlns:a16="http://schemas.microsoft.com/office/drawing/2014/main" id="{C0CD695A-9D7A-483A-8770-CC4CED33C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440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Oval 5">
              <a:extLst>
                <a:ext uri="{FF2B5EF4-FFF2-40B4-BE49-F238E27FC236}">
                  <a16:creationId xmlns:a16="http://schemas.microsoft.com/office/drawing/2014/main" id="{11FAC300-150F-4E55-8401-6DCD960358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244" y="1289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Oval 6">
              <a:extLst>
                <a:ext uri="{FF2B5EF4-FFF2-40B4-BE49-F238E27FC236}">
                  <a16:creationId xmlns:a16="http://schemas.microsoft.com/office/drawing/2014/main" id="{C52A56FB-C2B2-4D8D-A09E-8C801D141A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832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" name="Oval 7">
              <a:extLst>
                <a:ext uri="{FF2B5EF4-FFF2-40B4-BE49-F238E27FC236}">
                  <a16:creationId xmlns:a16="http://schemas.microsoft.com/office/drawing/2014/main" id="{C55C5A27-388C-4435-9D18-1BE7FB50A4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4332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" name="Oval 8">
              <a:extLst>
                <a:ext uri="{FF2B5EF4-FFF2-40B4-BE49-F238E27FC236}">
                  <a16:creationId xmlns:a16="http://schemas.microsoft.com/office/drawing/2014/main" id="{2CAE63F3-B397-4851-83C0-CF50E07781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6432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Oval 9">
              <a:extLst>
                <a:ext uri="{FF2B5EF4-FFF2-40B4-BE49-F238E27FC236}">
                  <a16:creationId xmlns:a16="http://schemas.microsoft.com/office/drawing/2014/main" id="{92011699-D3E3-4761-906B-950F01A114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5432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" name="Oval 10">
              <a:extLst>
                <a:ext uri="{FF2B5EF4-FFF2-40B4-BE49-F238E27FC236}">
                  <a16:creationId xmlns:a16="http://schemas.microsoft.com/office/drawing/2014/main" id="{4A38088B-30B2-405F-BF68-3AF9B282D7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932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" name="Oval 11">
              <a:extLst>
                <a:ext uri="{FF2B5EF4-FFF2-40B4-BE49-F238E27FC236}">
                  <a16:creationId xmlns:a16="http://schemas.microsoft.com/office/drawing/2014/main" id="{612E8B0B-E86F-4D20-9B61-F66D256D2F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244" y="1670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" name="Oval 12">
              <a:extLst>
                <a:ext uri="{FF2B5EF4-FFF2-40B4-BE49-F238E27FC236}">
                  <a16:creationId xmlns:a16="http://schemas.microsoft.com/office/drawing/2014/main" id="{36525A3F-673A-48E1-ACCD-17D47D1CE1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832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Oval 13">
              <a:extLst>
                <a:ext uri="{FF2B5EF4-FFF2-40B4-BE49-F238E27FC236}">
                  <a16:creationId xmlns:a16="http://schemas.microsoft.com/office/drawing/2014/main" id="{8A71EBF5-365C-42D0-9823-DFB7B76CDD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4332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Oval 14">
              <a:extLst>
                <a:ext uri="{FF2B5EF4-FFF2-40B4-BE49-F238E27FC236}">
                  <a16:creationId xmlns:a16="http://schemas.microsoft.com/office/drawing/2014/main" id="{EB67943F-1E29-4201-A1DF-DA64AC9A18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6432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" name="Oval 15">
              <a:extLst>
                <a:ext uri="{FF2B5EF4-FFF2-40B4-BE49-F238E27FC236}">
                  <a16:creationId xmlns:a16="http://schemas.microsoft.com/office/drawing/2014/main" id="{068B3A48-1DCF-466E-A545-11286DD05E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5432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" name="Oval 16">
              <a:extLst>
                <a:ext uri="{FF2B5EF4-FFF2-40B4-BE49-F238E27FC236}">
                  <a16:creationId xmlns:a16="http://schemas.microsoft.com/office/drawing/2014/main" id="{3E265294-8354-4811-AFF8-72DD6B63E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932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Oval 5">
              <a:extLst>
                <a:ext uri="{FF2B5EF4-FFF2-40B4-BE49-F238E27FC236}">
                  <a16:creationId xmlns:a16="http://schemas.microsoft.com/office/drawing/2014/main" id="{DBB1222C-6A2D-410F-A113-0589AD95EA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4736" y="1289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Oval 6">
              <a:extLst>
                <a:ext uri="{FF2B5EF4-FFF2-40B4-BE49-F238E27FC236}">
                  <a16:creationId xmlns:a16="http://schemas.microsoft.com/office/drawing/2014/main" id="{A30286A1-75A6-4A27-BD5F-51B948A649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5324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Oval 7">
              <a:extLst>
                <a:ext uri="{FF2B5EF4-FFF2-40B4-BE49-F238E27FC236}">
                  <a16:creationId xmlns:a16="http://schemas.microsoft.com/office/drawing/2014/main" id="{F7A2A6C4-3AC2-4E6B-97A4-BB3C2F3812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5824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0" name="Oval 8">
              <a:extLst>
                <a:ext uri="{FF2B5EF4-FFF2-40B4-BE49-F238E27FC236}">
                  <a16:creationId xmlns:a16="http://schemas.microsoft.com/office/drawing/2014/main" id="{C9917AC3-E514-4148-8E79-3697721EE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7924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1" name="Oval 9">
              <a:extLst>
                <a:ext uri="{FF2B5EF4-FFF2-40B4-BE49-F238E27FC236}">
                  <a16:creationId xmlns:a16="http://schemas.microsoft.com/office/drawing/2014/main" id="{E2F65622-7892-477C-A929-D3B7A6D826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6924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" name="Oval 10">
              <a:extLst>
                <a:ext uri="{FF2B5EF4-FFF2-40B4-BE49-F238E27FC236}">
                  <a16:creationId xmlns:a16="http://schemas.microsoft.com/office/drawing/2014/main" id="{75FACAD0-9CA7-4AD5-9B22-30DDA82813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7424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" name="Oval 11">
              <a:extLst>
                <a:ext uri="{FF2B5EF4-FFF2-40B4-BE49-F238E27FC236}">
                  <a16:creationId xmlns:a16="http://schemas.microsoft.com/office/drawing/2014/main" id="{4DA142FA-D9DB-42F9-873B-E3101939FF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4736" y="1670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" name="Oval 12">
              <a:extLst>
                <a:ext uri="{FF2B5EF4-FFF2-40B4-BE49-F238E27FC236}">
                  <a16:creationId xmlns:a16="http://schemas.microsoft.com/office/drawing/2014/main" id="{93ABEA01-CDA3-43F0-B11F-B29B84BD72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5324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Oval 13">
              <a:extLst>
                <a:ext uri="{FF2B5EF4-FFF2-40B4-BE49-F238E27FC236}">
                  <a16:creationId xmlns:a16="http://schemas.microsoft.com/office/drawing/2014/main" id="{8A68933A-277A-415D-A283-CA2BAFA820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5824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4">
              <a:extLst>
                <a:ext uri="{FF2B5EF4-FFF2-40B4-BE49-F238E27FC236}">
                  <a16:creationId xmlns:a16="http://schemas.microsoft.com/office/drawing/2014/main" id="{736BF861-8131-4028-9081-62DF77EEBC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7924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15">
              <a:extLst>
                <a:ext uri="{FF2B5EF4-FFF2-40B4-BE49-F238E27FC236}">
                  <a16:creationId xmlns:a16="http://schemas.microsoft.com/office/drawing/2014/main" id="{953DBECA-86FF-4184-ADDD-E37FF6FA02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6924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Oval 16">
              <a:extLst>
                <a:ext uri="{FF2B5EF4-FFF2-40B4-BE49-F238E27FC236}">
                  <a16:creationId xmlns:a16="http://schemas.microsoft.com/office/drawing/2014/main" id="{0D2E9331-93B2-428D-9131-2D2C76C74E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7424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Oval 5">
              <a:extLst>
                <a:ext uri="{FF2B5EF4-FFF2-40B4-BE49-F238E27FC236}">
                  <a16:creationId xmlns:a16="http://schemas.microsoft.com/office/drawing/2014/main" id="{76A016BA-EE3E-4877-9EB5-80B866F85E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6228" y="1289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Oval 6">
              <a:extLst>
                <a:ext uri="{FF2B5EF4-FFF2-40B4-BE49-F238E27FC236}">
                  <a16:creationId xmlns:a16="http://schemas.microsoft.com/office/drawing/2014/main" id="{0FCF8115-6807-465A-86A1-E9F0CD342E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6816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Oval 7">
              <a:extLst>
                <a:ext uri="{FF2B5EF4-FFF2-40B4-BE49-F238E27FC236}">
                  <a16:creationId xmlns:a16="http://schemas.microsoft.com/office/drawing/2014/main" id="{3E3A9705-80B3-401D-A59D-AF051EA12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7316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Oval 8">
              <a:extLst>
                <a:ext uri="{FF2B5EF4-FFF2-40B4-BE49-F238E27FC236}">
                  <a16:creationId xmlns:a16="http://schemas.microsoft.com/office/drawing/2014/main" id="{AEFF2BF3-C72D-4F64-9AA9-65D2DF1FD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9416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Oval 9">
              <a:extLst>
                <a:ext uri="{FF2B5EF4-FFF2-40B4-BE49-F238E27FC236}">
                  <a16:creationId xmlns:a16="http://schemas.microsoft.com/office/drawing/2014/main" id="{0B9C68DE-9E64-4519-B341-A5FBA66EF7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8416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4" name="Oval 10">
              <a:extLst>
                <a:ext uri="{FF2B5EF4-FFF2-40B4-BE49-F238E27FC236}">
                  <a16:creationId xmlns:a16="http://schemas.microsoft.com/office/drawing/2014/main" id="{C87B71E6-16DA-4575-9861-8861490EB5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8916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5" name="Oval 11">
              <a:extLst>
                <a:ext uri="{FF2B5EF4-FFF2-40B4-BE49-F238E27FC236}">
                  <a16:creationId xmlns:a16="http://schemas.microsoft.com/office/drawing/2014/main" id="{B0E9E22F-AD40-4C28-84D7-5B50CCD798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6228" y="1670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6" name="Oval 12">
              <a:extLst>
                <a:ext uri="{FF2B5EF4-FFF2-40B4-BE49-F238E27FC236}">
                  <a16:creationId xmlns:a16="http://schemas.microsoft.com/office/drawing/2014/main" id="{872ABC8D-9C58-4B06-BBA0-7C1D1A10CA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6816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7" name="Oval 13">
              <a:extLst>
                <a:ext uri="{FF2B5EF4-FFF2-40B4-BE49-F238E27FC236}">
                  <a16:creationId xmlns:a16="http://schemas.microsoft.com/office/drawing/2014/main" id="{E7A89CED-9583-443F-86D5-655DD2588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7316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14">
              <a:extLst>
                <a:ext uri="{FF2B5EF4-FFF2-40B4-BE49-F238E27FC236}">
                  <a16:creationId xmlns:a16="http://schemas.microsoft.com/office/drawing/2014/main" id="{AE7BB8C7-D7AD-45E8-8B0D-9086DC7A5D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9416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15">
              <a:extLst>
                <a:ext uri="{FF2B5EF4-FFF2-40B4-BE49-F238E27FC236}">
                  <a16:creationId xmlns:a16="http://schemas.microsoft.com/office/drawing/2014/main" id="{F49D492F-829E-4BBD-8757-86C82FE51E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8416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" name="Oval 16">
              <a:extLst>
                <a:ext uri="{FF2B5EF4-FFF2-40B4-BE49-F238E27FC236}">
                  <a16:creationId xmlns:a16="http://schemas.microsoft.com/office/drawing/2014/main" id="{15F7217B-ED7C-4B2B-8151-C6DAEA19E7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8916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" name="Oval 5">
              <a:extLst>
                <a:ext uri="{FF2B5EF4-FFF2-40B4-BE49-F238E27FC236}">
                  <a16:creationId xmlns:a16="http://schemas.microsoft.com/office/drawing/2014/main" id="{425053F9-364D-482D-84A5-96F19F28A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7720" y="1289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" name="Oval 6">
              <a:extLst>
                <a:ext uri="{FF2B5EF4-FFF2-40B4-BE49-F238E27FC236}">
                  <a16:creationId xmlns:a16="http://schemas.microsoft.com/office/drawing/2014/main" id="{3BA5FA1A-8F14-4F4E-9F6B-F5299B6F16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8308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" name="Oval 7">
              <a:extLst>
                <a:ext uri="{FF2B5EF4-FFF2-40B4-BE49-F238E27FC236}">
                  <a16:creationId xmlns:a16="http://schemas.microsoft.com/office/drawing/2014/main" id="{92EF6FCF-A84F-4CE7-B749-897C6EDCF7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8808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" name="Oval 8">
              <a:extLst>
                <a:ext uri="{FF2B5EF4-FFF2-40B4-BE49-F238E27FC236}">
                  <a16:creationId xmlns:a16="http://schemas.microsoft.com/office/drawing/2014/main" id="{E8E55EA3-EB96-4C27-B0A3-B5D70226CC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0908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65DA7DBE-51F6-470B-B916-D73074622A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09908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" name="Oval 10">
              <a:extLst>
                <a:ext uri="{FF2B5EF4-FFF2-40B4-BE49-F238E27FC236}">
                  <a16:creationId xmlns:a16="http://schemas.microsoft.com/office/drawing/2014/main" id="{CABA32E8-2A87-4E05-83B7-ECBB1AFE9E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0408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7" name="Oval 11">
              <a:extLst>
                <a:ext uri="{FF2B5EF4-FFF2-40B4-BE49-F238E27FC236}">
                  <a16:creationId xmlns:a16="http://schemas.microsoft.com/office/drawing/2014/main" id="{FC2F9B69-3CFE-4F60-996A-94E8F7B117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7720" y="1670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" name="Oval 12">
              <a:extLst>
                <a:ext uri="{FF2B5EF4-FFF2-40B4-BE49-F238E27FC236}">
                  <a16:creationId xmlns:a16="http://schemas.microsoft.com/office/drawing/2014/main" id="{3B0A5C9A-6014-451E-A921-2CFDF26BF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8308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Oval 13">
              <a:extLst>
                <a:ext uri="{FF2B5EF4-FFF2-40B4-BE49-F238E27FC236}">
                  <a16:creationId xmlns:a16="http://schemas.microsoft.com/office/drawing/2014/main" id="{E072525A-7D9D-4051-A443-30F7793030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8808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Oval 14">
              <a:extLst>
                <a:ext uri="{FF2B5EF4-FFF2-40B4-BE49-F238E27FC236}">
                  <a16:creationId xmlns:a16="http://schemas.microsoft.com/office/drawing/2014/main" id="{5E064743-0565-42C4-AC72-D484F71B2A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0908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Oval 15">
              <a:extLst>
                <a:ext uri="{FF2B5EF4-FFF2-40B4-BE49-F238E27FC236}">
                  <a16:creationId xmlns:a16="http://schemas.microsoft.com/office/drawing/2014/main" id="{BCB21BB7-EDE4-45B2-997E-2A736AB511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09908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" name="Oval 16">
              <a:extLst>
                <a:ext uri="{FF2B5EF4-FFF2-40B4-BE49-F238E27FC236}">
                  <a16:creationId xmlns:a16="http://schemas.microsoft.com/office/drawing/2014/main" id="{7683823A-4B68-4C43-B7A9-E5401C2B7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0408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3" name="Oval 5">
              <a:extLst>
                <a:ext uri="{FF2B5EF4-FFF2-40B4-BE49-F238E27FC236}">
                  <a16:creationId xmlns:a16="http://schemas.microsoft.com/office/drawing/2014/main" id="{2280CB27-EA33-4C4A-BA06-2D8F0F4E6A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9212" y="1289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Oval 6">
              <a:extLst>
                <a:ext uri="{FF2B5EF4-FFF2-40B4-BE49-F238E27FC236}">
                  <a16:creationId xmlns:a16="http://schemas.microsoft.com/office/drawing/2014/main" id="{FA86E0D0-1867-4DD9-A189-B312076D71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9800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" name="Oval 7">
              <a:extLst>
                <a:ext uri="{FF2B5EF4-FFF2-40B4-BE49-F238E27FC236}">
                  <a16:creationId xmlns:a16="http://schemas.microsoft.com/office/drawing/2014/main" id="{06F363D5-DFCC-48BF-9192-8D62AA614C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0300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" name="Oval 8">
              <a:extLst>
                <a:ext uri="{FF2B5EF4-FFF2-40B4-BE49-F238E27FC236}">
                  <a16:creationId xmlns:a16="http://schemas.microsoft.com/office/drawing/2014/main" id="{62BB1366-3F05-4F1D-B6FF-CD2AFAC9FE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2400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9">
              <a:extLst>
                <a:ext uri="{FF2B5EF4-FFF2-40B4-BE49-F238E27FC236}">
                  <a16:creationId xmlns:a16="http://schemas.microsoft.com/office/drawing/2014/main" id="{8EF8DDEF-CE30-4100-86B0-54ADC7DB92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400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10">
              <a:extLst>
                <a:ext uri="{FF2B5EF4-FFF2-40B4-BE49-F238E27FC236}">
                  <a16:creationId xmlns:a16="http://schemas.microsoft.com/office/drawing/2014/main" id="{54ED6B2C-A952-453D-8008-5117C7128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1900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Oval 11">
              <a:extLst>
                <a:ext uri="{FF2B5EF4-FFF2-40B4-BE49-F238E27FC236}">
                  <a16:creationId xmlns:a16="http://schemas.microsoft.com/office/drawing/2014/main" id="{04BE5F74-A14C-4CD6-A272-952CD5FDCB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9212" y="1670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" name="Oval 12">
              <a:extLst>
                <a:ext uri="{FF2B5EF4-FFF2-40B4-BE49-F238E27FC236}">
                  <a16:creationId xmlns:a16="http://schemas.microsoft.com/office/drawing/2014/main" id="{1E884148-6E43-4607-8988-5A9F471BF9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9800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" name="Oval 13">
              <a:extLst>
                <a:ext uri="{FF2B5EF4-FFF2-40B4-BE49-F238E27FC236}">
                  <a16:creationId xmlns:a16="http://schemas.microsoft.com/office/drawing/2014/main" id="{62EE9A1C-DFF1-43D4-B277-810209855D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0300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Oval 14">
              <a:extLst>
                <a:ext uri="{FF2B5EF4-FFF2-40B4-BE49-F238E27FC236}">
                  <a16:creationId xmlns:a16="http://schemas.microsoft.com/office/drawing/2014/main" id="{C2F39E06-AEDA-4074-886B-EC771716CC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2400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Oval 15">
              <a:extLst>
                <a:ext uri="{FF2B5EF4-FFF2-40B4-BE49-F238E27FC236}">
                  <a16:creationId xmlns:a16="http://schemas.microsoft.com/office/drawing/2014/main" id="{4064E023-4738-46F1-9C84-D102F72D16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400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Oval 16">
              <a:extLst>
                <a:ext uri="{FF2B5EF4-FFF2-40B4-BE49-F238E27FC236}">
                  <a16:creationId xmlns:a16="http://schemas.microsoft.com/office/drawing/2014/main" id="{39EB0A6F-75B0-4A7B-98DA-0C19FCA1B3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1900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Oval 6">
              <a:extLst>
                <a:ext uri="{FF2B5EF4-FFF2-40B4-BE49-F238E27FC236}">
                  <a16:creationId xmlns:a16="http://schemas.microsoft.com/office/drawing/2014/main" id="{8230973E-C04F-4333-91E6-24097904F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292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Oval 12">
              <a:extLst>
                <a:ext uri="{FF2B5EF4-FFF2-40B4-BE49-F238E27FC236}">
                  <a16:creationId xmlns:a16="http://schemas.microsoft.com/office/drawing/2014/main" id="{9CD3552C-74CD-43A7-A2A0-62A6178006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292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1" name="Oval 5">
              <a:extLst>
                <a:ext uri="{FF2B5EF4-FFF2-40B4-BE49-F238E27FC236}">
                  <a16:creationId xmlns:a16="http://schemas.microsoft.com/office/drawing/2014/main" id="{430C3D64-BDBC-4F82-95DA-3F440F13F3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260" y="1289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2" name="Oval 6">
              <a:extLst>
                <a:ext uri="{FF2B5EF4-FFF2-40B4-BE49-F238E27FC236}">
                  <a16:creationId xmlns:a16="http://schemas.microsoft.com/office/drawing/2014/main" id="{A9465156-39F4-4F30-864E-C4AE49394E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848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3" name="Oval 7">
              <a:extLst>
                <a:ext uri="{FF2B5EF4-FFF2-40B4-BE49-F238E27FC236}">
                  <a16:creationId xmlns:a16="http://schemas.microsoft.com/office/drawing/2014/main" id="{1AA5532C-D134-4792-B02D-8D5C399185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348" y="1289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4" name="Oval 8">
              <a:extLst>
                <a:ext uri="{FF2B5EF4-FFF2-40B4-BE49-F238E27FC236}">
                  <a16:creationId xmlns:a16="http://schemas.microsoft.com/office/drawing/2014/main" id="{5D070566-E809-456C-A596-32272EE66C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448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5" name="Oval 9">
              <a:extLst>
                <a:ext uri="{FF2B5EF4-FFF2-40B4-BE49-F238E27FC236}">
                  <a16:creationId xmlns:a16="http://schemas.microsoft.com/office/drawing/2014/main" id="{6CF6CC2E-58B8-45C5-B002-272E0D3183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2448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6" name="Oval 10">
              <a:extLst>
                <a:ext uri="{FF2B5EF4-FFF2-40B4-BE49-F238E27FC236}">
                  <a16:creationId xmlns:a16="http://schemas.microsoft.com/office/drawing/2014/main" id="{4A0530AC-3322-4285-A0E2-035ACC893F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2948" y="109696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7" name="Oval 11">
              <a:extLst>
                <a:ext uri="{FF2B5EF4-FFF2-40B4-BE49-F238E27FC236}">
                  <a16:creationId xmlns:a16="http://schemas.microsoft.com/office/drawing/2014/main" id="{DECB865D-0144-457E-8389-07AD2E28AD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260" y="167005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8" name="Oval 12">
              <a:extLst>
                <a:ext uri="{FF2B5EF4-FFF2-40B4-BE49-F238E27FC236}">
                  <a16:creationId xmlns:a16="http://schemas.microsoft.com/office/drawing/2014/main" id="{B0502436-E9EF-4F7A-8EA8-FE76C1B32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848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49" name="Oval 13">
              <a:extLst>
                <a:ext uri="{FF2B5EF4-FFF2-40B4-BE49-F238E27FC236}">
                  <a16:creationId xmlns:a16="http://schemas.microsoft.com/office/drawing/2014/main" id="{03C13550-4571-44A2-A130-B1DD4ED1D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348" y="16700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0" name="Oval 14">
              <a:extLst>
                <a:ext uri="{FF2B5EF4-FFF2-40B4-BE49-F238E27FC236}">
                  <a16:creationId xmlns:a16="http://schemas.microsoft.com/office/drawing/2014/main" id="{F3D56DB9-943A-4CFC-98E2-3AF82D39C6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448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1" name="Oval 15">
              <a:extLst>
                <a:ext uri="{FF2B5EF4-FFF2-40B4-BE49-F238E27FC236}">
                  <a16:creationId xmlns:a16="http://schemas.microsoft.com/office/drawing/2014/main" id="{A137D64A-2A48-4EC3-819D-37400FD79B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2448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2" name="Oval 16">
              <a:extLst>
                <a:ext uri="{FF2B5EF4-FFF2-40B4-BE49-F238E27FC236}">
                  <a16:creationId xmlns:a16="http://schemas.microsoft.com/office/drawing/2014/main" id="{1CBC6454-2A71-44FB-A26B-86792A52EE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2948" y="147955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3" name="Oval 5">
              <a:extLst>
                <a:ext uri="{FF2B5EF4-FFF2-40B4-BE49-F238E27FC236}">
                  <a16:creationId xmlns:a16="http://schemas.microsoft.com/office/drawing/2014/main" id="{D55966C7-5F08-4B21-BEA8-C4F8B3F1A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725" y="2054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4" name="Oval 6">
              <a:extLst>
                <a:ext uri="{FF2B5EF4-FFF2-40B4-BE49-F238E27FC236}">
                  <a16:creationId xmlns:a16="http://schemas.microsoft.com/office/drawing/2014/main" id="{CF4B7A7C-7D05-40E8-9AD4-3B3ABE7F6F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4313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5" name="Oval 7">
              <a:extLst>
                <a:ext uri="{FF2B5EF4-FFF2-40B4-BE49-F238E27FC236}">
                  <a16:creationId xmlns:a16="http://schemas.microsoft.com/office/drawing/2014/main" id="{7A8FE7F6-AEF7-4FF5-825A-42953021B1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813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6" name="Oval 8">
              <a:extLst>
                <a:ext uri="{FF2B5EF4-FFF2-40B4-BE49-F238E27FC236}">
                  <a16:creationId xmlns:a16="http://schemas.microsoft.com/office/drawing/2014/main" id="{89E39A8C-B8D4-4301-833C-A6AE147D32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913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7" name="Oval 9">
              <a:extLst>
                <a:ext uri="{FF2B5EF4-FFF2-40B4-BE49-F238E27FC236}">
                  <a16:creationId xmlns:a16="http://schemas.microsoft.com/office/drawing/2014/main" id="{77AAE9FF-464C-4145-898E-63449BCBA3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913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8" name="Oval 10">
              <a:extLst>
                <a:ext uri="{FF2B5EF4-FFF2-40B4-BE49-F238E27FC236}">
                  <a16:creationId xmlns:a16="http://schemas.microsoft.com/office/drawing/2014/main" id="{9E58F003-B3D1-44EB-AE0B-03ED7AF9E3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6413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9" name="Oval 11">
              <a:extLst>
                <a:ext uri="{FF2B5EF4-FFF2-40B4-BE49-F238E27FC236}">
                  <a16:creationId xmlns:a16="http://schemas.microsoft.com/office/drawing/2014/main" id="{21647D90-AD35-4259-ADBF-04B6DEBF5C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725" y="2435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0" name="Oval 12">
              <a:extLst>
                <a:ext uri="{FF2B5EF4-FFF2-40B4-BE49-F238E27FC236}">
                  <a16:creationId xmlns:a16="http://schemas.microsoft.com/office/drawing/2014/main" id="{17E50696-4753-4215-A927-231BE312F4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4313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1" name="Oval 13">
              <a:extLst>
                <a:ext uri="{FF2B5EF4-FFF2-40B4-BE49-F238E27FC236}">
                  <a16:creationId xmlns:a16="http://schemas.microsoft.com/office/drawing/2014/main" id="{5B3EAD8F-6554-4ED8-909F-740DB258C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813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2" name="Oval 14">
              <a:extLst>
                <a:ext uri="{FF2B5EF4-FFF2-40B4-BE49-F238E27FC236}">
                  <a16:creationId xmlns:a16="http://schemas.microsoft.com/office/drawing/2014/main" id="{A51A5F67-DB07-47D0-9D08-CDC88A3EBE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913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3" name="Oval 15">
              <a:extLst>
                <a:ext uri="{FF2B5EF4-FFF2-40B4-BE49-F238E27FC236}">
                  <a16:creationId xmlns:a16="http://schemas.microsoft.com/office/drawing/2014/main" id="{D501E434-3B85-4170-9CF2-729290EC0E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913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4" name="Oval 16">
              <a:extLst>
                <a:ext uri="{FF2B5EF4-FFF2-40B4-BE49-F238E27FC236}">
                  <a16:creationId xmlns:a16="http://schemas.microsoft.com/office/drawing/2014/main" id="{AA2CB0A3-E9BD-40E3-B5CB-8191DC85C4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6413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5" name="Oval 5">
              <a:extLst>
                <a:ext uri="{FF2B5EF4-FFF2-40B4-BE49-F238E27FC236}">
                  <a16:creationId xmlns:a16="http://schemas.microsoft.com/office/drawing/2014/main" id="{F561A158-926A-4D7F-AA01-905FE1B968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217" y="2054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6" name="Oval 6">
              <a:extLst>
                <a:ext uri="{FF2B5EF4-FFF2-40B4-BE49-F238E27FC236}">
                  <a16:creationId xmlns:a16="http://schemas.microsoft.com/office/drawing/2014/main" id="{DCDFA906-EBBF-4A48-90BE-991C1EA0FA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805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7" name="Oval 7">
              <a:extLst>
                <a:ext uri="{FF2B5EF4-FFF2-40B4-BE49-F238E27FC236}">
                  <a16:creationId xmlns:a16="http://schemas.microsoft.com/office/drawing/2014/main" id="{18503000-096C-48F1-B9FE-62E4AD686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305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8" name="Oval 8">
              <a:extLst>
                <a:ext uri="{FF2B5EF4-FFF2-40B4-BE49-F238E27FC236}">
                  <a16:creationId xmlns:a16="http://schemas.microsoft.com/office/drawing/2014/main" id="{3A129F04-2782-48FD-8302-044D1718C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8405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9" name="Oval 9">
              <a:extLst>
                <a:ext uri="{FF2B5EF4-FFF2-40B4-BE49-F238E27FC236}">
                  <a16:creationId xmlns:a16="http://schemas.microsoft.com/office/drawing/2014/main" id="{D869151E-0354-4ED0-A59E-DE2942CB38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7405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0" name="Oval 10">
              <a:extLst>
                <a:ext uri="{FF2B5EF4-FFF2-40B4-BE49-F238E27FC236}">
                  <a16:creationId xmlns:a16="http://schemas.microsoft.com/office/drawing/2014/main" id="{188D927F-929C-46C0-9570-0AD22276EE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905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1" name="Oval 11">
              <a:extLst>
                <a:ext uri="{FF2B5EF4-FFF2-40B4-BE49-F238E27FC236}">
                  <a16:creationId xmlns:a16="http://schemas.microsoft.com/office/drawing/2014/main" id="{77575304-1F31-41C9-A586-30E94F3A1D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217" y="2435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2" name="Oval 12">
              <a:extLst>
                <a:ext uri="{FF2B5EF4-FFF2-40B4-BE49-F238E27FC236}">
                  <a16:creationId xmlns:a16="http://schemas.microsoft.com/office/drawing/2014/main" id="{FCA9D35E-F0DE-4FD8-89F6-6ADBF10DD4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805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3" name="Oval 13">
              <a:extLst>
                <a:ext uri="{FF2B5EF4-FFF2-40B4-BE49-F238E27FC236}">
                  <a16:creationId xmlns:a16="http://schemas.microsoft.com/office/drawing/2014/main" id="{14AEC848-A41E-4033-8F53-9DB53AC6E0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305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4" name="Oval 14">
              <a:extLst>
                <a:ext uri="{FF2B5EF4-FFF2-40B4-BE49-F238E27FC236}">
                  <a16:creationId xmlns:a16="http://schemas.microsoft.com/office/drawing/2014/main" id="{EC2F8D7E-8ABD-4575-81A5-F5BF925CF6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8405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5" name="Oval 15">
              <a:extLst>
                <a:ext uri="{FF2B5EF4-FFF2-40B4-BE49-F238E27FC236}">
                  <a16:creationId xmlns:a16="http://schemas.microsoft.com/office/drawing/2014/main" id="{E3F2D580-FB8F-4D9B-BBFA-2B572A72CC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7405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6" name="Oval 16">
              <a:extLst>
                <a:ext uri="{FF2B5EF4-FFF2-40B4-BE49-F238E27FC236}">
                  <a16:creationId xmlns:a16="http://schemas.microsoft.com/office/drawing/2014/main" id="{85385A42-7A64-4D4C-972C-F3B660A7C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905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7" name="Oval 5">
              <a:extLst>
                <a:ext uri="{FF2B5EF4-FFF2-40B4-BE49-F238E27FC236}">
                  <a16:creationId xmlns:a16="http://schemas.microsoft.com/office/drawing/2014/main" id="{F9B4C7C2-3669-45CA-B1AE-00A21C1CA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6709" y="2054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8" name="Oval 6">
              <a:extLst>
                <a:ext uri="{FF2B5EF4-FFF2-40B4-BE49-F238E27FC236}">
                  <a16:creationId xmlns:a16="http://schemas.microsoft.com/office/drawing/2014/main" id="{53D31D13-20C6-4834-AB5D-E75C49793E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297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9" name="Oval 7">
              <a:extLst>
                <a:ext uri="{FF2B5EF4-FFF2-40B4-BE49-F238E27FC236}">
                  <a16:creationId xmlns:a16="http://schemas.microsoft.com/office/drawing/2014/main" id="{7C4A0AF1-14D9-43C2-BCF4-AD9A0F9CD1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797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0" name="Oval 8">
              <a:extLst>
                <a:ext uri="{FF2B5EF4-FFF2-40B4-BE49-F238E27FC236}">
                  <a16:creationId xmlns:a16="http://schemas.microsoft.com/office/drawing/2014/main" id="{076E2929-6AC6-40E7-A980-EAAE87BA11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897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1" name="Oval 9">
              <a:extLst>
                <a:ext uri="{FF2B5EF4-FFF2-40B4-BE49-F238E27FC236}">
                  <a16:creationId xmlns:a16="http://schemas.microsoft.com/office/drawing/2014/main" id="{3E516F7E-E5FF-488A-97CF-5A3D44114A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897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2" name="Oval 10">
              <a:extLst>
                <a:ext uri="{FF2B5EF4-FFF2-40B4-BE49-F238E27FC236}">
                  <a16:creationId xmlns:a16="http://schemas.microsoft.com/office/drawing/2014/main" id="{28B9D48C-C3C2-41B1-BDC0-143ECEE0B5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9397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3" name="Oval 11">
              <a:extLst>
                <a:ext uri="{FF2B5EF4-FFF2-40B4-BE49-F238E27FC236}">
                  <a16:creationId xmlns:a16="http://schemas.microsoft.com/office/drawing/2014/main" id="{708CE8AE-F234-4A7A-AFC5-E63E79C373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6709" y="2435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4" name="Oval 12">
              <a:extLst>
                <a:ext uri="{FF2B5EF4-FFF2-40B4-BE49-F238E27FC236}">
                  <a16:creationId xmlns:a16="http://schemas.microsoft.com/office/drawing/2014/main" id="{A00C6394-33E9-4813-927C-70C7346D96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297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5" name="Oval 13">
              <a:extLst>
                <a:ext uri="{FF2B5EF4-FFF2-40B4-BE49-F238E27FC236}">
                  <a16:creationId xmlns:a16="http://schemas.microsoft.com/office/drawing/2014/main" id="{C63E8631-EF94-4163-A6D3-C1E45B02A1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797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6" name="Oval 14">
              <a:extLst>
                <a:ext uri="{FF2B5EF4-FFF2-40B4-BE49-F238E27FC236}">
                  <a16:creationId xmlns:a16="http://schemas.microsoft.com/office/drawing/2014/main" id="{76C71996-0286-4B94-A113-36706533B2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897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7" name="Oval 15">
              <a:extLst>
                <a:ext uri="{FF2B5EF4-FFF2-40B4-BE49-F238E27FC236}">
                  <a16:creationId xmlns:a16="http://schemas.microsoft.com/office/drawing/2014/main" id="{1AE12C8E-C5ED-426B-8725-C0CD44A7EA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897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8" name="Oval 16">
              <a:extLst>
                <a:ext uri="{FF2B5EF4-FFF2-40B4-BE49-F238E27FC236}">
                  <a16:creationId xmlns:a16="http://schemas.microsoft.com/office/drawing/2014/main" id="{9539A437-F6C3-4685-8673-631CBD4F15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9397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9" name="Oval 5">
              <a:extLst>
                <a:ext uri="{FF2B5EF4-FFF2-40B4-BE49-F238E27FC236}">
                  <a16:creationId xmlns:a16="http://schemas.microsoft.com/office/drawing/2014/main" id="{FB225185-DE71-44AC-B650-1DAA3F725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8201" y="2054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0" name="Oval 6">
              <a:extLst>
                <a:ext uri="{FF2B5EF4-FFF2-40B4-BE49-F238E27FC236}">
                  <a16:creationId xmlns:a16="http://schemas.microsoft.com/office/drawing/2014/main" id="{D22563E1-3410-47E8-BCD3-5CEA05084A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789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1" name="Oval 7">
              <a:extLst>
                <a:ext uri="{FF2B5EF4-FFF2-40B4-BE49-F238E27FC236}">
                  <a16:creationId xmlns:a16="http://schemas.microsoft.com/office/drawing/2014/main" id="{25013647-C8B2-42F7-9749-A7B4155E04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9289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2" name="Oval 8">
              <a:extLst>
                <a:ext uri="{FF2B5EF4-FFF2-40B4-BE49-F238E27FC236}">
                  <a16:creationId xmlns:a16="http://schemas.microsoft.com/office/drawing/2014/main" id="{B11D1DCE-62DE-4076-89D3-DEB775046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1389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3" name="Oval 9">
              <a:extLst>
                <a:ext uri="{FF2B5EF4-FFF2-40B4-BE49-F238E27FC236}">
                  <a16:creationId xmlns:a16="http://schemas.microsoft.com/office/drawing/2014/main" id="{A7918549-D77B-469D-9413-DC046D40F1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389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4" name="Oval 10">
              <a:extLst>
                <a:ext uri="{FF2B5EF4-FFF2-40B4-BE49-F238E27FC236}">
                  <a16:creationId xmlns:a16="http://schemas.microsoft.com/office/drawing/2014/main" id="{86222E99-256F-4E6C-8735-2C8E3FD95F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889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5" name="Oval 11">
              <a:extLst>
                <a:ext uri="{FF2B5EF4-FFF2-40B4-BE49-F238E27FC236}">
                  <a16:creationId xmlns:a16="http://schemas.microsoft.com/office/drawing/2014/main" id="{41607B86-9517-434A-8D02-DF7A51DA3A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8201" y="2435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6" name="Oval 12">
              <a:extLst>
                <a:ext uri="{FF2B5EF4-FFF2-40B4-BE49-F238E27FC236}">
                  <a16:creationId xmlns:a16="http://schemas.microsoft.com/office/drawing/2014/main" id="{0D2D2103-5F61-4B54-AB60-65F7681BBE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789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7" name="Oval 13">
              <a:extLst>
                <a:ext uri="{FF2B5EF4-FFF2-40B4-BE49-F238E27FC236}">
                  <a16:creationId xmlns:a16="http://schemas.microsoft.com/office/drawing/2014/main" id="{B5E0D69B-4377-45C6-B094-FF0C931D9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9289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8" name="Oval 14">
              <a:extLst>
                <a:ext uri="{FF2B5EF4-FFF2-40B4-BE49-F238E27FC236}">
                  <a16:creationId xmlns:a16="http://schemas.microsoft.com/office/drawing/2014/main" id="{F0E58C12-BA92-440C-991D-C5FD99BB54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1389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9" name="Oval 15">
              <a:extLst>
                <a:ext uri="{FF2B5EF4-FFF2-40B4-BE49-F238E27FC236}">
                  <a16:creationId xmlns:a16="http://schemas.microsoft.com/office/drawing/2014/main" id="{5B1C7BE2-754B-421B-A74A-34C2BFCC66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389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0" name="Oval 16">
              <a:extLst>
                <a:ext uri="{FF2B5EF4-FFF2-40B4-BE49-F238E27FC236}">
                  <a16:creationId xmlns:a16="http://schemas.microsoft.com/office/drawing/2014/main" id="{9FA02DA4-43FC-4BD0-9D4E-8D596FF016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889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1" name="Oval 5">
              <a:extLst>
                <a:ext uri="{FF2B5EF4-FFF2-40B4-BE49-F238E27FC236}">
                  <a16:creationId xmlns:a16="http://schemas.microsoft.com/office/drawing/2014/main" id="{9C0CCB3A-FDA1-41F6-8F40-9E8F01BE60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9693" y="2054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2" name="Oval 6">
              <a:extLst>
                <a:ext uri="{FF2B5EF4-FFF2-40B4-BE49-F238E27FC236}">
                  <a16:creationId xmlns:a16="http://schemas.microsoft.com/office/drawing/2014/main" id="{9F9F0368-C4B0-4DE1-9A27-788ECAC31D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10281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3" name="Oval 7">
              <a:extLst>
                <a:ext uri="{FF2B5EF4-FFF2-40B4-BE49-F238E27FC236}">
                  <a16:creationId xmlns:a16="http://schemas.microsoft.com/office/drawing/2014/main" id="{7D812DFA-B047-4C9F-A566-A2161DBFC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781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4" name="Oval 8">
              <a:extLst>
                <a:ext uri="{FF2B5EF4-FFF2-40B4-BE49-F238E27FC236}">
                  <a16:creationId xmlns:a16="http://schemas.microsoft.com/office/drawing/2014/main" id="{CF482226-F9F9-4D0B-9AF7-35F190AA23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881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5" name="Oval 9">
              <a:extLst>
                <a:ext uri="{FF2B5EF4-FFF2-40B4-BE49-F238E27FC236}">
                  <a16:creationId xmlns:a16="http://schemas.microsoft.com/office/drawing/2014/main" id="{E6B92383-C6F5-44C6-BFFF-8E6AD3203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881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6" name="Oval 10">
              <a:extLst>
                <a:ext uri="{FF2B5EF4-FFF2-40B4-BE49-F238E27FC236}">
                  <a16:creationId xmlns:a16="http://schemas.microsoft.com/office/drawing/2014/main" id="{13CD194E-E38E-49D1-A2F9-66FA00749C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2381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7" name="Oval 11">
              <a:extLst>
                <a:ext uri="{FF2B5EF4-FFF2-40B4-BE49-F238E27FC236}">
                  <a16:creationId xmlns:a16="http://schemas.microsoft.com/office/drawing/2014/main" id="{52C87C10-FEFB-491C-BCE6-9F19E34D95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9693" y="2435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8" name="Oval 12">
              <a:extLst>
                <a:ext uri="{FF2B5EF4-FFF2-40B4-BE49-F238E27FC236}">
                  <a16:creationId xmlns:a16="http://schemas.microsoft.com/office/drawing/2014/main" id="{665790EA-2AA2-4E34-A0F6-F7336A2814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10281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9" name="Oval 13">
              <a:extLst>
                <a:ext uri="{FF2B5EF4-FFF2-40B4-BE49-F238E27FC236}">
                  <a16:creationId xmlns:a16="http://schemas.microsoft.com/office/drawing/2014/main" id="{B49DDA46-76C7-4173-80BC-75813941FB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781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0" name="Oval 14">
              <a:extLst>
                <a:ext uri="{FF2B5EF4-FFF2-40B4-BE49-F238E27FC236}">
                  <a16:creationId xmlns:a16="http://schemas.microsoft.com/office/drawing/2014/main" id="{981DC13B-583A-458C-935E-544C1872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881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1" name="Oval 15">
              <a:extLst>
                <a:ext uri="{FF2B5EF4-FFF2-40B4-BE49-F238E27FC236}">
                  <a16:creationId xmlns:a16="http://schemas.microsoft.com/office/drawing/2014/main" id="{89FCFB1B-5F3B-489D-8D3C-B78A6E47AC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881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2" name="Oval 16">
              <a:extLst>
                <a:ext uri="{FF2B5EF4-FFF2-40B4-BE49-F238E27FC236}">
                  <a16:creationId xmlns:a16="http://schemas.microsoft.com/office/drawing/2014/main" id="{96B86C3F-DD51-4103-826F-4EFE233574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2381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3" name="Oval 5">
              <a:extLst>
                <a:ext uri="{FF2B5EF4-FFF2-40B4-BE49-F238E27FC236}">
                  <a16:creationId xmlns:a16="http://schemas.microsoft.com/office/drawing/2014/main" id="{B397EEF5-D5EB-4747-A643-F913E8CF47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1185" y="2054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4" name="Oval 6">
              <a:extLst>
                <a:ext uri="{FF2B5EF4-FFF2-40B4-BE49-F238E27FC236}">
                  <a16:creationId xmlns:a16="http://schemas.microsoft.com/office/drawing/2014/main" id="{502707D7-8CCA-494A-9D46-D52D609C2F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773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5" name="Oval 7">
              <a:extLst>
                <a:ext uri="{FF2B5EF4-FFF2-40B4-BE49-F238E27FC236}">
                  <a16:creationId xmlns:a16="http://schemas.microsoft.com/office/drawing/2014/main" id="{DF94C139-A0B8-4847-9843-84FF8108DC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2273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6" name="Oval 8">
              <a:extLst>
                <a:ext uri="{FF2B5EF4-FFF2-40B4-BE49-F238E27FC236}">
                  <a16:creationId xmlns:a16="http://schemas.microsoft.com/office/drawing/2014/main" id="{2E3E4C9F-0284-479B-AD5B-6DB2CD1F04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4373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7" name="Oval 9">
              <a:extLst>
                <a:ext uri="{FF2B5EF4-FFF2-40B4-BE49-F238E27FC236}">
                  <a16:creationId xmlns:a16="http://schemas.microsoft.com/office/drawing/2014/main" id="{A9B3A92E-BE95-4187-84C8-24E98F28BD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3373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8" name="Oval 10">
              <a:extLst>
                <a:ext uri="{FF2B5EF4-FFF2-40B4-BE49-F238E27FC236}">
                  <a16:creationId xmlns:a16="http://schemas.microsoft.com/office/drawing/2014/main" id="{605C2DF1-1BDF-40F6-AF8D-5F4F76ED48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873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9" name="Oval 11">
              <a:extLst>
                <a:ext uri="{FF2B5EF4-FFF2-40B4-BE49-F238E27FC236}">
                  <a16:creationId xmlns:a16="http://schemas.microsoft.com/office/drawing/2014/main" id="{0814D561-DC98-4DA3-8C24-3318115A36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1185" y="2435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0" name="Oval 12">
              <a:extLst>
                <a:ext uri="{FF2B5EF4-FFF2-40B4-BE49-F238E27FC236}">
                  <a16:creationId xmlns:a16="http://schemas.microsoft.com/office/drawing/2014/main" id="{0D314AC5-9DFF-4AF4-8E89-3A4C726975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773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1" name="Oval 13">
              <a:extLst>
                <a:ext uri="{FF2B5EF4-FFF2-40B4-BE49-F238E27FC236}">
                  <a16:creationId xmlns:a16="http://schemas.microsoft.com/office/drawing/2014/main" id="{CB97A507-BB37-4B41-B201-F98D594042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2273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2" name="Oval 14">
              <a:extLst>
                <a:ext uri="{FF2B5EF4-FFF2-40B4-BE49-F238E27FC236}">
                  <a16:creationId xmlns:a16="http://schemas.microsoft.com/office/drawing/2014/main" id="{92E36976-2EC5-4C72-B0C3-D2550FCE00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4373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3" name="Oval 15">
              <a:extLst>
                <a:ext uri="{FF2B5EF4-FFF2-40B4-BE49-F238E27FC236}">
                  <a16:creationId xmlns:a16="http://schemas.microsoft.com/office/drawing/2014/main" id="{7E049A99-798A-4A1C-8ADC-E1E6C8F71E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3373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4" name="Oval 16">
              <a:extLst>
                <a:ext uri="{FF2B5EF4-FFF2-40B4-BE49-F238E27FC236}">
                  <a16:creationId xmlns:a16="http://schemas.microsoft.com/office/drawing/2014/main" id="{136FC330-080E-46E0-9CA0-F6840C08D9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873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6" name="Oval 6">
              <a:extLst>
                <a:ext uri="{FF2B5EF4-FFF2-40B4-BE49-F238E27FC236}">
                  <a16:creationId xmlns:a16="http://schemas.microsoft.com/office/drawing/2014/main" id="{55566321-6C31-415E-A2FE-A7EFE979C2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3265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2" name="Oval 12">
              <a:extLst>
                <a:ext uri="{FF2B5EF4-FFF2-40B4-BE49-F238E27FC236}">
                  <a16:creationId xmlns:a16="http://schemas.microsoft.com/office/drawing/2014/main" id="{AA0345C5-1FCF-4377-835B-D560959BA2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3265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1" name="Oval 5">
              <a:extLst>
                <a:ext uri="{FF2B5EF4-FFF2-40B4-BE49-F238E27FC236}">
                  <a16:creationId xmlns:a16="http://schemas.microsoft.com/office/drawing/2014/main" id="{21BEA234-B596-4957-9D38-C41EF5B9BB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233" y="2054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2" name="Oval 6">
              <a:extLst>
                <a:ext uri="{FF2B5EF4-FFF2-40B4-BE49-F238E27FC236}">
                  <a16:creationId xmlns:a16="http://schemas.microsoft.com/office/drawing/2014/main" id="{07C419B1-837C-4711-824D-458AC6CA10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821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3" name="Oval 7">
              <a:extLst>
                <a:ext uri="{FF2B5EF4-FFF2-40B4-BE49-F238E27FC236}">
                  <a16:creationId xmlns:a16="http://schemas.microsoft.com/office/drawing/2014/main" id="{85B478D3-7350-4164-BE8F-C7143C9AD5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321" y="2054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4" name="Oval 8">
              <a:extLst>
                <a:ext uri="{FF2B5EF4-FFF2-40B4-BE49-F238E27FC236}">
                  <a16:creationId xmlns:a16="http://schemas.microsoft.com/office/drawing/2014/main" id="{4B99C673-E099-4AE5-82DB-1719EAAED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421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5" name="Oval 9">
              <a:extLst>
                <a:ext uri="{FF2B5EF4-FFF2-40B4-BE49-F238E27FC236}">
                  <a16:creationId xmlns:a16="http://schemas.microsoft.com/office/drawing/2014/main" id="{46F3453F-9FEA-485F-BE52-CB62A2A6B0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21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6" name="Oval 10">
              <a:extLst>
                <a:ext uri="{FF2B5EF4-FFF2-40B4-BE49-F238E27FC236}">
                  <a16:creationId xmlns:a16="http://schemas.microsoft.com/office/drawing/2014/main" id="{D6AFFB57-917E-4EA1-9404-6F5F8652BB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921" y="186213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7" name="Oval 11">
              <a:extLst>
                <a:ext uri="{FF2B5EF4-FFF2-40B4-BE49-F238E27FC236}">
                  <a16:creationId xmlns:a16="http://schemas.microsoft.com/office/drawing/2014/main" id="{605C7761-FAAB-4FCC-8441-22BD63F252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233" y="243522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8" name="Oval 12">
              <a:extLst>
                <a:ext uri="{FF2B5EF4-FFF2-40B4-BE49-F238E27FC236}">
                  <a16:creationId xmlns:a16="http://schemas.microsoft.com/office/drawing/2014/main" id="{9F0A8A76-3033-41BA-8F6D-C7C8604493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821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19" name="Oval 13">
              <a:extLst>
                <a:ext uri="{FF2B5EF4-FFF2-40B4-BE49-F238E27FC236}">
                  <a16:creationId xmlns:a16="http://schemas.microsoft.com/office/drawing/2014/main" id="{06D62E44-753C-46B7-AB50-88EE68EC2F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321" y="24352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20" name="Oval 14">
              <a:extLst>
                <a:ext uri="{FF2B5EF4-FFF2-40B4-BE49-F238E27FC236}">
                  <a16:creationId xmlns:a16="http://schemas.microsoft.com/office/drawing/2014/main" id="{D306C99B-AA2E-4565-88BA-FE0EBC26A4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421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21" name="Oval 15">
              <a:extLst>
                <a:ext uri="{FF2B5EF4-FFF2-40B4-BE49-F238E27FC236}">
                  <a16:creationId xmlns:a16="http://schemas.microsoft.com/office/drawing/2014/main" id="{2F7C24FF-1184-4A10-9185-92DCA0D522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21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22" name="Oval 16">
              <a:extLst>
                <a:ext uri="{FF2B5EF4-FFF2-40B4-BE49-F238E27FC236}">
                  <a16:creationId xmlns:a16="http://schemas.microsoft.com/office/drawing/2014/main" id="{9B08C3A8-10B3-422E-B1C9-C00742245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921" y="224472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23" name="Oval 5">
              <a:extLst>
                <a:ext uri="{FF2B5EF4-FFF2-40B4-BE49-F238E27FC236}">
                  <a16:creationId xmlns:a16="http://schemas.microsoft.com/office/drawing/2014/main" id="{1AE07C04-FE04-4EEA-8770-DD253995DE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36" y="3578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4" name="Oval 6">
              <a:extLst>
                <a:ext uri="{FF2B5EF4-FFF2-40B4-BE49-F238E27FC236}">
                  <a16:creationId xmlns:a16="http://schemas.microsoft.com/office/drawing/2014/main" id="{6A3D34C3-C9B9-480B-9E12-DBDE50CB24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2624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5" name="Oval 7">
              <a:extLst>
                <a:ext uri="{FF2B5EF4-FFF2-40B4-BE49-F238E27FC236}">
                  <a16:creationId xmlns:a16="http://schemas.microsoft.com/office/drawing/2014/main" id="{69EE77A2-DEDE-4E63-AB93-E497DCF515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3124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6" name="Oval 8">
              <a:extLst>
                <a:ext uri="{FF2B5EF4-FFF2-40B4-BE49-F238E27FC236}">
                  <a16:creationId xmlns:a16="http://schemas.microsoft.com/office/drawing/2014/main" id="{FB7E2955-DCE4-4B8D-8974-96AB4FDF02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5224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7" name="Oval 9">
              <a:extLst>
                <a:ext uri="{FF2B5EF4-FFF2-40B4-BE49-F238E27FC236}">
                  <a16:creationId xmlns:a16="http://schemas.microsoft.com/office/drawing/2014/main" id="{75F1DCB8-363F-4844-9D97-3AAAF8C72F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4224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8" name="Oval 10">
              <a:extLst>
                <a:ext uri="{FF2B5EF4-FFF2-40B4-BE49-F238E27FC236}">
                  <a16:creationId xmlns:a16="http://schemas.microsoft.com/office/drawing/2014/main" id="{E43A1D88-5AC2-493E-BFB7-0CF3EAB073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724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9" name="Oval 11">
              <a:extLst>
                <a:ext uri="{FF2B5EF4-FFF2-40B4-BE49-F238E27FC236}">
                  <a16:creationId xmlns:a16="http://schemas.microsoft.com/office/drawing/2014/main" id="{E7FD7511-9A64-4167-AA7B-31ABDBF159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036" y="3959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0" name="Oval 12">
              <a:extLst>
                <a:ext uri="{FF2B5EF4-FFF2-40B4-BE49-F238E27FC236}">
                  <a16:creationId xmlns:a16="http://schemas.microsoft.com/office/drawing/2014/main" id="{443055B1-8E9A-4522-AC99-804741A5A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2624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1" name="Oval 13">
              <a:extLst>
                <a:ext uri="{FF2B5EF4-FFF2-40B4-BE49-F238E27FC236}">
                  <a16:creationId xmlns:a16="http://schemas.microsoft.com/office/drawing/2014/main" id="{01492D59-DEB7-4FD9-A652-8BC0CB5960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3124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2" name="Oval 14">
              <a:extLst>
                <a:ext uri="{FF2B5EF4-FFF2-40B4-BE49-F238E27FC236}">
                  <a16:creationId xmlns:a16="http://schemas.microsoft.com/office/drawing/2014/main" id="{EF5D1FA4-5EA4-4155-9E26-8358A879F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5224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3" name="Oval 15">
              <a:extLst>
                <a:ext uri="{FF2B5EF4-FFF2-40B4-BE49-F238E27FC236}">
                  <a16:creationId xmlns:a16="http://schemas.microsoft.com/office/drawing/2014/main" id="{2C5C940F-619F-47C3-8E71-325146A2D5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4224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4" name="Oval 16">
              <a:extLst>
                <a:ext uri="{FF2B5EF4-FFF2-40B4-BE49-F238E27FC236}">
                  <a16:creationId xmlns:a16="http://schemas.microsoft.com/office/drawing/2014/main" id="{923C82D5-032A-4D2A-B6A4-D4A86C7C2B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724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5" name="Oval 5">
              <a:extLst>
                <a:ext uri="{FF2B5EF4-FFF2-40B4-BE49-F238E27FC236}">
                  <a16:creationId xmlns:a16="http://schemas.microsoft.com/office/drawing/2014/main" id="{088AB342-C2A4-428A-8B2A-5B4EB5FA0D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528" y="3578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6" name="Oval 6">
              <a:extLst>
                <a:ext uri="{FF2B5EF4-FFF2-40B4-BE49-F238E27FC236}">
                  <a16:creationId xmlns:a16="http://schemas.microsoft.com/office/drawing/2014/main" id="{EB00844C-1DEB-4939-A448-EE39DD506C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116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7" name="Oval 7">
              <a:extLst>
                <a:ext uri="{FF2B5EF4-FFF2-40B4-BE49-F238E27FC236}">
                  <a16:creationId xmlns:a16="http://schemas.microsoft.com/office/drawing/2014/main" id="{F3124F4F-086B-4322-BCF6-3454DDEB0B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4616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8" name="Oval 8">
              <a:extLst>
                <a:ext uri="{FF2B5EF4-FFF2-40B4-BE49-F238E27FC236}">
                  <a16:creationId xmlns:a16="http://schemas.microsoft.com/office/drawing/2014/main" id="{A55E9DF3-DDB6-44EA-9E3D-AC20F058FC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6716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9" name="Oval 9">
              <a:extLst>
                <a:ext uri="{FF2B5EF4-FFF2-40B4-BE49-F238E27FC236}">
                  <a16:creationId xmlns:a16="http://schemas.microsoft.com/office/drawing/2014/main" id="{08088665-3575-408B-95B3-327C1355C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5716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0" name="Oval 10">
              <a:extLst>
                <a:ext uri="{FF2B5EF4-FFF2-40B4-BE49-F238E27FC236}">
                  <a16:creationId xmlns:a16="http://schemas.microsoft.com/office/drawing/2014/main" id="{9E94EE97-A359-436D-9F48-280B60046F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6216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1" name="Oval 11">
              <a:extLst>
                <a:ext uri="{FF2B5EF4-FFF2-40B4-BE49-F238E27FC236}">
                  <a16:creationId xmlns:a16="http://schemas.microsoft.com/office/drawing/2014/main" id="{88A87886-68A6-4353-B54B-0C4904234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528" y="3959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2" name="Oval 12">
              <a:extLst>
                <a:ext uri="{FF2B5EF4-FFF2-40B4-BE49-F238E27FC236}">
                  <a16:creationId xmlns:a16="http://schemas.microsoft.com/office/drawing/2014/main" id="{4BB7A3A1-0839-4468-9862-52ED1FAE2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116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3" name="Oval 13">
              <a:extLst>
                <a:ext uri="{FF2B5EF4-FFF2-40B4-BE49-F238E27FC236}">
                  <a16:creationId xmlns:a16="http://schemas.microsoft.com/office/drawing/2014/main" id="{3C66281D-D2D3-4EB8-AE94-1AA04E9F47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4616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4" name="Oval 14">
              <a:extLst>
                <a:ext uri="{FF2B5EF4-FFF2-40B4-BE49-F238E27FC236}">
                  <a16:creationId xmlns:a16="http://schemas.microsoft.com/office/drawing/2014/main" id="{13D06DBA-A7F3-47E9-8D8A-39EDC53CAC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6716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5" name="Oval 15">
              <a:extLst>
                <a:ext uri="{FF2B5EF4-FFF2-40B4-BE49-F238E27FC236}">
                  <a16:creationId xmlns:a16="http://schemas.microsoft.com/office/drawing/2014/main" id="{0480EFF7-9D84-4BAB-B88A-9EC49B2A13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5716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6" name="Oval 16">
              <a:extLst>
                <a:ext uri="{FF2B5EF4-FFF2-40B4-BE49-F238E27FC236}">
                  <a16:creationId xmlns:a16="http://schemas.microsoft.com/office/drawing/2014/main" id="{3AC91E70-B94C-4B5C-82B0-DE233BDA18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6216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7" name="Oval 5">
              <a:extLst>
                <a:ext uri="{FF2B5EF4-FFF2-40B4-BE49-F238E27FC236}">
                  <a16:creationId xmlns:a16="http://schemas.microsoft.com/office/drawing/2014/main" id="{EF4CA7BE-5CD1-4340-AB4D-E3B1DA66A1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5020" y="3578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8" name="Oval 6">
              <a:extLst>
                <a:ext uri="{FF2B5EF4-FFF2-40B4-BE49-F238E27FC236}">
                  <a16:creationId xmlns:a16="http://schemas.microsoft.com/office/drawing/2014/main" id="{962508B7-AEBC-49ED-B4DC-8363A67099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5608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9" name="Oval 7">
              <a:extLst>
                <a:ext uri="{FF2B5EF4-FFF2-40B4-BE49-F238E27FC236}">
                  <a16:creationId xmlns:a16="http://schemas.microsoft.com/office/drawing/2014/main" id="{4F1E316E-6E60-4B6A-B0FA-FE38695FF6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6108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0" name="Oval 8">
              <a:extLst>
                <a:ext uri="{FF2B5EF4-FFF2-40B4-BE49-F238E27FC236}">
                  <a16:creationId xmlns:a16="http://schemas.microsoft.com/office/drawing/2014/main" id="{9C437997-A82F-4683-8D53-B539813389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8208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1" name="Oval 9">
              <a:extLst>
                <a:ext uri="{FF2B5EF4-FFF2-40B4-BE49-F238E27FC236}">
                  <a16:creationId xmlns:a16="http://schemas.microsoft.com/office/drawing/2014/main" id="{A45A1AFA-971E-442F-B2E4-2FBB14FECA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7208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2" name="Oval 10">
              <a:extLst>
                <a:ext uri="{FF2B5EF4-FFF2-40B4-BE49-F238E27FC236}">
                  <a16:creationId xmlns:a16="http://schemas.microsoft.com/office/drawing/2014/main" id="{13040E7D-0340-4A80-B6F9-574EC9CF60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7708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3" name="Oval 11">
              <a:extLst>
                <a:ext uri="{FF2B5EF4-FFF2-40B4-BE49-F238E27FC236}">
                  <a16:creationId xmlns:a16="http://schemas.microsoft.com/office/drawing/2014/main" id="{D8EDB169-9DAA-4B54-842F-EE5A55B91F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5020" y="3959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4" name="Oval 12">
              <a:extLst>
                <a:ext uri="{FF2B5EF4-FFF2-40B4-BE49-F238E27FC236}">
                  <a16:creationId xmlns:a16="http://schemas.microsoft.com/office/drawing/2014/main" id="{271FB523-2EC7-4A9D-8CAD-1F51E06CC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5608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5" name="Oval 13">
              <a:extLst>
                <a:ext uri="{FF2B5EF4-FFF2-40B4-BE49-F238E27FC236}">
                  <a16:creationId xmlns:a16="http://schemas.microsoft.com/office/drawing/2014/main" id="{700AB36D-7E4E-4C99-B9B3-79D83E706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6108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6" name="Oval 14">
              <a:extLst>
                <a:ext uri="{FF2B5EF4-FFF2-40B4-BE49-F238E27FC236}">
                  <a16:creationId xmlns:a16="http://schemas.microsoft.com/office/drawing/2014/main" id="{0AC530BD-4BA5-464B-8BC5-C87C16EF9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8208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7" name="Oval 15">
              <a:extLst>
                <a:ext uri="{FF2B5EF4-FFF2-40B4-BE49-F238E27FC236}">
                  <a16:creationId xmlns:a16="http://schemas.microsoft.com/office/drawing/2014/main" id="{60E0A815-AC01-4249-968A-68C77A9BEA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7208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8" name="Oval 16">
              <a:extLst>
                <a:ext uri="{FF2B5EF4-FFF2-40B4-BE49-F238E27FC236}">
                  <a16:creationId xmlns:a16="http://schemas.microsoft.com/office/drawing/2014/main" id="{7BA9BFAF-11B1-44E4-9E69-8834E5B65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7708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9" name="Oval 5">
              <a:extLst>
                <a:ext uri="{FF2B5EF4-FFF2-40B4-BE49-F238E27FC236}">
                  <a16:creationId xmlns:a16="http://schemas.microsoft.com/office/drawing/2014/main" id="{0B7A98A8-4D4D-4C0A-B0DA-F030F50DE9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6512" y="3578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0" name="Oval 6">
              <a:extLst>
                <a:ext uri="{FF2B5EF4-FFF2-40B4-BE49-F238E27FC236}">
                  <a16:creationId xmlns:a16="http://schemas.microsoft.com/office/drawing/2014/main" id="{DBEE0139-EE2B-45EE-8EE3-E5DA170E40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7100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1" name="Oval 7">
              <a:extLst>
                <a:ext uri="{FF2B5EF4-FFF2-40B4-BE49-F238E27FC236}">
                  <a16:creationId xmlns:a16="http://schemas.microsoft.com/office/drawing/2014/main" id="{083A0012-7138-4118-8025-8398D5DE3B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7600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2" name="Oval 8">
              <a:extLst>
                <a:ext uri="{FF2B5EF4-FFF2-40B4-BE49-F238E27FC236}">
                  <a16:creationId xmlns:a16="http://schemas.microsoft.com/office/drawing/2014/main" id="{27602E0B-06E1-4DD9-91E0-5C4B9BDDA9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9700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3" name="Oval 9">
              <a:extLst>
                <a:ext uri="{FF2B5EF4-FFF2-40B4-BE49-F238E27FC236}">
                  <a16:creationId xmlns:a16="http://schemas.microsoft.com/office/drawing/2014/main" id="{90F40684-0F73-4589-8A88-1260F01B7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8700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4" name="Oval 10">
              <a:extLst>
                <a:ext uri="{FF2B5EF4-FFF2-40B4-BE49-F238E27FC236}">
                  <a16:creationId xmlns:a16="http://schemas.microsoft.com/office/drawing/2014/main" id="{3355E74F-5BA1-4E6F-8FE1-64EC62C97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9200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5" name="Oval 11">
              <a:extLst>
                <a:ext uri="{FF2B5EF4-FFF2-40B4-BE49-F238E27FC236}">
                  <a16:creationId xmlns:a16="http://schemas.microsoft.com/office/drawing/2014/main" id="{362A8638-9668-4BBD-9C01-00B28202E6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6512" y="3959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6" name="Oval 12">
              <a:extLst>
                <a:ext uri="{FF2B5EF4-FFF2-40B4-BE49-F238E27FC236}">
                  <a16:creationId xmlns:a16="http://schemas.microsoft.com/office/drawing/2014/main" id="{647C47E5-4047-4A8E-AA6D-1836A6EEE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7100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7" name="Oval 13">
              <a:extLst>
                <a:ext uri="{FF2B5EF4-FFF2-40B4-BE49-F238E27FC236}">
                  <a16:creationId xmlns:a16="http://schemas.microsoft.com/office/drawing/2014/main" id="{724BD476-0C8C-47D4-8FB5-B7BE900E8F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7600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8" name="Oval 14">
              <a:extLst>
                <a:ext uri="{FF2B5EF4-FFF2-40B4-BE49-F238E27FC236}">
                  <a16:creationId xmlns:a16="http://schemas.microsoft.com/office/drawing/2014/main" id="{1831587C-0F65-46EB-BAEA-E6515EE4DF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9700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9" name="Oval 15">
              <a:extLst>
                <a:ext uri="{FF2B5EF4-FFF2-40B4-BE49-F238E27FC236}">
                  <a16:creationId xmlns:a16="http://schemas.microsoft.com/office/drawing/2014/main" id="{89B671BF-68D7-4AAE-A4C9-971067632D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8700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0" name="Oval 16">
              <a:extLst>
                <a:ext uri="{FF2B5EF4-FFF2-40B4-BE49-F238E27FC236}">
                  <a16:creationId xmlns:a16="http://schemas.microsoft.com/office/drawing/2014/main" id="{A86DD6A6-4AF8-44A1-BFCB-52C0DB6EB0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9200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1" name="Oval 5">
              <a:extLst>
                <a:ext uri="{FF2B5EF4-FFF2-40B4-BE49-F238E27FC236}">
                  <a16:creationId xmlns:a16="http://schemas.microsoft.com/office/drawing/2014/main" id="{D5C3496C-D7D5-4CB2-ADCC-281A77AB07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8004" y="3578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2" name="Oval 6">
              <a:extLst>
                <a:ext uri="{FF2B5EF4-FFF2-40B4-BE49-F238E27FC236}">
                  <a16:creationId xmlns:a16="http://schemas.microsoft.com/office/drawing/2014/main" id="{B4E64AD8-A527-437C-8E2B-D5BCEADD3A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8592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3" name="Oval 7">
              <a:extLst>
                <a:ext uri="{FF2B5EF4-FFF2-40B4-BE49-F238E27FC236}">
                  <a16:creationId xmlns:a16="http://schemas.microsoft.com/office/drawing/2014/main" id="{AD80064C-A91A-4810-9B24-82263257AD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9092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4" name="Oval 8">
              <a:extLst>
                <a:ext uri="{FF2B5EF4-FFF2-40B4-BE49-F238E27FC236}">
                  <a16:creationId xmlns:a16="http://schemas.microsoft.com/office/drawing/2014/main" id="{9EE5CA7E-5530-40E1-93DF-872F11C532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1192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5" name="Oval 9">
              <a:extLst>
                <a:ext uri="{FF2B5EF4-FFF2-40B4-BE49-F238E27FC236}">
                  <a16:creationId xmlns:a16="http://schemas.microsoft.com/office/drawing/2014/main" id="{AB965FDC-B3D5-4272-BD49-3A26B62133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0192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6" name="Oval 10">
              <a:extLst>
                <a:ext uri="{FF2B5EF4-FFF2-40B4-BE49-F238E27FC236}">
                  <a16:creationId xmlns:a16="http://schemas.microsoft.com/office/drawing/2014/main" id="{F466B100-7A43-4AF4-B711-05486B3E0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0692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7" name="Oval 11">
              <a:extLst>
                <a:ext uri="{FF2B5EF4-FFF2-40B4-BE49-F238E27FC236}">
                  <a16:creationId xmlns:a16="http://schemas.microsoft.com/office/drawing/2014/main" id="{DBB83292-67EC-4B4A-A280-4384083E6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8004" y="3959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8" name="Oval 12">
              <a:extLst>
                <a:ext uri="{FF2B5EF4-FFF2-40B4-BE49-F238E27FC236}">
                  <a16:creationId xmlns:a16="http://schemas.microsoft.com/office/drawing/2014/main" id="{82D09007-75DF-4F72-BCD2-44FC89F4A7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8592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9" name="Oval 13">
              <a:extLst>
                <a:ext uri="{FF2B5EF4-FFF2-40B4-BE49-F238E27FC236}">
                  <a16:creationId xmlns:a16="http://schemas.microsoft.com/office/drawing/2014/main" id="{6E7E081F-770B-4CBB-BC69-AF5350C6FA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9092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0" name="Oval 14">
              <a:extLst>
                <a:ext uri="{FF2B5EF4-FFF2-40B4-BE49-F238E27FC236}">
                  <a16:creationId xmlns:a16="http://schemas.microsoft.com/office/drawing/2014/main" id="{A47B04B2-5A8C-464C-98AE-A1D6C1FB1A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1192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1" name="Oval 15">
              <a:extLst>
                <a:ext uri="{FF2B5EF4-FFF2-40B4-BE49-F238E27FC236}">
                  <a16:creationId xmlns:a16="http://schemas.microsoft.com/office/drawing/2014/main" id="{CEEEF1BC-8C97-4294-AC31-3A4D138630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0192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2" name="Oval 16">
              <a:extLst>
                <a:ext uri="{FF2B5EF4-FFF2-40B4-BE49-F238E27FC236}">
                  <a16:creationId xmlns:a16="http://schemas.microsoft.com/office/drawing/2014/main" id="{51F639DE-DBB2-4918-937E-2162DE223D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0692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3" name="Oval 5">
              <a:extLst>
                <a:ext uri="{FF2B5EF4-FFF2-40B4-BE49-F238E27FC236}">
                  <a16:creationId xmlns:a16="http://schemas.microsoft.com/office/drawing/2014/main" id="{2A22C954-71B7-43F4-862B-2DFBF1B51A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9496" y="3578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4" name="Oval 6">
              <a:extLst>
                <a:ext uri="{FF2B5EF4-FFF2-40B4-BE49-F238E27FC236}">
                  <a16:creationId xmlns:a16="http://schemas.microsoft.com/office/drawing/2014/main" id="{FAB26773-05CA-40DA-9181-6A163C09F4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0084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5" name="Oval 7">
              <a:extLst>
                <a:ext uri="{FF2B5EF4-FFF2-40B4-BE49-F238E27FC236}">
                  <a16:creationId xmlns:a16="http://schemas.microsoft.com/office/drawing/2014/main" id="{62731FED-C772-49D8-AF84-E91D5903B7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0584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6" name="Oval 8">
              <a:extLst>
                <a:ext uri="{FF2B5EF4-FFF2-40B4-BE49-F238E27FC236}">
                  <a16:creationId xmlns:a16="http://schemas.microsoft.com/office/drawing/2014/main" id="{032E7539-8AF0-4825-8BA7-1140126628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2684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7" name="Oval 9">
              <a:extLst>
                <a:ext uri="{FF2B5EF4-FFF2-40B4-BE49-F238E27FC236}">
                  <a16:creationId xmlns:a16="http://schemas.microsoft.com/office/drawing/2014/main" id="{95CF192F-0A5D-4832-82C3-F03C8E457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684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8" name="Oval 10">
              <a:extLst>
                <a:ext uri="{FF2B5EF4-FFF2-40B4-BE49-F238E27FC236}">
                  <a16:creationId xmlns:a16="http://schemas.microsoft.com/office/drawing/2014/main" id="{4A241C65-6DBC-4DAE-912C-A340EBE6E6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2184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9" name="Oval 11">
              <a:extLst>
                <a:ext uri="{FF2B5EF4-FFF2-40B4-BE49-F238E27FC236}">
                  <a16:creationId xmlns:a16="http://schemas.microsoft.com/office/drawing/2014/main" id="{4BF3570E-1113-4078-A7D1-E0D46A0D45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9496" y="3959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0" name="Oval 12">
              <a:extLst>
                <a:ext uri="{FF2B5EF4-FFF2-40B4-BE49-F238E27FC236}">
                  <a16:creationId xmlns:a16="http://schemas.microsoft.com/office/drawing/2014/main" id="{8525FF84-2A3B-4C83-98AC-84FA114509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0084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1" name="Oval 13">
              <a:extLst>
                <a:ext uri="{FF2B5EF4-FFF2-40B4-BE49-F238E27FC236}">
                  <a16:creationId xmlns:a16="http://schemas.microsoft.com/office/drawing/2014/main" id="{E31C1A47-9011-4BA3-A596-E8DE075A46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0584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2" name="Oval 14">
              <a:extLst>
                <a:ext uri="{FF2B5EF4-FFF2-40B4-BE49-F238E27FC236}">
                  <a16:creationId xmlns:a16="http://schemas.microsoft.com/office/drawing/2014/main" id="{A66EC08C-8B37-4024-826C-304235BF65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2684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3" name="Oval 15">
              <a:extLst>
                <a:ext uri="{FF2B5EF4-FFF2-40B4-BE49-F238E27FC236}">
                  <a16:creationId xmlns:a16="http://schemas.microsoft.com/office/drawing/2014/main" id="{94715DAA-4A81-4907-A51E-079515CF21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684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4" name="Oval 16">
              <a:extLst>
                <a:ext uri="{FF2B5EF4-FFF2-40B4-BE49-F238E27FC236}">
                  <a16:creationId xmlns:a16="http://schemas.microsoft.com/office/drawing/2014/main" id="{337B017E-E22D-4D72-8A35-D70CEA148F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2184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6" name="Oval 6">
              <a:extLst>
                <a:ext uri="{FF2B5EF4-FFF2-40B4-BE49-F238E27FC236}">
                  <a16:creationId xmlns:a16="http://schemas.microsoft.com/office/drawing/2014/main" id="{54AD0DFE-8115-40AD-BB24-145E2D41D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576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2" name="Oval 12">
              <a:extLst>
                <a:ext uri="{FF2B5EF4-FFF2-40B4-BE49-F238E27FC236}">
                  <a16:creationId xmlns:a16="http://schemas.microsoft.com/office/drawing/2014/main" id="{CF6671DF-F987-482A-A05E-533671179F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576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1" name="Oval 5">
              <a:extLst>
                <a:ext uri="{FF2B5EF4-FFF2-40B4-BE49-F238E27FC236}">
                  <a16:creationId xmlns:a16="http://schemas.microsoft.com/office/drawing/2014/main" id="{F0E3A839-4354-4CC4-BC4B-4E720E2873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44" y="3578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2" name="Oval 6">
              <a:extLst>
                <a:ext uri="{FF2B5EF4-FFF2-40B4-BE49-F238E27FC236}">
                  <a16:creationId xmlns:a16="http://schemas.microsoft.com/office/drawing/2014/main" id="{B46FA8C0-FAE5-41CB-88F5-FCDC8F06C0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132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3" name="Oval 7">
              <a:extLst>
                <a:ext uri="{FF2B5EF4-FFF2-40B4-BE49-F238E27FC236}">
                  <a16:creationId xmlns:a16="http://schemas.microsoft.com/office/drawing/2014/main" id="{23D9CB1D-4370-4E4B-875A-651AEDB8FC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632" y="3578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4" name="Oval 8">
              <a:extLst>
                <a:ext uri="{FF2B5EF4-FFF2-40B4-BE49-F238E27FC236}">
                  <a16:creationId xmlns:a16="http://schemas.microsoft.com/office/drawing/2014/main" id="{73E8E599-F931-41A6-A3FB-773F917151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732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5" name="Oval 9">
              <a:extLst>
                <a:ext uri="{FF2B5EF4-FFF2-40B4-BE49-F238E27FC236}">
                  <a16:creationId xmlns:a16="http://schemas.microsoft.com/office/drawing/2014/main" id="{1D70D84E-9677-4C70-8B66-D2DAF7DD0A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2732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6" name="Oval 10">
              <a:extLst>
                <a:ext uri="{FF2B5EF4-FFF2-40B4-BE49-F238E27FC236}">
                  <a16:creationId xmlns:a16="http://schemas.microsoft.com/office/drawing/2014/main" id="{D47BE5F5-77A8-4EBB-B0F1-D8AEFACFD1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232" y="3385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7" name="Oval 11">
              <a:extLst>
                <a:ext uri="{FF2B5EF4-FFF2-40B4-BE49-F238E27FC236}">
                  <a16:creationId xmlns:a16="http://schemas.microsoft.com/office/drawing/2014/main" id="{B78D517B-E953-4CF7-B11B-A87DDDEF6E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544" y="3959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8" name="Oval 12">
              <a:extLst>
                <a:ext uri="{FF2B5EF4-FFF2-40B4-BE49-F238E27FC236}">
                  <a16:creationId xmlns:a16="http://schemas.microsoft.com/office/drawing/2014/main" id="{FD0D9EAA-ECCD-4527-A0DE-C19D44C66A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132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89" name="Oval 13">
              <a:extLst>
                <a:ext uri="{FF2B5EF4-FFF2-40B4-BE49-F238E27FC236}">
                  <a16:creationId xmlns:a16="http://schemas.microsoft.com/office/drawing/2014/main" id="{E4349CC0-7C06-4A2B-974A-D27CEF5537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632" y="3959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90" name="Oval 14">
              <a:extLst>
                <a:ext uri="{FF2B5EF4-FFF2-40B4-BE49-F238E27FC236}">
                  <a16:creationId xmlns:a16="http://schemas.microsoft.com/office/drawing/2014/main" id="{034E0865-E96D-4425-891E-293C2E2135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732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91" name="Oval 15">
              <a:extLst>
                <a:ext uri="{FF2B5EF4-FFF2-40B4-BE49-F238E27FC236}">
                  <a16:creationId xmlns:a16="http://schemas.microsoft.com/office/drawing/2014/main" id="{D599C29B-FBC0-4528-9FBB-467BEEBE21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2732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92" name="Oval 16">
              <a:extLst>
                <a:ext uri="{FF2B5EF4-FFF2-40B4-BE49-F238E27FC236}">
                  <a16:creationId xmlns:a16="http://schemas.microsoft.com/office/drawing/2014/main" id="{9082B776-8648-41B3-BB43-078611BC4A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232" y="3768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693" name="Oval 5">
              <a:extLst>
                <a:ext uri="{FF2B5EF4-FFF2-40B4-BE49-F238E27FC236}">
                  <a16:creationId xmlns:a16="http://schemas.microsoft.com/office/drawing/2014/main" id="{926DA3AB-C440-450C-A104-D6A7DC3C16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261" y="2819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4" name="Oval 6">
              <a:extLst>
                <a:ext uri="{FF2B5EF4-FFF2-40B4-BE49-F238E27FC236}">
                  <a16:creationId xmlns:a16="http://schemas.microsoft.com/office/drawing/2014/main" id="{459049C6-8845-42D1-A38F-A066B0E749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2849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5" name="Oval 7">
              <a:extLst>
                <a:ext uri="{FF2B5EF4-FFF2-40B4-BE49-F238E27FC236}">
                  <a16:creationId xmlns:a16="http://schemas.microsoft.com/office/drawing/2014/main" id="{B31F1ED7-0015-420D-93C7-995FC3EEDE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3349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6" name="Oval 8">
              <a:extLst>
                <a:ext uri="{FF2B5EF4-FFF2-40B4-BE49-F238E27FC236}">
                  <a16:creationId xmlns:a16="http://schemas.microsoft.com/office/drawing/2014/main" id="{948AEE02-110F-432A-BA55-F2EF669CC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5449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7" name="Oval 9">
              <a:extLst>
                <a:ext uri="{FF2B5EF4-FFF2-40B4-BE49-F238E27FC236}">
                  <a16:creationId xmlns:a16="http://schemas.microsoft.com/office/drawing/2014/main" id="{E2498C65-B878-4CE3-8CD3-F92843EE1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4449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8" name="Oval 10">
              <a:extLst>
                <a:ext uri="{FF2B5EF4-FFF2-40B4-BE49-F238E27FC236}">
                  <a16:creationId xmlns:a16="http://schemas.microsoft.com/office/drawing/2014/main" id="{39222888-072A-44C6-9C07-8A9804901D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949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9" name="Oval 11">
              <a:extLst>
                <a:ext uri="{FF2B5EF4-FFF2-40B4-BE49-F238E27FC236}">
                  <a16:creationId xmlns:a16="http://schemas.microsoft.com/office/drawing/2014/main" id="{7DC39C8B-43C8-4AAF-8653-A81FCD50A4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261" y="3200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0" name="Oval 12">
              <a:extLst>
                <a:ext uri="{FF2B5EF4-FFF2-40B4-BE49-F238E27FC236}">
                  <a16:creationId xmlns:a16="http://schemas.microsoft.com/office/drawing/2014/main" id="{717AC05F-6BD0-4F89-B169-C914BFF22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2849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1" name="Oval 13">
              <a:extLst>
                <a:ext uri="{FF2B5EF4-FFF2-40B4-BE49-F238E27FC236}">
                  <a16:creationId xmlns:a16="http://schemas.microsoft.com/office/drawing/2014/main" id="{EFB788A4-2553-4683-8D02-FB92EA3DE8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3349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2" name="Oval 14">
              <a:extLst>
                <a:ext uri="{FF2B5EF4-FFF2-40B4-BE49-F238E27FC236}">
                  <a16:creationId xmlns:a16="http://schemas.microsoft.com/office/drawing/2014/main" id="{D3E243FD-99FF-404A-AF6F-121E58ACC4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5449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3" name="Oval 15">
              <a:extLst>
                <a:ext uri="{FF2B5EF4-FFF2-40B4-BE49-F238E27FC236}">
                  <a16:creationId xmlns:a16="http://schemas.microsoft.com/office/drawing/2014/main" id="{C6395C60-C264-45DC-88E0-667100419F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4449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4" name="Oval 16">
              <a:extLst>
                <a:ext uri="{FF2B5EF4-FFF2-40B4-BE49-F238E27FC236}">
                  <a16:creationId xmlns:a16="http://schemas.microsoft.com/office/drawing/2014/main" id="{D974B46C-9151-4052-A8E2-A62118A87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949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5" name="Oval 5">
              <a:extLst>
                <a:ext uri="{FF2B5EF4-FFF2-40B4-BE49-F238E27FC236}">
                  <a16:creationId xmlns:a16="http://schemas.microsoft.com/office/drawing/2014/main" id="{0584FD0F-5E5E-4939-9F36-E92692C98B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753" y="2819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6" name="Oval 6">
              <a:extLst>
                <a:ext uri="{FF2B5EF4-FFF2-40B4-BE49-F238E27FC236}">
                  <a16:creationId xmlns:a16="http://schemas.microsoft.com/office/drawing/2014/main" id="{4B8D0F89-FD75-445D-8282-ADE10D319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341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7" name="Oval 7">
              <a:extLst>
                <a:ext uri="{FF2B5EF4-FFF2-40B4-BE49-F238E27FC236}">
                  <a16:creationId xmlns:a16="http://schemas.microsoft.com/office/drawing/2014/main" id="{CC0DFAA0-6D17-411F-B22B-966F741169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4841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8" name="Oval 8">
              <a:extLst>
                <a:ext uri="{FF2B5EF4-FFF2-40B4-BE49-F238E27FC236}">
                  <a16:creationId xmlns:a16="http://schemas.microsoft.com/office/drawing/2014/main" id="{9435F8D2-BF5F-4536-B5D3-E569DE339A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6941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9" name="Oval 9">
              <a:extLst>
                <a:ext uri="{FF2B5EF4-FFF2-40B4-BE49-F238E27FC236}">
                  <a16:creationId xmlns:a16="http://schemas.microsoft.com/office/drawing/2014/main" id="{07AEA3BB-E5DA-4893-9A38-E53C40D7F4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5941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0" name="Oval 10">
              <a:extLst>
                <a:ext uri="{FF2B5EF4-FFF2-40B4-BE49-F238E27FC236}">
                  <a16:creationId xmlns:a16="http://schemas.microsoft.com/office/drawing/2014/main" id="{4E66EA9C-AB1B-494F-8C1A-2DA5A7D4D9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6441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1" name="Oval 11">
              <a:extLst>
                <a:ext uri="{FF2B5EF4-FFF2-40B4-BE49-F238E27FC236}">
                  <a16:creationId xmlns:a16="http://schemas.microsoft.com/office/drawing/2014/main" id="{4B1EF0B2-537E-439F-87B9-A9B3CDA728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753" y="3200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2" name="Oval 12">
              <a:extLst>
                <a:ext uri="{FF2B5EF4-FFF2-40B4-BE49-F238E27FC236}">
                  <a16:creationId xmlns:a16="http://schemas.microsoft.com/office/drawing/2014/main" id="{79D2FBA3-8B43-458A-B244-DF452DA705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341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3" name="Oval 13">
              <a:extLst>
                <a:ext uri="{FF2B5EF4-FFF2-40B4-BE49-F238E27FC236}">
                  <a16:creationId xmlns:a16="http://schemas.microsoft.com/office/drawing/2014/main" id="{6F724CFD-04DC-456A-A061-2AD79C77F5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4841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4" name="Oval 14">
              <a:extLst>
                <a:ext uri="{FF2B5EF4-FFF2-40B4-BE49-F238E27FC236}">
                  <a16:creationId xmlns:a16="http://schemas.microsoft.com/office/drawing/2014/main" id="{615A0F3A-2F5B-480F-992D-4252CE2965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6941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5" name="Oval 15">
              <a:extLst>
                <a:ext uri="{FF2B5EF4-FFF2-40B4-BE49-F238E27FC236}">
                  <a16:creationId xmlns:a16="http://schemas.microsoft.com/office/drawing/2014/main" id="{7BF88DC0-6863-487C-974B-E31695B4FF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5941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6" name="Oval 16">
              <a:extLst>
                <a:ext uri="{FF2B5EF4-FFF2-40B4-BE49-F238E27FC236}">
                  <a16:creationId xmlns:a16="http://schemas.microsoft.com/office/drawing/2014/main" id="{FC058AD6-659E-471D-8DE2-7C86A80975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6441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7" name="Oval 5">
              <a:extLst>
                <a:ext uri="{FF2B5EF4-FFF2-40B4-BE49-F238E27FC236}">
                  <a16:creationId xmlns:a16="http://schemas.microsoft.com/office/drawing/2014/main" id="{48546394-1FBC-4A5C-89E8-A9D6BB0C4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5245" y="2819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8" name="Oval 6">
              <a:extLst>
                <a:ext uri="{FF2B5EF4-FFF2-40B4-BE49-F238E27FC236}">
                  <a16:creationId xmlns:a16="http://schemas.microsoft.com/office/drawing/2014/main" id="{61ACF6C6-86D6-48B4-9B29-479A51EB43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5833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9" name="Oval 7">
              <a:extLst>
                <a:ext uri="{FF2B5EF4-FFF2-40B4-BE49-F238E27FC236}">
                  <a16:creationId xmlns:a16="http://schemas.microsoft.com/office/drawing/2014/main" id="{E1679019-0B48-429D-8780-90B9F03AE4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6333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0" name="Oval 8">
              <a:extLst>
                <a:ext uri="{FF2B5EF4-FFF2-40B4-BE49-F238E27FC236}">
                  <a16:creationId xmlns:a16="http://schemas.microsoft.com/office/drawing/2014/main" id="{FB76CB7F-F26B-4BE3-B0E8-2F9AAC21D4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8433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1" name="Oval 9">
              <a:extLst>
                <a:ext uri="{FF2B5EF4-FFF2-40B4-BE49-F238E27FC236}">
                  <a16:creationId xmlns:a16="http://schemas.microsoft.com/office/drawing/2014/main" id="{EA4C585E-A2C5-4672-82EC-7E425BD5AB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7433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2" name="Oval 10">
              <a:extLst>
                <a:ext uri="{FF2B5EF4-FFF2-40B4-BE49-F238E27FC236}">
                  <a16:creationId xmlns:a16="http://schemas.microsoft.com/office/drawing/2014/main" id="{2ADAEB95-F98D-453D-95F4-73AADBE2E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7933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3" name="Oval 11">
              <a:extLst>
                <a:ext uri="{FF2B5EF4-FFF2-40B4-BE49-F238E27FC236}">
                  <a16:creationId xmlns:a16="http://schemas.microsoft.com/office/drawing/2014/main" id="{98BEF103-3749-44FF-A3EB-542570C7D5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5245" y="3200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4" name="Oval 12">
              <a:extLst>
                <a:ext uri="{FF2B5EF4-FFF2-40B4-BE49-F238E27FC236}">
                  <a16:creationId xmlns:a16="http://schemas.microsoft.com/office/drawing/2014/main" id="{3D83A2A7-51E6-49A3-92C0-83AC3A3E77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5833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5" name="Oval 13">
              <a:extLst>
                <a:ext uri="{FF2B5EF4-FFF2-40B4-BE49-F238E27FC236}">
                  <a16:creationId xmlns:a16="http://schemas.microsoft.com/office/drawing/2014/main" id="{354C28F3-9FC8-4DD5-AC93-61ED91513A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6333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6" name="Oval 14">
              <a:extLst>
                <a:ext uri="{FF2B5EF4-FFF2-40B4-BE49-F238E27FC236}">
                  <a16:creationId xmlns:a16="http://schemas.microsoft.com/office/drawing/2014/main" id="{3DDBADC5-EEE9-452C-AD85-D30418FEA2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8433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7" name="Oval 15">
              <a:extLst>
                <a:ext uri="{FF2B5EF4-FFF2-40B4-BE49-F238E27FC236}">
                  <a16:creationId xmlns:a16="http://schemas.microsoft.com/office/drawing/2014/main" id="{9E4F4FA9-955B-4F78-9DC1-03978108BD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7433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8" name="Oval 16">
              <a:extLst>
                <a:ext uri="{FF2B5EF4-FFF2-40B4-BE49-F238E27FC236}">
                  <a16:creationId xmlns:a16="http://schemas.microsoft.com/office/drawing/2014/main" id="{1A9B7666-CC0A-407E-8086-418CEF08A3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7933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9" name="Oval 5">
              <a:extLst>
                <a:ext uri="{FF2B5EF4-FFF2-40B4-BE49-F238E27FC236}">
                  <a16:creationId xmlns:a16="http://schemas.microsoft.com/office/drawing/2014/main" id="{9B6758BF-E870-44F8-8C96-777B1506F6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6737" y="2819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0" name="Oval 6">
              <a:extLst>
                <a:ext uri="{FF2B5EF4-FFF2-40B4-BE49-F238E27FC236}">
                  <a16:creationId xmlns:a16="http://schemas.microsoft.com/office/drawing/2014/main" id="{3753EA51-265F-4DB0-AB99-4F985D657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7325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1" name="Oval 7">
              <a:extLst>
                <a:ext uri="{FF2B5EF4-FFF2-40B4-BE49-F238E27FC236}">
                  <a16:creationId xmlns:a16="http://schemas.microsoft.com/office/drawing/2014/main" id="{626E0DEA-A63F-4811-9ED3-698D398FF3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7825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2" name="Oval 8">
              <a:extLst>
                <a:ext uri="{FF2B5EF4-FFF2-40B4-BE49-F238E27FC236}">
                  <a16:creationId xmlns:a16="http://schemas.microsoft.com/office/drawing/2014/main" id="{BA46734A-7910-4D81-A88E-9B7690AF0E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9925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3" name="Oval 9">
              <a:extLst>
                <a:ext uri="{FF2B5EF4-FFF2-40B4-BE49-F238E27FC236}">
                  <a16:creationId xmlns:a16="http://schemas.microsoft.com/office/drawing/2014/main" id="{050C8F78-71A3-4E21-AA7B-21987B4CD5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8925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4" name="Oval 10">
              <a:extLst>
                <a:ext uri="{FF2B5EF4-FFF2-40B4-BE49-F238E27FC236}">
                  <a16:creationId xmlns:a16="http://schemas.microsoft.com/office/drawing/2014/main" id="{92696341-53E8-4230-B581-A1557657D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9425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5" name="Oval 11">
              <a:extLst>
                <a:ext uri="{FF2B5EF4-FFF2-40B4-BE49-F238E27FC236}">
                  <a16:creationId xmlns:a16="http://schemas.microsoft.com/office/drawing/2014/main" id="{EBADE865-84DA-4C80-BCD8-3967078F7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6737" y="3200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6" name="Oval 12">
              <a:extLst>
                <a:ext uri="{FF2B5EF4-FFF2-40B4-BE49-F238E27FC236}">
                  <a16:creationId xmlns:a16="http://schemas.microsoft.com/office/drawing/2014/main" id="{3A9B3C66-AECD-47B7-8A3E-64E8D3F8D6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7325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7" name="Oval 13">
              <a:extLst>
                <a:ext uri="{FF2B5EF4-FFF2-40B4-BE49-F238E27FC236}">
                  <a16:creationId xmlns:a16="http://schemas.microsoft.com/office/drawing/2014/main" id="{F3DC6C84-8E37-4C2E-97E2-7333289CBF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7825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8" name="Oval 14">
              <a:extLst>
                <a:ext uri="{FF2B5EF4-FFF2-40B4-BE49-F238E27FC236}">
                  <a16:creationId xmlns:a16="http://schemas.microsoft.com/office/drawing/2014/main" id="{F3F84099-3FBD-46C6-BBE4-8FFF0981B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9925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9" name="Oval 15">
              <a:extLst>
                <a:ext uri="{FF2B5EF4-FFF2-40B4-BE49-F238E27FC236}">
                  <a16:creationId xmlns:a16="http://schemas.microsoft.com/office/drawing/2014/main" id="{32F7619F-4934-49BB-B8D5-3CE7DC20B6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8925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0" name="Oval 16">
              <a:extLst>
                <a:ext uri="{FF2B5EF4-FFF2-40B4-BE49-F238E27FC236}">
                  <a16:creationId xmlns:a16="http://schemas.microsoft.com/office/drawing/2014/main" id="{CAA2C1A0-1F6A-42D9-8EE1-4ADA755347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9425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1" name="Oval 5">
              <a:extLst>
                <a:ext uri="{FF2B5EF4-FFF2-40B4-BE49-F238E27FC236}">
                  <a16:creationId xmlns:a16="http://schemas.microsoft.com/office/drawing/2014/main" id="{895AB329-A947-4F8C-86C1-878954E612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8229" y="2819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2" name="Oval 6">
              <a:extLst>
                <a:ext uri="{FF2B5EF4-FFF2-40B4-BE49-F238E27FC236}">
                  <a16:creationId xmlns:a16="http://schemas.microsoft.com/office/drawing/2014/main" id="{3FCA9DE0-52F9-4ECE-B515-BAA139AAA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8817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3" name="Oval 7">
              <a:extLst>
                <a:ext uri="{FF2B5EF4-FFF2-40B4-BE49-F238E27FC236}">
                  <a16:creationId xmlns:a16="http://schemas.microsoft.com/office/drawing/2014/main" id="{87DD4DA3-74ED-4CAA-9463-F2E81FD32D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9317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4" name="Oval 8">
              <a:extLst>
                <a:ext uri="{FF2B5EF4-FFF2-40B4-BE49-F238E27FC236}">
                  <a16:creationId xmlns:a16="http://schemas.microsoft.com/office/drawing/2014/main" id="{79DCF327-50F6-4ABE-ADB2-C563A1CD19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1417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5" name="Oval 9">
              <a:extLst>
                <a:ext uri="{FF2B5EF4-FFF2-40B4-BE49-F238E27FC236}">
                  <a16:creationId xmlns:a16="http://schemas.microsoft.com/office/drawing/2014/main" id="{8A508D6A-93F5-4753-8F29-1C761401FF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0417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6" name="Oval 10">
              <a:extLst>
                <a:ext uri="{FF2B5EF4-FFF2-40B4-BE49-F238E27FC236}">
                  <a16:creationId xmlns:a16="http://schemas.microsoft.com/office/drawing/2014/main" id="{47597B9B-1B7E-4289-9028-0387E2C03D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0917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7" name="Oval 11">
              <a:extLst>
                <a:ext uri="{FF2B5EF4-FFF2-40B4-BE49-F238E27FC236}">
                  <a16:creationId xmlns:a16="http://schemas.microsoft.com/office/drawing/2014/main" id="{2E6A6F8A-BEC9-40AB-BEEC-4A904B0CC9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8229" y="3200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8" name="Oval 12">
              <a:extLst>
                <a:ext uri="{FF2B5EF4-FFF2-40B4-BE49-F238E27FC236}">
                  <a16:creationId xmlns:a16="http://schemas.microsoft.com/office/drawing/2014/main" id="{CDA6422B-CDA6-4365-A18B-A43742AC1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8817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9" name="Oval 13">
              <a:extLst>
                <a:ext uri="{FF2B5EF4-FFF2-40B4-BE49-F238E27FC236}">
                  <a16:creationId xmlns:a16="http://schemas.microsoft.com/office/drawing/2014/main" id="{79DEDEA3-9CB6-4DAC-B737-4C1621F013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9317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0" name="Oval 14">
              <a:extLst>
                <a:ext uri="{FF2B5EF4-FFF2-40B4-BE49-F238E27FC236}">
                  <a16:creationId xmlns:a16="http://schemas.microsoft.com/office/drawing/2014/main" id="{45BCD664-1A0B-48A1-BD30-B8CCC8FE2B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1417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1" name="Oval 15">
              <a:extLst>
                <a:ext uri="{FF2B5EF4-FFF2-40B4-BE49-F238E27FC236}">
                  <a16:creationId xmlns:a16="http://schemas.microsoft.com/office/drawing/2014/main" id="{604A2469-75B9-41B2-B095-5908C0B850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0417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2" name="Oval 16">
              <a:extLst>
                <a:ext uri="{FF2B5EF4-FFF2-40B4-BE49-F238E27FC236}">
                  <a16:creationId xmlns:a16="http://schemas.microsoft.com/office/drawing/2014/main" id="{FDAB81C5-8FB8-4A7E-AF27-901A9DC4CA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0917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3" name="Oval 5">
              <a:extLst>
                <a:ext uri="{FF2B5EF4-FFF2-40B4-BE49-F238E27FC236}">
                  <a16:creationId xmlns:a16="http://schemas.microsoft.com/office/drawing/2014/main" id="{AD6C6594-260A-4326-B018-03A06E32F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9721" y="2819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4" name="Oval 6">
              <a:extLst>
                <a:ext uri="{FF2B5EF4-FFF2-40B4-BE49-F238E27FC236}">
                  <a16:creationId xmlns:a16="http://schemas.microsoft.com/office/drawing/2014/main" id="{2F4AE174-0921-42A7-8831-641B33E310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0309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5" name="Oval 7">
              <a:extLst>
                <a:ext uri="{FF2B5EF4-FFF2-40B4-BE49-F238E27FC236}">
                  <a16:creationId xmlns:a16="http://schemas.microsoft.com/office/drawing/2014/main" id="{D7783601-DC7C-445F-BA26-92BF23E651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0809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6" name="Oval 8">
              <a:extLst>
                <a:ext uri="{FF2B5EF4-FFF2-40B4-BE49-F238E27FC236}">
                  <a16:creationId xmlns:a16="http://schemas.microsoft.com/office/drawing/2014/main" id="{4E0F087A-81EB-4DC1-A0DF-29ADA28EAA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2909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7" name="Oval 9">
              <a:extLst>
                <a:ext uri="{FF2B5EF4-FFF2-40B4-BE49-F238E27FC236}">
                  <a16:creationId xmlns:a16="http://schemas.microsoft.com/office/drawing/2014/main" id="{D34535B3-FF75-4318-8F5E-98B1E44DA8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909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8" name="Oval 10">
              <a:extLst>
                <a:ext uri="{FF2B5EF4-FFF2-40B4-BE49-F238E27FC236}">
                  <a16:creationId xmlns:a16="http://schemas.microsoft.com/office/drawing/2014/main" id="{8EB9AC94-9797-4D3E-8686-287B0F59A6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2409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9" name="Oval 11">
              <a:extLst>
                <a:ext uri="{FF2B5EF4-FFF2-40B4-BE49-F238E27FC236}">
                  <a16:creationId xmlns:a16="http://schemas.microsoft.com/office/drawing/2014/main" id="{5A817059-A90D-4036-B752-104E99109E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9721" y="3200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0" name="Oval 12">
              <a:extLst>
                <a:ext uri="{FF2B5EF4-FFF2-40B4-BE49-F238E27FC236}">
                  <a16:creationId xmlns:a16="http://schemas.microsoft.com/office/drawing/2014/main" id="{A3807DEF-51EF-4623-B053-9660E19D07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0309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1" name="Oval 13">
              <a:extLst>
                <a:ext uri="{FF2B5EF4-FFF2-40B4-BE49-F238E27FC236}">
                  <a16:creationId xmlns:a16="http://schemas.microsoft.com/office/drawing/2014/main" id="{0AD43451-6375-4F86-B36B-0BDBDEAFE9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0809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2" name="Oval 14">
              <a:extLst>
                <a:ext uri="{FF2B5EF4-FFF2-40B4-BE49-F238E27FC236}">
                  <a16:creationId xmlns:a16="http://schemas.microsoft.com/office/drawing/2014/main" id="{47EA54CE-3BB7-4DC4-BB1A-42CDD10E13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2909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3" name="Oval 15">
              <a:extLst>
                <a:ext uri="{FF2B5EF4-FFF2-40B4-BE49-F238E27FC236}">
                  <a16:creationId xmlns:a16="http://schemas.microsoft.com/office/drawing/2014/main" id="{0D7A515B-B529-4331-B76E-C7043C048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909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4" name="Oval 16">
              <a:extLst>
                <a:ext uri="{FF2B5EF4-FFF2-40B4-BE49-F238E27FC236}">
                  <a16:creationId xmlns:a16="http://schemas.microsoft.com/office/drawing/2014/main" id="{44574997-128D-4FB1-AEDF-3056A1C4E0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2409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6" name="Oval 6">
              <a:extLst>
                <a:ext uri="{FF2B5EF4-FFF2-40B4-BE49-F238E27FC236}">
                  <a16:creationId xmlns:a16="http://schemas.microsoft.com/office/drawing/2014/main" id="{8E51C57F-ACD3-4A92-913A-312E8FB1BD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801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2" name="Oval 12">
              <a:extLst>
                <a:ext uri="{FF2B5EF4-FFF2-40B4-BE49-F238E27FC236}">
                  <a16:creationId xmlns:a16="http://schemas.microsoft.com/office/drawing/2014/main" id="{200435FB-DC80-4E37-8DDB-CA5D51F42E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801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1" name="Oval 5">
              <a:extLst>
                <a:ext uri="{FF2B5EF4-FFF2-40B4-BE49-F238E27FC236}">
                  <a16:creationId xmlns:a16="http://schemas.microsoft.com/office/drawing/2014/main" id="{9295159D-E9B9-4CDB-9850-8342C14338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769" y="2819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2" name="Oval 6">
              <a:extLst>
                <a:ext uri="{FF2B5EF4-FFF2-40B4-BE49-F238E27FC236}">
                  <a16:creationId xmlns:a16="http://schemas.microsoft.com/office/drawing/2014/main" id="{3B5D5BB8-796D-4E18-8C22-50EBC75693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57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3" name="Oval 7">
              <a:extLst>
                <a:ext uri="{FF2B5EF4-FFF2-40B4-BE49-F238E27FC236}">
                  <a16:creationId xmlns:a16="http://schemas.microsoft.com/office/drawing/2014/main" id="{26D1155C-7CFB-4CD5-AF12-D83E781019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857" y="2819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4" name="Oval 8">
              <a:extLst>
                <a:ext uri="{FF2B5EF4-FFF2-40B4-BE49-F238E27FC236}">
                  <a16:creationId xmlns:a16="http://schemas.microsoft.com/office/drawing/2014/main" id="{DC805F69-AFFB-41BF-B46E-71630D12C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957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5" name="Oval 9">
              <a:extLst>
                <a:ext uri="{FF2B5EF4-FFF2-40B4-BE49-F238E27FC236}">
                  <a16:creationId xmlns:a16="http://schemas.microsoft.com/office/drawing/2014/main" id="{E610550E-48C3-4BA6-B85E-58BC57BC40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2957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6" name="Oval 10">
              <a:extLst>
                <a:ext uri="{FF2B5EF4-FFF2-40B4-BE49-F238E27FC236}">
                  <a16:creationId xmlns:a16="http://schemas.microsoft.com/office/drawing/2014/main" id="{7CA72F78-5CF7-4BC3-991F-B9B6835980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457" y="2627315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7" name="Oval 11">
              <a:extLst>
                <a:ext uri="{FF2B5EF4-FFF2-40B4-BE49-F238E27FC236}">
                  <a16:creationId xmlns:a16="http://schemas.microsoft.com/office/drawing/2014/main" id="{35DB6888-3BFB-47B7-9AA4-617C3B537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0769" y="3200403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8" name="Oval 12">
              <a:extLst>
                <a:ext uri="{FF2B5EF4-FFF2-40B4-BE49-F238E27FC236}">
                  <a16:creationId xmlns:a16="http://schemas.microsoft.com/office/drawing/2014/main" id="{5327CBC3-7194-49A8-9528-402BAF0ABD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57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59" name="Oval 13">
              <a:extLst>
                <a:ext uri="{FF2B5EF4-FFF2-40B4-BE49-F238E27FC236}">
                  <a16:creationId xmlns:a16="http://schemas.microsoft.com/office/drawing/2014/main" id="{A3709EA0-DA09-443D-8EDA-9127463878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857" y="32004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0" name="Oval 14">
              <a:extLst>
                <a:ext uri="{FF2B5EF4-FFF2-40B4-BE49-F238E27FC236}">
                  <a16:creationId xmlns:a16="http://schemas.microsoft.com/office/drawing/2014/main" id="{5F9DCC13-9E12-4F50-988E-97B3F8027E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957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1" name="Oval 15">
              <a:extLst>
                <a:ext uri="{FF2B5EF4-FFF2-40B4-BE49-F238E27FC236}">
                  <a16:creationId xmlns:a16="http://schemas.microsoft.com/office/drawing/2014/main" id="{82E5A498-2804-4468-BFB4-31651FC651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2957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2" name="Oval 16">
              <a:extLst>
                <a:ext uri="{FF2B5EF4-FFF2-40B4-BE49-F238E27FC236}">
                  <a16:creationId xmlns:a16="http://schemas.microsoft.com/office/drawing/2014/main" id="{690FD7DD-DDC3-4BCB-AD38-5BAF07223D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3457" y="3009903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63" name="Oval 5">
              <a:extLst>
                <a:ext uri="{FF2B5EF4-FFF2-40B4-BE49-F238E27FC236}">
                  <a16:creationId xmlns:a16="http://schemas.microsoft.com/office/drawing/2014/main" id="{4500CE58-A26B-4EBB-9579-5994D519D1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347" y="4337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4" name="Oval 6">
              <a:extLst>
                <a:ext uri="{FF2B5EF4-FFF2-40B4-BE49-F238E27FC236}">
                  <a16:creationId xmlns:a16="http://schemas.microsoft.com/office/drawing/2014/main" id="{F660BDD0-9720-4500-8306-52EBC7B39C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935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5" name="Oval 7">
              <a:extLst>
                <a:ext uri="{FF2B5EF4-FFF2-40B4-BE49-F238E27FC236}">
                  <a16:creationId xmlns:a16="http://schemas.microsoft.com/office/drawing/2014/main" id="{54CE489B-0486-49B5-A814-EA8BE919F5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435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6" name="Oval 8">
              <a:extLst>
                <a:ext uri="{FF2B5EF4-FFF2-40B4-BE49-F238E27FC236}">
                  <a16:creationId xmlns:a16="http://schemas.microsoft.com/office/drawing/2014/main" id="{D8D42BA2-D847-44E9-B49D-10FBA006F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535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7" name="Oval 9">
              <a:extLst>
                <a:ext uri="{FF2B5EF4-FFF2-40B4-BE49-F238E27FC236}">
                  <a16:creationId xmlns:a16="http://schemas.microsoft.com/office/drawing/2014/main" id="{3750EF5A-6D9A-498D-892A-C04D879D0D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535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8" name="Oval 10">
              <a:extLst>
                <a:ext uri="{FF2B5EF4-FFF2-40B4-BE49-F238E27FC236}">
                  <a16:creationId xmlns:a16="http://schemas.microsoft.com/office/drawing/2014/main" id="{6920E4EC-C76D-40DF-8D70-F7D2794BE9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6035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9" name="Oval 11">
              <a:extLst>
                <a:ext uri="{FF2B5EF4-FFF2-40B4-BE49-F238E27FC236}">
                  <a16:creationId xmlns:a16="http://schemas.microsoft.com/office/drawing/2014/main" id="{3490FFE4-1614-483F-BEC4-E9E3A28D31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347" y="4718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0" name="Oval 12">
              <a:extLst>
                <a:ext uri="{FF2B5EF4-FFF2-40B4-BE49-F238E27FC236}">
                  <a16:creationId xmlns:a16="http://schemas.microsoft.com/office/drawing/2014/main" id="{00861336-8592-4842-A287-878CDAAA0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935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1" name="Oval 13">
              <a:extLst>
                <a:ext uri="{FF2B5EF4-FFF2-40B4-BE49-F238E27FC236}">
                  <a16:creationId xmlns:a16="http://schemas.microsoft.com/office/drawing/2014/main" id="{4137BEB3-535B-4A20-B654-508C6C0182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435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2" name="Oval 14">
              <a:extLst>
                <a:ext uri="{FF2B5EF4-FFF2-40B4-BE49-F238E27FC236}">
                  <a16:creationId xmlns:a16="http://schemas.microsoft.com/office/drawing/2014/main" id="{1E2A8B33-4DFB-4884-8317-91B291ACF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535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3" name="Oval 15">
              <a:extLst>
                <a:ext uri="{FF2B5EF4-FFF2-40B4-BE49-F238E27FC236}">
                  <a16:creationId xmlns:a16="http://schemas.microsoft.com/office/drawing/2014/main" id="{44F96631-81DC-42AF-94C6-F2BF532B3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535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4" name="Oval 16">
              <a:extLst>
                <a:ext uri="{FF2B5EF4-FFF2-40B4-BE49-F238E27FC236}">
                  <a16:creationId xmlns:a16="http://schemas.microsoft.com/office/drawing/2014/main" id="{589842D0-6F4C-45CD-BEA7-2461C6AEB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6035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5" name="Oval 5">
              <a:extLst>
                <a:ext uri="{FF2B5EF4-FFF2-40B4-BE49-F238E27FC236}">
                  <a16:creationId xmlns:a16="http://schemas.microsoft.com/office/drawing/2014/main" id="{BB150657-A21E-4439-B0FC-B2EB3ECBF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839" y="4337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6" name="Oval 6">
              <a:extLst>
                <a:ext uri="{FF2B5EF4-FFF2-40B4-BE49-F238E27FC236}">
                  <a16:creationId xmlns:a16="http://schemas.microsoft.com/office/drawing/2014/main" id="{A96C7B81-99D8-4E06-AD1F-19C5769CE6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427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7" name="Oval 7">
              <a:extLst>
                <a:ext uri="{FF2B5EF4-FFF2-40B4-BE49-F238E27FC236}">
                  <a16:creationId xmlns:a16="http://schemas.microsoft.com/office/drawing/2014/main" id="{0CAD9BB2-DFD7-48E9-BF35-F95E28C293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5927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8" name="Oval 8">
              <a:extLst>
                <a:ext uri="{FF2B5EF4-FFF2-40B4-BE49-F238E27FC236}">
                  <a16:creationId xmlns:a16="http://schemas.microsoft.com/office/drawing/2014/main" id="{55B5E091-960F-46D7-B56D-BF888C632B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8027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9" name="Oval 9">
              <a:extLst>
                <a:ext uri="{FF2B5EF4-FFF2-40B4-BE49-F238E27FC236}">
                  <a16:creationId xmlns:a16="http://schemas.microsoft.com/office/drawing/2014/main" id="{54DE0A16-D5E4-4381-B465-5AF8EE8422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7027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0" name="Oval 10">
              <a:extLst>
                <a:ext uri="{FF2B5EF4-FFF2-40B4-BE49-F238E27FC236}">
                  <a16:creationId xmlns:a16="http://schemas.microsoft.com/office/drawing/2014/main" id="{F4CC601B-4485-4A2E-BBDD-E96D8B2B02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27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1" name="Oval 11">
              <a:extLst>
                <a:ext uri="{FF2B5EF4-FFF2-40B4-BE49-F238E27FC236}">
                  <a16:creationId xmlns:a16="http://schemas.microsoft.com/office/drawing/2014/main" id="{E0A08534-7A45-4AFD-9FE6-74ABE95C3D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839" y="4718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2" name="Oval 12">
              <a:extLst>
                <a:ext uri="{FF2B5EF4-FFF2-40B4-BE49-F238E27FC236}">
                  <a16:creationId xmlns:a16="http://schemas.microsoft.com/office/drawing/2014/main" id="{28A1F43A-22FF-40EA-B570-A8A4F45BE9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427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3" name="Oval 13">
              <a:extLst>
                <a:ext uri="{FF2B5EF4-FFF2-40B4-BE49-F238E27FC236}">
                  <a16:creationId xmlns:a16="http://schemas.microsoft.com/office/drawing/2014/main" id="{DE993E8C-ECFC-4BA9-A4FC-3574035085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5927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4" name="Oval 14">
              <a:extLst>
                <a:ext uri="{FF2B5EF4-FFF2-40B4-BE49-F238E27FC236}">
                  <a16:creationId xmlns:a16="http://schemas.microsoft.com/office/drawing/2014/main" id="{B5728F06-A6DD-40AB-976C-1546A92C90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8027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5" name="Oval 15">
              <a:extLst>
                <a:ext uri="{FF2B5EF4-FFF2-40B4-BE49-F238E27FC236}">
                  <a16:creationId xmlns:a16="http://schemas.microsoft.com/office/drawing/2014/main" id="{4FE1202C-B667-4587-BE6A-768F4280E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7027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6" name="Oval 16">
              <a:extLst>
                <a:ext uri="{FF2B5EF4-FFF2-40B4-BE49-F238E27FC236}">
                  <a16:creationId xmlns:a16="http://schemas.microsoft.com/office/drawing/2014/main" id="{625DB904-3A5D-48DE-978E-71D31546DE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27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7" name="Oval 5">
              <a:extLst>
                <a:ext uri="{FF2B5EF4-FFF2-40B4-BE49-F238E27FC236}">
                  <a16:creationId xmlns:a16="http://schemas.microsoft.com/office/drawing/2014/main" id="{2649790C-46DE-409C-99DF-D60BB86DB4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6331" y="4337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8" name="Oval 6">
              <a:extLst>
                <a:ext uri="{FF2B5EF4-FFF2-40B4-BE49-F238E27FC236}">
                  <a16:creationId xmlns:a16="http://schemas.microsoft.com/office/drawing/2014/main" id="{B46C64FF-0589-4AF1-A5E4-3104754039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6919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9" name="Oval 7">
              <a:extLst>
                <a:ext uri="{FF2B5EF4-FFF2-40B4-BE49-F238E27FC236}">
                  <a16:creationId xmlns:a16="http://schemas.microsoft.com/office/drawing/2014/main" id="{0223DC93-946E-457F-9819-CA3089D5B6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419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0" name="Oval 8">
              <a:extLst>
                <a:ext uri="{FF2B5EF4-FFF2-40B4-BE49-F238E27FC236}">
                  <a16:creationId xmlns:a16="http://schemas.microsoft.com/office/drawing/2014/main" id="{B35E9472-650E-4167-9422-A1D605566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519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1" name="Oval 9">
              <a:extLst>
                <a:ext uri="{FF2B5EF4-FFF2-40B4-BE49-F238E27FC236}">
                  <a16:creationId xmlns:a16="http://schemas.microsoft.com/office/drawing/2014/main" id="{80E6B5E8-5711-4346-B4F3-88DBF1BB99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519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2" name="Oval 10">
              <a:extLst>
                <a:ext uri="{FF2B5EF4-FFF2-40B4-BE49-F238E27FC236}">
                  <a16:creationId xmlns:a16="http://schemas.microsoft.com/office/drawing/2014/main" id="{5BB1BC28-E1B5-45B1-856E-75697C0667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9019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3" name="Oval 11">
              <a:extLst>
                <a:ext uri="{FF2B5EF4-FFF2-40B4-BE49-F238E27FC236}">
                  <a16:creationId xmlns:a16="http://schemas.microsoft.com/office/drawing/2014/main" id="{89470458-2142-4549-81A8-576DFBA59D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6331" y="4718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4" name="Oval 12">
              <a:extLst>
                <a:ext uri="{FF2B5EF4-FFF2-40B4-BE49-F238E27FC236}">
                  <a16:creationId xmlns:a16="http://schemas.microsoft.com/office/drawing/2014/main" id="{95026A3F-87BC-4213-A9A7-E21404EE13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6919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5" name="Oval 13">
              <a:extLst>
                <a:ext uri="{FF2B5EF4-FFF2-40B4-BE49-F238E27FC236}">
                  <a16:creationId xmlns:a16="http://schemas.microsoft.com/office/drawing/2014/main" id="{3A7977BF-D0F2-40BC-9032-93F751A53E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419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6" name="Oval 14">
              <a:extLst>
                <a:ext uri="{FF2B5EF4-FFF2-40B4-BE49-F238E27FC236}">
                  <a16:creationId xmlns:a16="http://schemas.microsoft.com/office/drawing/2014/main" id="{9BFBAE41-FE7A-4926-AE83-356715964B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519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7" name="Oval 15">
              <a:extLst>
                <a:ext uri="{FF2B5EF4-FFF2-40B4-BE49-F238E27FC236}">
                  <a16:creationId xmlns:a16="http://schemas.microsoft.com/office/drawing/2014/main" id="{348B0FE7-4901-4D7F-AB48-A12127B729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519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8" name="Oval 16">
              <a:extLst>
                <a:ext uri="{FF2B5EF4-FFF2-40B4-BE49-F238E27FC236}">
                  <a16:creationId xmlns:a16="http://schemas.microsoft.com/office/drawing/2014/main" id="{7C9F0EEC-67EA-48EC-8F59-DC03F56D8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9019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9" name="Oval 5">
              <a:extLst>
                <a:ext uri="{FF2B5EF4-FFF2-40B4-BE49-F238E27FC236}">
                  <a16:creationId xmlns:a16="http://schemas.microsoft.com/office/drawing/2014/main" id="{7148482E-A41B-4C3D-932D-3BB0F30CE9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823" y="4337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0" name="Oval 6">
              <a:extLst>
                <a:ext uri="{FF2B5EF4-FFF2-40B4-BE49-F238E27FC236}">
                  <a16:creationId xmlns:a16="http://schemas.microsoft.com/office/drawing/2014/main" id="{A832DE21-544E-407D-A76E-8558DADD62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411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1" name="Oval 7">
              <a:extLst>
                <a:ext uri="{FF2B5EF4-FFF2-40B4-BE49-F238E27FC236}">
                  <a16:creationId xmlns:a16="http://schemas.microsoft.com/office/drawing/2014/main" id="{0A54D2AD-E40E-4AA5-A694-3FC9653F06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8911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2" name="Oval 8">
              <a:extLst>
                <a:ext uri="{FF2B5EF4-FFF2-40B4-BE49-F238E27FC236}">
                  <a16:creationId xmlns:a16="http://schemas.microsoft.com/office/drawing/2014/main" id="{7CBB9046-6DB8-4A7E-922C-47345343B4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1011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3" name="Oval 9">
              <a:extLst>
                <a:ext uri="{FF2B5EF4-FFF2-40B4-BE49-F238E27FC236}">
                  <a16:creationId xmlns:a16="http://schemas.microsoft.com/office/drawing/2014/main" id="{2A6216F3-80BE-41ED-905B-F9DEF265D4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011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4" name="Oval 10">
              <a:extLst>
                <a:ext uri="{FF2B5EF4-FFF2-40B4-BE49-F238E27FC236}">
                  <a16:creationId xmlns:a16="http://schemas.microsoft.com/office/drawing/2014/main" id="{28F102C0-EDFD-4C78-86F8-8A80787AC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511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5" name="Oval 11">
              <a:extLst>
                <a:ext uri="{FF2B5EF4-FFF2-40B4-BE49-F238E27FC236}">
                  <a16:creationId xmlns:a16="http://schemas.microsoft.com/office/drawing/2014/main" id="{50B30F6A-4E68-47CC-81CE-B417A720ED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823" y="4718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6" name="Oval 12">
              <a:extLst>
                <a:ext uri="{FF2B5EF4-FFF2-40B4-BE49-F238E27FC236}">
                  <a16:creationId xmlns:a16="http://schemas.microsoft.com/office/drawing/2014/main" id="{35048FA8-039F-48BA-B7D8-CB72C69C5C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411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7" name="Oval 13">
              <a:extLst>
                <a:ext uri="{FF2B5EF4-FFF2-40B4-BE49-F238E27FC236}">
                  <a16:creationId xmlns:a16="http://schemas.microsoft.com/office/drawing/2014/main" id="{5BE163D3-0575-4AD1-92AE-7C5AC436B7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8911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8" name="Oval 14">
              <a:extLst>
                <a:ext uri="{FF2B5EF4-FFF2-40B4-BE49-F238E27FC236}">
                  <a16:creationId xmlns:a16="http://schemas.microsoft.com/office/drawing/2014/main" id="{F7CE1371-F8F4-4CF4-B486-5267C446CF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1011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9" name="Oval 15">
              <a:extLst>
                <a:ext uri="{FF2B5EF4-FFF2-40B4-BE49-F238E27FC236}">
                  <a16:creationId xmlns:a16="http://schemas.microsoft.com/office/drawing/2014/main" id="{A06A2606-0DF5-4E06-A647-E748629268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011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0" name="Oval 16">
              <a:extLst>
                <a:ext uri="{FF2B5EF4-FFF2-40B4-BE49-F238E27FC236}">
                  <a16:creationId xmlns:a16="http://schemas.microsoft.com/office/drawing/2014/main" id="{45F64E28-22EC-4EAF-8C30-0D4CD7825B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511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1" name="Oval 5">
              <a:extLst>
                <a:ext uri="{FF2B5EF4-FFF2-40B4-BE49-F238E27FC236}">
                  <a16:creationId xmlns:a16="http://schemas.microsoft.com/office/drawing/2014/main" id="{1EB3C6C8-4554-4424-8224-5833B1BAFE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9315" y="4337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2" name="Oval 6">
              <a:extLst>
                <a:ext uri="{FF2B5EF4-FFF2-40B4-BE49-F238E27FC236}">
                  <a16:creationId xmlns:a16="http://schemas.microsoft.com/office/drawing/2014/main" id="{00C3E30D-B02C-47BE-A902-10714A76F4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9903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3" name="Oval 7">
              <a:extLst>
                <a:ext uri="{FF2B5EF4-FFF2-40B4-BE49-F238E27FC236}">
                  <a16:creationId xmlns:a16="http://schemas.microsoft.com/office/drawing/2014/main" id="{BB34C709-D016-4043-A8CD-E58309D8E4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403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4" name="Oval 8">
              <a:extLst>
                <a:ext uri="{FF2B5EF4-FFF2-40B4-BE49-F238E27FC236}">
                  <a16:creationId xmlns:a16="http://schemas.microsoft.com/office/drawing/2014/main" id="{AF817E17-A941-405D-B4CF-4437EA61DF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503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5" name="Oval 9">
              <a:extLst>
                <a:ext uri="{FF2B5EF4-FFF2-40B4-BE49-F238E27FC236}">
                  <a16:creationId xmlns:a16="http://schemas.microsoft.com/office/drawing/2014/main" id="{942442F6-01CB-4AAA-B96D-2DB0F8C6CF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503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6" name="Oval 10">
              <a:extLst>
                <a:ext uri="{FF2B5EF4-FFF2-40B4-BE49-F238E27FC236}">
                  <a16:creationId xmlns:a16="http://schemas.microsoft.com/office/drawing/2014/main" id="{28664E52-B292-4D11-9F44-9DB8A93D06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2003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7" name="Oval 11">
              <a:extLst>
                <a:ext uri="{FF2B5EF4-FFF2-40B4-BE49-F238E27FC236}">
                  <a16:creationId xmlns:a16="http://schemas.microsoft.com/office/drawing/2014/main" id="{90E9DCEC-4FB9-454B-BFDC-94B6227235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9315" y="4718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8" name="Oval 12">
              <a:extLst>
                <a:ext uri="{FF2B5EF4-FFF2-40B4-BE49-F238E27FC236}">
                  <a16:creationId xmlns:a16="http://schemas.microsoft.com/office/drawing/2014/main" id="{819EDE00-87D5-4FCE-ADBE-5354D34AA4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9903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9" name="Oval 13">
              <a:extLst>
                <a:ext uri="{FF2B5EF4-FFF2-40B4-BE49-F238E27FC236}">
                  <a16:creationId xmlns:a16="http://schemas.microsoft.com/office/drawing/2014/main" id="{949A31E8-8D88-47B6-81C8-B3E24A23F3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403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0" name="Oval 14">
              <a:extLst>
                <a:ext uri="{FF2B5EF4-FFF2-40B4-BE49-F238E27FC236}">
                  <a16:creationId xmlns:a16="http://schemas.microsoft.com/office/drawing/2014/main" id="{7DA519FE-8ED7-4E03-A49A-393F903331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503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1" name="Oval 15">
              <a:extLst>
                <a:ext uri="{FF2B5EF4-FFF2-40B4-BE49-F238E27FC236}">
                  <a16:creationId xmlns:a16="http://schemas.microsoft.com/office/drawing/2014/main" id="{7A42CEC5-8F9D-463E-ABF4-CA99A315E3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503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2" name="Oval 16">
              <a:extLst>
                <a:ext uri="{FF2B5EF4-FFF2-40B4-BE49-F238E27FC236}">
                  <a16:creationId xmlns:a16="http://schemas.microsoft.com/office/drawing/2014/main" id="{4A143C1B-4722-4921-A2F9-6545EC3EC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2003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3" name="Oval 5">
              <a:extLst>
                <a:ext uri="{FF2B5EF4-FFF2-40B4-BE49-F238E27FC236}">
                  <a16:creationId xmlns:a16="http://schemas.microsoft.com/office/drawing/2014/main" id="{F5BEE9A1-7171-4045-A27F-F11FAE7D1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0807" y="4337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4" name="Oval 6">
              <a:extLst>
                <a:ext uri="{FF2B5EF4-FFF2-40B4-BE49-F238E27FC236}">
                  <a16:creationId xmlns:a16="http://schemas.microsoft.com/office/drawing/2014/main" id="{9F5BBA48-CC90-4593-B967-6A1086B1B6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395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5" name="Oval 7">
              <a:extLst>
                <a:ext uri="{FF2B5EF4-FFF2-40B4-BE49-F238E27FC236}">
                  <a16:creationId xmlns:a16="http://schemas.microsoft.com/office/drawing/2014/main" id="{06293F1C-4466-423A-9BBA-F5D0BDA489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95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6" name="Oval 8">
              <a:extLst>
                <a:ext uri="{FF2B5EF4-FFF2-40B4-BE49-F238E27FC236}">
                  <a16:creationId xmlns:a16="http://schemas.microsoft.com/office/drawing/2014/main" id="{3C097C7E-DC6B-487E-9B22-1E9CF49B2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995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7" name="Oval 9">
              <a:extLst>
                <a:ext uri="{FF2B5EF4-FFF2-40B4-BE49-F238E27FC236}">
                  <a16:creationId xmlns:a16="http://schemas.microsoft.com/office/drawing/2014/main" id="{DCEB38D7-F897-4D45-A660-9DF7CC4992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995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8" name="Oval 10">
              <a:extLst>
                <a:ext uri="{FF2B5EF4-FFF2-40B4-BE49-F238E27FC236}">
                  <a16:creationId xmlns:a16="http://schemas.microsoft.com/office/drawing/2014/main" id="{D3C71602-9F26-4AEE-A033-6035CA923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495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9" name="Oval 11">
              <a:extLst>
                <a:ext uri="{FF2B5EF4-FFF2-40B4-BE49-F238E27FC236}">
                  <a16:creationId xmlns:a16="http://schemas.microsoft.com/office/drawing/2014/main" id="{49682448-D7E7-4B3B-B986-CBDD80F040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0807" y="4718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0" name="Oval 12">
              <a:extLst>
                <a:ext uri="{FF2B5EF4-FFF2-40B4-BE49-F238E27FC236}">
                  <a16:creationId xmlns:a16="http://schemas.microsoft.com/office/drawing/2014/main" id="{3DAC71B3-DA5A-4E83-8A3C-43894EA1D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395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1" name="Oval 13">
              <a:extLst>
                <a:ext uri="{FF2B5EF4-FFF2-40B4-BE49-F238E27FC236}">
                  <a16:creationId xmlns:a16="http://schemas.microsoft.com/office/drawing/2014/main" id="{DAA21D24-5A82-479A-8570-7A1F0F0EA4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95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2" name="Oval 14">
              <a:extLst>
                <a:ext uri="{FF2B5EF4-FFF2-40B4-BE49-F238E27FC236}">
                  <a16:creationId xmlns:a16="http://schemas.microsoft.com/office/drawing/2014/main" id="{569E7431-F132-4329-8471-3B3B2619E4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995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3" name="Oval 15">
              <a:extLst>
                <a:ext uri="{FF2B5EF4-FFF2-40B4-BE49-F238E27FC236}">
                  <a16:creationId xmlns:a16="http://schemas.microsoft.com/office/drawing/2014/main" id="{29B8003C-B061-4E86-863C-8AB2B57CEA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995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4" name="Oval 16">
              <a:extLst>
                <a:ext uri="{FF2B5EF4-FFF2-40B4-BE49-F238E27FC236}">
                  <a16:creationId xmlns:a16="http://schemas.microsoft.com/office/drawing/2014/main" id="{A5D3D75C-77C7-4110-A020-832159F4DE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495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6" name="Oval 6">
              <a:extLst>
                <a:ext uri="{FF2B5EF4-FFF2-40B4-BE49-F238E27FC236}">
                  <a16:creationId xmlns:a16="http://schemas.microsoft.com/office/drawing/2014/main" id="{5B1CDEE9-9C93-4D01-8CFC-06DFADC53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2887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" name="Oval 12">
              <a:extLst>
                <a:ext uri="{FF2B5EF4-FFF2-40B4-BE49-F238E27FC236}">
                  <a16:creationId xmlns:a16="http://schemas.microsoft.com/office/drawing/2014/main" id="{640F1AAC-8286-49B4-956A-89A6C5944E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2887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1" name="Oval 5">
              <a:extLst>
                <a:ext uri="{FF2B5EF4-FFF2-40B4-BE49-F238E27FC236}">
                  <a16:creationId xmlns:a16="http://schemas.microsoft.com/office/drawing/2014/main" id="{18AB592C-349B-431A-A99B-1C8DC89F92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855" y="4337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2" name="Oval 6">
              <a:extLst>
                <a:ext uri="{FF2B5EF4-FFF2-40B4-BE49-F238E27FC236}">
                  <a16:creationId xmlns:a16="http://schemas.microsoft.com/office/drawing/2014/main" id="{40C2585B-CA29-4F27-A28A-FE11E416CE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3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3" name="Oval 7">
              <a:extLst>
                <a:ext uri="{FF2B5EF4-FFF2-40B4-BE49-F238E27FC236}">
                  <a16:creationId xmlns:a16="http://schemas.microsoft.com/office/drawing/2014/main" id="{0672B35E-6F55-46A5-8EB0-51749BBFD9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2943" y="4337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4" name="Oval 8">
              <a:extLst>
                <a:ext uri="{FF2B5EF4-FFF2-40B4-BE49-F238E27FC236}">
                  <a16:creationId xmlns:a16="http://schemas.microsoft.com/office/drawing/2014/main" id="{653F1631-D5CB-44A5-BD31-3F65D143F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043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5" name="Oval 9">
              <a:extLst>
                <a:ext uri="{FF2B5EF4-FFF2-40B4-BE49-F238E27FC236}">
                  <a16:creationId xmlns:a16="http://schemas.microsoft.com/office/drawing/2014/main" id="{28C2A1A0-09B7-4E52-BC3A-473D6F42E0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043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6" name="Oval 10">
              <a:extLst>
                <a:ext uri="{FF2B5EF4-FFF2-40B4-BE49-F238E27FC236}">
                  <a16:creationId xmlns:a16="http://schemas.microsoft.com/office/drawing/2014/main" id="{3879D961-4536-49B4-AB6B-0A166D7704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543" y="4145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7" name="Oval 11">
              <a:extLst>
                <a:ext uri="{FF2B5EF4-FFF2-40B4-BE49-F238E27FC236}">
                  <a16:creationId xmlns:a16="http://schemas.microsoft.com/office/drawing/2014/main" id="{A2424184-E1FB-4394-8A65-3568E6A95A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855" y="4718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8" name="Oval 12">
              <a:extLst>
                <a:ext uri="{FF2B5EF4-FFF2-40B4-BE49-F238E27FC236}">
                  <a16:creationId xmlns:a16="http://schemas.microsoft.com/office/drawing/2014/main" id="{FB2864EC-606D-4BC4-B611-ECE2AD8886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3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9" name="Oval 13">
              <a:extLst>
                <a:ext uri="{FF2B5EF4-FFF2-40B4-BE49-F238E27FC236}">
                  <a16:creationId xmlns:a16="http://schemas.microsoft.com/office/drawing/2014/main" id="{40E02406-A4AD-4CB1-A051-3CCAF5EF7F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2943" y="4718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30" name="Oval 14">
              <a:extLst>
                <a:ext uri="{FF2B5EF4-FFF2-40B4-BE49-F238E27FC236}">
                  <a16:creationId xmlns:a16="http://schemas.microsoft.com/office/drawing/2014/main" id="{69843275-27BC-4538-A94D-09A014DB42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043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31" name="Oval 15">
              <a:extLst>
                <a:ext uri="{FF2B5EF4-FFF2-40B4-BE49-F238E27FC236}">
                  <a16:creationId xmlns:a16="http://schemas.microsoft.com/office/drawing/2014/main" id="{57325D9B-A322-495D-9511-388F0E03DF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043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32" name="Oval 16">
              <a:extLst>
                <a:ext uri="{FF2B5EF4-FFF2-40B4-BE49-F238E27FC236}">
                  <a16:creationId xmlns:a16="http://schemas.microsoft.com/office/drawing/2014/main" id="{ECDA89CB-F2FB-4F14-9E0C-89835A8F5E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543" y="4528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33" name="Oval 5">
              <a:extLst>
                <a:ext uri="{FF2B5EF4-FFF2-40B4-BE49-F238E27FC236}">
                  <a16:creationId xmlns:a16="http://schemas.microsoft.com/office/drawing/2014/main" id="{1B7F7D65-4781-4FA4-BFAA-5B6129C0FC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995" y="5102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4" name="Oval 6">
              <a:extLst>
                <a:ext uri="{FF2B5EF4-FFF2-40B4-BE49-F238E27FC236}">
                  <a16:creationId xmlns:a16="http://schemas.microsoft.com/office/drawing/2014/main" id="{34CC2B64-6A76-4A45-8CF4-97A7AE5A31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583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5" name="Oval 7">
              <a:extLst>
                <a:ext uri="{FF2B5EF4-FFF2-40B4-BE49-F238E27FC236}">
                  <a16:creationId xmlns:a16="http://schemas.microsoft.com/office/drawing/2014/main" id="{7BE61F49-4C44-4517-AD0F-16EC07050F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083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6" name="Oval 8">
              <a:extLst>
                <a:ext uri="{FF2B5EF4-FFF2-40B4-BE49-F238E27FC236}">
                  <a16:creationId xmlns:a16="http://schemas.microsoft.com/office/drawing/2014/main" id="{09BC5476-E8D9-4571-9C91-102D6E8993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183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7" name="Oval 9">
              <a:extLst>
                <a:ext uri="{FF2B5EF4-FFF2-40B4-BE49-F238E27FC236}">
                  <a16:creationId xmlns:a16="http://schemas.microsoft.com/office/drawing/2014/main" id="{015438EE-04C9-4410-91FF-5DCA5258FB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183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8" name="Oval 10">
              <a:extLst>
                <a:ext uri="{FF2B5EF4-FFF2-40B4-BE49-F238E27FC236}">
                  <a16:creationId xmlns:a16="http://schemas.microsoft.com/office/drawing/2014/main" id="{C5889DE6-543C-46D5-98F3-BEF5AB8520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83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9" name="Oval 11">
              <a:extLst>
                <a:ext uri="{FF2B5EF4-FFF2-40B4-BE49-F238E27FC236}">
                  <a16:creationId xmlns:a16="http://schemas.microsoft.com/office/drawing/2014/main" id="{4ECDDB1C-75A0-470F-B5C7-DBC0FC4FA3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2995" y="5483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0" name="Oval 12">
              <a:extLst>
                <a:ext uri="{FF2B5EF4-FFF2-40B4-BE49-F238E27FC236}">
                  <a16:creationId xmlns:a16="http://schemas.microsoft.com/office/drawing/2014/main" id="{CFF435C7-4F08-4B23-8861-1E9180CE22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583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1" name="Oval 13">
              <a:extLst>
                <a:ext uri="{FF2B5EF4-FFF2-40B4-BE49-F238E27FC236}">
                  <a16:creationId xmlns:a16="http://schemas.microsoft.com/office/drawing/2014/main" id="{6BE10012-9FC8-4BD3-B41E-C985555AD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083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2" name="Oval 14">
              <a:extLst>
                <a:ext uri="{FF2B5EF4-FFF2-40B4-BE49-F238E27FC236}">
                  <a16:creationId xmlns:a16="http://schemas.microsoft.com/office/drawing/2014/main" id="{F69BD851-930F-453F-A700-465C3CC30D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183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3" name="Oval 15">
              <a:extLst>
                <a:ext uri="{FF2B5EF4-FFF2-40B4-BE49-F238E27FC236}">
                  <a16:creationId xmlns:a16="http://schemas.microsoft.com/office/drawing/2014/main" id="{A4595EE2-F332-4A5C-8F84-9D60BC7F7E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183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4" name="Oval 16">
              <a:extLst>
                <a:ext uri="{FF2B5EF4-FFF2-40B4-BE49-F238E27FC236}">
                  <a16:creationId xmlns:a16="http://schemas.microsoft.com/office/drawing/2014/main" id="{FD06D1A9-7965-4C4D-B997-E1A455691D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683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5" name="Oval 5">
              <a:extLst>
                <a:ext uri="{FF2B5EF4-FFF2-40B4-BE49-F238E27FC236}">
                  <a16:creationId xmlns:a16="http://schemas.microsoft.com/office/drawing/2014/main" id="{96EC920F-41B3-4AB6-AF68-4BFB49DC27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487" y="5102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6" name="Oval 6">
              <a:extLst>
                <a:ext uri="{FF2B5EF4-FFF2-40B4-BE49-F238E27FC236}">
                  <a16:creationId xmlns:a16="http://schemas.microsoft.com/office/drawing/2014/main" id="{63CBE37B-6D7C-43A1-B028-FC8B7C9AD3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075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7" name="Oval 7">
              <a:extLst>
                <a:ext uri="{FF2B5EF4-FFF2-40B4-BE49-F238E27FC236}">
                  <a16:creationId xmlns:a16="http://schemas.microsoft.com/office/drawing/2014/main" id="{54BA3367-ED72-4862-BFD1-974257126F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5575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8" name="Oval 8">
              <a:extLst>
                <a:ext uri="{FF2B5EF4-FFF2-40B4-BE49-F238E27FC236}">
                  <a16:creationId xmlns:a16="http://schemas.microsoft.com/office/drawing/2014/main" id="{8FC3A03B-5F0C-4400-A641-E03FE2BA44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7675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9" name="Oval 9">
              <a:extLst>
                <a:ext uri="{FF2B5EF4-FFF2-40B4-BE49-F238E27FC236}">
                  <a16:creationId xmlns:a16="http://schemas.microsoft.com/office/drawing/2014/main" id="{BC6890F8-B2B0-4435-BB7D-2603A23B26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6675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0" name="Oval 10">
              <a:extLst>
                <a:ext uri="{FF2B5EF4-FFF2-40B4-BE49-F238E27FC236}">
                  <a16:creationId xmlns:a16="http://schemas.microsoft.com/office/drawing/2014/main" id="{4895BE20-33E9-411E-9A4C-FCFF3A7B2E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175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1" name="Oval 11">
              <a:extLst>
                <a:ext uri="{FF2B5EF4-FFF2-40B4-BE49-F238E27FC236}">
                  <a16:creationId xmlns:a16="http://schemas.microsoft.com/office/drawing/2014/main" id="{3CBE9093-ECB4-407E-92B0-711A2DF554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487" y="5483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2" name="Oval 12">
              <a:extLst>
                <a:ext uri="{FF2B5EF4-FFF2-40B4-BE49-F238E27FC236}">
                  <a16:creationId xmlns:a16="http://schemas.microsoft.com/office/drawing/2014/main" id="{98EC684B-9195-4667-988E-A5FE15AC7A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075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3" name="Oval 13">
              <a:extLst>
                <a:ext uri="{FF2B5EF4-FFF2-40B4-BE49-F238E27FC236}">
                  <a16:creationId xmlns:a16="http://schemas.microsoft.com/office/drawing/2014/main" id="{77B80F73-6648-4E53-AE23-0BD19F4953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5575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" name="Oval 14">
              <a:extLst>
                <a:ext uri="{FF2B5EF4-FFF2-40B4-BE49-F238E27FC236}">
                  <a16:creationId xmlns:a16="http://schemas.microsoft.com/office/drawing/2014/main" id="{949BF994-2A42-4430-B7D4-9B5F99F8A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7675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5" name="Oval 15">
              <a:extLst>
                <a:ext uri="{FF2B5EF4-FFF2-40B4-BE49-F238E27FC236}">
                  <a16:creationId xmlns:a16="http://schemas.microsoft.com/office/drawing/2014/main" id="{DA3A9468-D079-4709-9A48-989FBA654B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6675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6" name="Oval 16">
              <a:extLst>
                <a:ext uri="{FF2B5EF4-FFF2-40B4-BE49-F238E27FC236}">
                  <a16:creationId xmlns:a16="http://schemas.microsoft.com/office/drawing/2014/main" id="{297FEAFB-73B5-4749-BF07-30D739FC3E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175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7" name="Oval 5">
              <a:extLst>
                <a:ext uri="{FF2B5EF4-FFF2-40B4-BE49-F238E27FC236}">
                  <a16:creationId xmlns:a16="http://schemas.microsoft.com/office/drawing/2014/main" id="{585F6DAF-91C9-4266-8788-7D88023850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5979" y="5102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8" name="Oval 6">
              <a:extLst>
                <a:ext uri="{FF2B5EF4-FFF2-40B4-BE49-F238E27FC236}">
                  <a16:creationId xmlns:a16="http://schemas.microsoft.com/office/drawing/2014/main" id="{252DF146-A3B7-4D96-A85F-7CA4BA8B90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6567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9" name="Oval 7">
              <a:extLst>
                <a:ext uri="{FF2B5EF4-FFF2-40B4-BE49-F238E27FC236}">
                  <a16:creationId xmlns:a16="http://schemas.microsoft.com/office/drawing/2014/main" id="{9D5127B7-6D30-4D44-9004-6C8566F83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067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0" name="Oval 8">
              <a:extLst>
                <a:ext uri="{FF2B5EF4-FFF2-40B4-BE49-F238E27FC236}">
                  <a16:creationId xmlns:a16="http://schemas.microsoft.com/office/drawing/2014/main" id="{30834B22-A67E-46B9-BAA5-A17B8C4526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167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1" name="Oval 9">
              <a:extLst>
                <a:ext uri="{FF2B5EF4-FFF2-40B4-BE49-F238E27FC236}">
                  <a16:creationId xmlns:a16="http://schemas.microsoft.com/office/drawing/2014/main" id="{55561F56-776C-42AC-B83F-FF619A3717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167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2" name="Oval 10">
              <a:extLst>
                <a:ext uri="{FF2B5EF4-FFF2-40B4-BE49-F238E27FC236}">
                  <a16:creationId xmlns:a16="http://schemas.microsoft.com/office/drawing/2014/main" id="{8124B764-7B2A-4383-BFBE-11B6F32C81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8667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3" name="Oval 11">
              <a:extLst>
                <a:ext uri="{FF2B5EF4-FFF2-40B4-BE49-F238E27FC236}">
                  <a16:creationId xmlns:a16="http://schemas.microsoft.com/office/drawing/2014/main" id="{21304898-706F-4281-A165-EA7C3F3FE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5979" y="5483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4" name="Oval 12">
              <a:extLst>
                <a:ext uri="{FF2B5EF4-FFF2-40B4-BE49-F238E27FC236}">
                  <a16:creationId xmlns:a16="http://schemas.microsoft.com/office/drawing/2014/main" id="{AA3E72ED-5AFB-4953-9E7F-C700EDCF4C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6567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" name="Oval 13">
              <a:extLst>
                <a:ext uri="{FF2B5EF4-FFF2-40B4-BE49-F238E27FC236}">
                  <a16:creationId xmlns:a16="http://schemas.microsoft.com/office/drawing/2014/main" id="{721502CC-0020-4AD6-9723-E1ACE31BC9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067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6" name="Oval 14">
              <a:extLst>
                <a:ext uri="{FF2B5EF4-FFF2-40B4-BE49-F238E27FC236}">
                  <a16:creationId xmlns:a16="http://schemas.microsoft.com/office/drawing/2014/main" id="{16C8F961-58AF-4D25-83F5-3EB3EE66FF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167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7" name="Oval 15">
              <a:extLst>
                <a:ext uri="{FF2B5EF4-FFF2-40B4-BE49-F238E27FC236}">
                  <a16:creationId xmlns:a16="http://schemas.microsoft.com/office/drawing/2014/main" id="{0018D360-A84F-479A-9E77-4E04BCDC0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167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8" name="Oval 16">
              <a:extLst>
                <a:ext uri="{FF2B5EF4-FFF2-40B4-BE49-F238E27FC236}">
                  <a16:creationId xmlns:a16="http://schemas.microsoft.com/office/drawing/2014/main" id="{8475404D-5F6B-4238-834C-11A2F0C278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8667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9" name="Oval 5">
              <a:extLst>
                <a:ext uri="{FF2B5EF4-FFF2-40B4-BE49-F238E27FC236}">
                  <a16:creationId xmlns:a16="http://schemas.microsoft.com/office/drawing/2014/main" id="{0FA872E6-BC5F-4174-860E-71D385BC0B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471" y="5102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0" name="Oval 6">
              <a:extLst>
                <a:ext uri="{FF2B5EF4-FFF2-40B4-BE49-F238E27FC236}">
                  <a16:creationId xmlns:a16="http://schemas.microsoft.com/office/drawing/2014/main" id="{2328B54F-248E-4AC3-8E7E-AB0BCFC03A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059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1" name="Oval 7">
              <a:extLst>
                <a:ext uri="{FF2B5EF4-FFF2-40B4-BE49-F238E27FC236}">
                  <a16:creationId xmlns:a16="http://schemas.microsoft.com/office/drawing/2014/main" id="{CDB8276B-46C9-42EE-B5EA-BAC396216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8559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2" name="Oval 8">
              <a:extLst>
                <a:ext uri="{FF2B5EF4-FFF2-40B4-BE49-F238E27FC236}">
                  <a16:creationId xmlns:a16="http://schemas.microsoft.com/office/drawing/2014/main" id="{59BA182A-E8F6-4B05-9BCE-43EFD18B1C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659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3" name="Oval 9">
              <a:extLst>
                <a:ext uri="{FF2B5EF4-FFF2-40B4-BE49-F238E27FC236}">
                  <a16:creationId xmlns:a16="http://schemas.microsoft.com/office/drawing/2014/main" id="{E892C666-1FE3-4868-B55F-E2F0FAF53A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9659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4" name="Oval 10">
              <a:extLst>
                <a:ext uri="{FF2B5EF4-FFF2-40B4-BE49-F238E27FC236}">
                  <a16:creationId xmlns:a16="http://schemas.microsoft.com/office/drawing/2014/main" id="{48B783B6-BA5B-4AE5-B4A8-32CAAEB5AB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159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" name="Oval 11">
              <a:extLst>
                <a:ext uri="{FF2B5EF4-FFF2-40B4-BE49-F238E27FC236}">
                  <a16:creationId xmlns:a16="http://schemas.microsoft.com/office/drawing/2014/main" id="{4529C809-4ED1-4992-ACB5-9AADA3344F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471" y="5483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6" name="Oval 12">
              <a:extLst>
                <a:ext uri="{FF2B5EF4-FFF2-40B4-BE49-F238E27FC236}">
                  <a16:creationId xmlns:a16="http://schemas.microsoft.com/office/drawing/2014/main" id="{0ADE0D9D-0E92-4DCE-9A0E-B6BE0FAD49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059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7" name="Oval 13">
              <a:extLst>
                <a:ext uri="{FF2B5EF4-FFF2-40B4-BE49-F238E27FC236}">
                  <a16:creationId xmlns:a16="http://schemas.microsoft.com/office/drawing/2014/main" id="{7562E7DA-3B89-47CA-9E98-AA7A8C97E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8559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8" name="Oval 14">
              <a:extLst>
                <a:ext uri="{FF2B5EF4-FFF2-40B4-BE49-F238E27FC236}">
                  <a16:creationId xmlns:a16="http://schemas.microsoft.com/office/drawing/2014/main" id="{79CE7C48-5B67-432E-B22D-74AB2771DE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659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9" name="Oval 15">
              <a:extLst>
                <a:ext uri="{FF2B5EF4-FFF2-40B4-BE49-F238E27FC236}">
                  <a16:creationId xmlns:a16="http://schemas.microsoft.com/office/drawing/2014/main" id="{B9A44188-1ACD-4CAB-85D6-9484ABEA20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9659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0" name="Oval 16">
              <a:extLst>
                <a:ext uri="{FF2B5EF4-FFF2-40B4-BE49-F238E27FC236}">
                  <a16:creationId xmlns:a16="http://schemas.microsoft.com/office/drawing/2014/main" id="{0A5914ED-6532-426D-9E8D-C7B401631A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159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1" name="Oval 5">
              <a:extLst>
                <a:ext uri="{FF2B5EF4-FFF2-40B4-BE49-F238E27FC236}">
                  <a16:creationId xmlns:a16="http://schemas.microsoft.com/office/drawing/2014/main" id="{F3E86B2B-DCBF-4865-8F18-2A579BBE14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8963" y="5102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2" name="Oval 6">
              <a:extLst>
                <a:ext uri="{FF2B5EF4-FFF2-40B4-BE49-F238E27FC236}">
                  <a16:creationId xmlns:a16="http://schemas.microsoft.com/office/drawing/2014/main" id="{C4825F9F-8524-418B-820F-4D3B9F4490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9551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3" name="Oval 7">
              <a:extLst>
                <a:ext uri="{FF2B5EF4-FFF2-40B4-BE49-F238E27FC236}">
                  <a16:creationId xmlns:a16="http://schemas.microsoft.com/office/drawing/2014/main" id="{4D12B690-BF70-4A54-ADB9-FC103EB57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051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4" name="Oval 8">
              <a:extLst>
                <a:ext uri="{FF2B5EF4-FFF2-40B4-BE49-F238E27FC236}">
                  <a16:creationId xmlns:a16="http://schemas.microsoft.com/office/drawing/2014/main" id="{47D8D218-0C70-42FF-868A-E8F259704F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151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5" name="Oval 9">
              <a:extLst>
                <a:ext uri="{FF2B5EF4-FFF2-40B4-BE49-F238E27FC236}">
                  <a16:creationId xmlns:a16="http://schemas.microsoft.com/office/drawing/2014/main" id="{15EBD9B6-5438-4EED-9E68-183537625A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151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6" name="Oval 10">
              <a:extLst>
                <a:ext uri="{FF2B5EF4-FFF2-40B4-BE49-F238E27FC236}">
                  <a16:creationId xmlns:a16="http://schemas.microsoft.com/office/drawing/2014/main" id="{2F47C39F-A71E-431E-9121-F351C89B3F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1651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7" name="Oval 11">
              <a:extLst>
                <a:ext uri="{FF2B5EF4-FFF2-40B4-BE49-F238E27FC236}">
                  <a16:creationId xmlns:a16="http://schemas.microsoft.com/office/drawing/2014/main" id="{8E383596-8C2A-4E7F-B398-45FF5FA0B3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8963" y="5483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8" name="Oval 12">
              <a:extLst>
                <a:ext uri="{FF2B5EF4-FFF2-40B4-BE49-F238E27FC236}">
                  <a16:creationId xmlns:a16="http://schemas.microsoft.com/office/drawing/2014/main" id="{0EC3B7D5-452A-41D3-931F-F9BEB78F88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9551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9" name="Oval 13">
              <a:extLst>
                <a:ext uri="{FF2B5EF4-FFF2-40B4-BE49-F238E27FC236}">
                  <a16:creationId xmlns:a16="http://schemas.microsoft.com/office/drawing/2014/main" id="{3EDC3292-EABB-4448-ADD3-502778F1A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051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0" name="Oval 14">
              <a:extLst>
                <a:ext uri="{FF2B5EF4-FFF2-40B4-BE49-F238E27FC236}">
                  <a16:creationId xmlns:a16="http://schemas.microsoft.com/office/drawing/2014/main" id="{75975368-1B88-4665-B8CE-4C5CB1602B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151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1" name="Oval 15">
              <a:extLst>
                <a:ext uri="{FF2B5EF4-FFF2-40B4-BE49-F238E27FC236}">
                  <a16:creationId xmlns:a16="http://schemas.microsoft.com/office/drawing/2014/main" id="{912AED3A-826D-45FA-8795-801611E114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151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2" name="Oval 16">
              <a:extLst>
                <a:ext uri="{FF2B5EF4-FFF2-40B4-BE49-F238E27FC236}">
                  <a16:creationId xmlns:a16="http://schemas.microsoft.com/office/drawing/2014/main" id="{786040B2-3D08-4674-822C-6C883CBA32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1651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3" name="Oval 5">
              <a:extLst>
                <a:ext uri="{FF2B5EF4-FFF2-40B4-BE49-F238E27FC236}">
                  <a16:creationId xmlns:a16="http://schemas.microsoft.com/office/drawing/2014/main" id="{CFC3C7AF-F404-426B-858F-72E7BFF9B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0455" y="5102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4" name="Oval 6">
              <a:extLst>
                <a:ext uri="{FF2B5EF4-FFF2-40B4-BE49-F238E27FC236}">
                  <a16:creationId xmlns:a16="http://schemas.microsoft.com/office/drawing/2014/main" id="{BD4BCD86-246B-4F68-8219-850801D39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043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5" name="Oval 7">
              <a:extLst>
                <a:ext uri="{FF2B5EF4-FFF2-40B4-BE49-F238E27FC236}">
                  <a16:creationId xmlns:a16="http://schemas.microsoft.com/office/drawing/2014/main" id="{58F7D6BE-B941-4DE9-A532-9D888C3B31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543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6" name="Oval 8">
              <a:extLst>
                <a:ext uri="{FF2B5EF4-FFF2-40B4-BE49-F238E27FC236}">
                  <a16:creationId xmlns:a16="http://schemas.microsoft.com/office/drawing/2014/main" id="{676A4F6B-C9A1-4BFE-B43A-83A94E0E0A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643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7" name="Oval 9">
              <a:extLst>
                <a:ext uri="{FF2B5EF4-FFF2-40B4-BE49-F238E27FC236}">
                  <a16:creationId xmlns:a16="http://schemas.microsoft.com/office/drawing/2014/main" id="{03692858-A106-48AA-902A-51C115F7DE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643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8" name="Oval 10">
              <a:extLst>
                <a:ext uri="{FF2B5EF4-FFF2-40B4-BE49-F238E27FC236}">
                  <a16:creationId xmlns:a16="http://schemas.microsoft.com/office/drawing/2014/main" id="{05AF477C-EEF0-4C57-B1B5-327BA59984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143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9" name="Oval 11">
              <a:extLst>
                <a:ext uri="{FF2B5EF4-FFF2-40B4-BE49-F238E27FC236}">
                  <a16:creationId xmlns:a16="http://schemas.microsoft.com/office/drawing/2014/main" id="{4190F4FC-C886-465F-A8DD-B374EB404C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0455" y="5483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0" name="Oval 12">
              <a:extLst>
                <a:ext uri="{FF2B5EF4-FFF2-40B4-BE49-F238E27FC236}">
                  <a16:creationId xmlns:a16="http://schemas.microsoft.com/office/drawing/2014/main" id="{D1C83FEA-87D3-491F-913D-D75F2CD192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043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1" name="Oval 13">
              <a:extLst>
                <a:ext uri="{FF2B5EF4-FFF2-40B4-BE49-F238E27FC236}">
                  <a16:creationId xmlns:a16="http://schemas.microsoft.com/office/drawing/2014/main" id="{02FC7335-67B9-41E5-88FE-2E01E4B1ED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543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2" name="Oval 14">
              <a:extLst>
                <a:ext uri="{FF2B5EF4-FFF2-40B4-BE49-F238E27FC236}">
                  <a16:creationId xmlns:a16="http://schemas.microsoft.com/office/drawing/2014/main" id="{14567BD7-DE7A-4996-948F-504B8FC207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643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3" name="Oval 15">
              <a:extLst>
                <a:ext uri="{FF2B5EF4-FFF2-40B4-BE49-F238E27FC236}">
                  <a16:creationId xmlns:a16="http://schemas.microsoft.com/office/drawing/2014/main" id="{D309266B-FB1F-42C3-ACE3-12C45DDD00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643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4" name="Oval 16">
              <a:extLst>
                <a:ext uri="{FF2B5EF4-FFF2-40B4-BE49-F238E27FC236}">
                  <a16:creationId xmlns:a16="http://schemas.microsoft.com/office/drawing/2014/main" id="{38AAAE9A-042B-4F0C-A24D-6C33AC59DD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143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6" name="Oval 6">
              <a:extLst>
                <a:ext uri="{FF2B5EF4-FFF2-40B4-BE49-F238E27FC236}">
                  <a16:creationId xmlns:a16="http://schemas.microsoft.com/office/drawing/2014/main" id="{A5A057F9-EE57-4734-B77D-B6580AA645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2535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2" name="Oval 12">
              <a:extLst>
                <a:ext uri="{FF2B5EF4-FFF2-40B4-BE49-F238E27FC236}">
                  <a16:creationId xmlns:a16="http://schemas.microsoft.com/office/drawing/2014/main" id="{9724692F-79AD-420D-AD86-ED94E31307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2535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1" name="Oval 5">
              <a:extLst>
                <a:ext uri="{FF2B5EF4-FFF2-40B4-BE49-F238E27FC236}">
                  <a16:creationId xmlns:a16="http://schemas.microsoft.com/office/drawing/2014/main" id="{E2D0DD5D-DA0E-4F78-9A50-F91EC5C5BA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03" y="5102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2" name="Oval 6">
              <a:extLst>
                <a:ext uri="{FF2B5EF4-FFF2-40B4-BE49-F238E27FC236}">
                  <a16:creationId xmlns:a16="http://schemas.microsoft.com/office/drawing/2014/main" id="{2230B52A-F279-4653-9D88-60EE828A3E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091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3" name="Oval 7">
              <a:extLst>
                <a:ext uri="{FF2B5EF4-FFF2-40B4-BE49-F238E27FC236}">
                  <a16:creationId xmlns:a16="http://schemas.microsoft.com/office/drawing/2014/main" id="{FCE87F5F-D747-4640-B66D-5FC536D00F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2591" y="5102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4" name="Oval 8">
              <a:extLst>
                <a:ext uri="{FF2B5EF4-FFF2-40B4-BE49-F238E27FC236}">
                  <a16:creationId xmlns:a16="http://schemas.microsoft.com/office/drawing/2014/main" id="{6DFDD6BA-3282-4F9D-8EA4-093D27C032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691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5" name="Oval 9">
              <a:extLst>
                <a:ext uri="{FF2B5EF4-FFF2-40B4-BE49-F238E27FC236}">
                  <a16:creationId xmlns:a16="http://schemas.microsoft.com/office/drawing/2014/main" id="{1053A3B7-D926-4D16-8467-764BFA44DA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691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6" name="Oval 10">
              <a:extLst>
                <a:ext uri="{FF2B5EF4-FFF2-40B4-BE49-F238E27FC236}">
                  <a16:creationId xmlns:a16="http://schemas.microsoft.com/office/drawing/2014/main" id="{D4CD1B8E-DC85-4E5C-9894-02C2C4F65F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91" y="490999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7" name="Oval 11">
              <a:extLst>
                <a:ext uri="{FF2B5EF4-FFF2-40B4-BE49-F238E27FC236}">
                  <a16:creationId xmlns:a16="http://schemas.microsoft.com/office/drawing/2014/main" id="{074CB407-1AE1-4537-8B71-0A1E81DCC0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03" y="548308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8" name="Oval 12">
              <a:extLst>
                <a:ext uri="{FF2B5EF4-FFF2-40B4-BE49-F238E27FC236}">
                  <a16:creationId xmlns:a16="http://schemas.microsoft.com/office/drawing/2014/main" id="{535F5964-17F4-4C19-96B7-CCE0FE964B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091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9" name="Oval 13">
              <a:extLst>
                <a:ext uri="{FF2B5EF4-FFF2-40B4-BE49-F238E27FC236}">
                  <a16:creationId xmlns:a16="http://schemas.microsoft.com/office/drawing/2014/main" id="{E2078ABB-A328-4655-81D8-CB7244EF53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2591" y="54830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00" name="Oval 14">
              <a:extLst>
                <a:ext uri="{FF2B5EF4-FFF2-40B4-BE49-F238E27FC236}">
                  <a16:creationId xmlns:a16="http://schemas.microsoft.com/office/drawing/2014/main" id="{05296332-0A14-4578-A63F-A1E7B6D15D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691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01" name="Oval 15">
              <a:extLst>
                <a:ext uri="{FF2B5EF4-FFF2-40B4-BE49-F238E27FC236}">
                  <a16:creationId xmlns:a16="http://schemas.microsoft.com/office/drawing/2014/main" id="{5ACB8D3E-F158-4862-A52F-F817737082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691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02" name="Oval 16">
              <a:extLst>
                <a:ext uri="{FF2B5EF4-FFF2-40B4-BE49-F238E27FC236}">
                  <a16:creationId xmlns:a16="http://schemas.microsoft.com/office/drawing/2014/main" id="{B5D4FFEC-C992-432D-9207-12BC1B2759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191" y="529258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03" name="Oval 5">
              <a:extLst>
                <a:ext uri="{FF2B5EF4-FFF2-40B4-BE49-F238E27FC236}">
                  <a16:creationId xmlns:a16="http://schemas.microsoft.com/office/drawing/2014/main" id="{184996CF-A942-4BE9-861D-62813EB38E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032" y="5863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4" name="Oval 6">
              <a:extLst>
                <a:ext uri="{FF2B5EF4-FFF2-40B4-BE49-F238E27FC236}">
                  <a16:creationId xmlns:a16="http://schemas.microsoft.com/office/drawing/2014/main" id="{632ACE4F-4FE0-42D5-89E4-F833028F3C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620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5" name="Oval 7">
              <a:extLst>
                <a:ext uri="{FF2B5EF4-FFF2-40B4-BE49-F238E27FC236}">
                  <a16:creationId xmlns:a16="http://schemas.microsoft.com/office/drawing/2014/main" id="{DDFF09F8-768B-40B9-862E-775333105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120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6" name="Oval 8">
              <a:extLst>
                <a:ext uri="{FF2B5EF4-FFF2-40B4-BE49-F238E27FC236}">
                  <a16:creationId xmlns:a16="http://schemas.microsoft.com/office/drawing/2014/main" id="{D7B58A3D-6785-47AE-AAFD-863CE346A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20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7" name="Oval 9">
              <a:extLst>
                <a:ext uri="{FF2B5EF4-FFF2-40B4-BE49-F238E27FC236}">
                  <a16:creationId xmlns:a16="http://schemas.microsoft.com/office/drawing/2014/main" id="{4DF73BBE-BFFE-4120-969E-C7D2240B7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20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8" name="Oval 10">
              <a:extLst>
                <a:ext uri="{FF2B5EF4-FFF2-40B4-BE49-F238E27FC236}">
                  <a16:creationId xmlns:a16="http://schemas.microsoft.com/office/drawing/2014/main" id="{9C59AA00-0D1C-4BE4-871E-145DC34F0D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720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9" name="Oval 11">
              <a:extLst>
                <a:ext uri="{FF2B5EF4-FFF2-40B4-BE49-F238E27FC236}">
                  <a16:creationId xmlns:a16="http://schemas.microsoft.com/office/drawing/2014/main" id="{A8B1EC9A-6C9F-4625-86DC-7805E9CA8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032" y="6244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0" name="Oval 12">
              <a:extLst>
                <a:ext uri="{FF2B5EF4-FFF2-40B4-BE49-F238E27FC236}">
                  <a16:creationId xmlns:a16="http://schemas.microsoft.com/office/drawing/2014/main" id="{0D3EF9DA-7C50-423C-A3FE-682DCE67B7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620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1" name="Oval 13">
              <a:extLst>
                <a:ext uri="{FF2B5EF4-FFF2-40B4-BE49-F238E27FC236}">
                  <a16:creationId xmlns:a16="http://schemas.microsoft.com/office/drawing/2014/main" id="{86D8E9AD-C362-4E80-B717-4DD51A05B9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120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2" name="Oval 14">
              <a:extLst>
                <a:ext uri="{FF2B5EF4-FFF2-40B4-BE49-F238E27FC236}">
                  <a16:creationId xmlns:a16="http://schemas.microsoft.com/office/drawing/2014/main" id="{2BF2E80E-9F1B-4275-8F7F-9CEF71D89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20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3" name="Oval 15">
              <a:extLst>
                <a:ext uri="{FF2B5EF4-FFF2-40B4-BE49-F238E27FC236}">
                  <a16:creationId xmlns:a16="http://schemas.microsoft.com/office/drawing/2014/main" id="{96404AC5-3728-41E7-85E7-4F5AD9A060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20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4" name="Oval 16">
              <a:extLst>
                <a:ext uri="{FF2B5EF4-FFF2-40B4-BE49-F238E27FC236}">
                  <a16:creationId xmlns:a16="http://schemas.microsoft.com/office/drawing/2014/main" id="{F8118002-BCB8-4CE6-988C-5AD69072A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720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5" name="Oval 5">
              <a:extLst>
                <a:ext uri="{FF2B5EF4-FFF2-40B4-BE49-F238E27FC236}">
                  <a16:creationId xmlns:a16="http://schemas.microsoft.com/office/drawing/2014/main" id="{7AEE7E59-5015-4F3C-8E10-EB43126981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524" y="5863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6" name="Oval 6">
              <a:extLst>
                <a:ext uri="{FF2B5EF4-FFF2-40B4-BE49-F238E27FC236}">
                  <a16:creationId xmlns:a16="http://schemas.microsoft.com/office/drawing/2014/main" id="{E19C156C-8944-4DB1-8D28-6333A44556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112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7" name="Oval 7">
              <a:extLst>
                <a:ext uri="{FF2B5EF4-FFF2-40B4-BE49-F238E27FC236}">
                  <a16:creationId xmlns:a16="http://schemas.microsoft.com/office/drawing/2014/main" id="{CD365034-F47B-40DF-A332-9AE5CF5CB8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5612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8" name="Oval 8">
              <a:extLst>
                <a:ext uri="{FF2B5EF4-FFF2-40B4-BE49-F238E27FC236}">
                  <a16:creationId xmlns:a16="http://schemas.microsoft.com/office/drawing/2014/main" id="{B0FDC86B-78E5-413C-9FEA-9B85FF966E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7712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9" name="Oval 9">
              <a:extLst>
                <a:ext uri="{FF2B5EF4-FFF2-40B4-BE49-F238E27FC236}">
                  <a16:creationId xmlns:a16="http://schemas.microsoft.com/office/drawing/2014/main" id="{BB924441-7594-411E-9543-900D095630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6712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0" name="Oval 10">
              <a:extLst>
                <a:ext uri="{FF2B5EF4-FFF2-40B4-BE49-F238E27FC236}">
                  <a16:creationId xmlns:a16="http://schemas.microsoft.com/office/drawing/2014/main" id="{D6CBC73F-8C78-491D-9CF9-5BECC3135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212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1" name="Oval 11">
              <a:extLst>
                <a:ext uri="{FF2B5EF4-FFF2-40B4-BE49-F238E27FC236}">
                  <a16:creationId xmlns:a16="http://schemas.microsoft.com/office/drawing/2014/main" id="{75354896-6D3B-455C-8740-E8F3285BE5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524" y="6244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2" name="Oval 12">
              <a:extLst>
                <a:ext uri="{FF2B5EF4-FFF2-40B4-BE49-F238E27FC236}">
                  <a16:creationId xmlns:a16="http://schemas.microsoft.com/office/drawing/2014/main" id="{00240183-059D-4C9F-AB19-397B5BA420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112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3" name="Oval 13">
              <a:extLst>
                <a:ext uri="{FF2B5EF4-FFF2-40B4-BE49-F238E27FC236}">
                  <a16:creationId xmlns:a16="http://schemas.microsoft.com/office/drawing/2014/main" id="{CD7A4BE4-DC0A-4ED5-A555-1B81D58F8A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5612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4" name="Oval 14">
              <a:extLst>
                <a:ext uri="{FF2B5EF4-FFF2-40B4-BE49-F238E27FC236}">
                  <a16:creationId xmlns:a16="http://schemas.microsoft.com/office/drawing/2014/main" id="{285EED55-448C-4FE9-BDFE-E2094C25AA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7712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5" name="Oval 15">
              <a:extLst>
                <a:ext uri="{FF2B5EF4-FFF2-40B4-BE49-F238E27FC236}">
                  <a16:creationId xmlns:a16="http://schemas.microsoft.com/office/drawing/2014/main" id="{F95C3106-EE3E-4FE2-A914-4CD4E3B31E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6712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6" name="Oval 16">
              <a:extLst>
                <a:ext uri="{FF2B5EF4-FFF2-40B4-BE49-F238E27FC236}">
                  <a16:creationId xmlns:a16="http://schemas.microsoft.com/office/drawing/2014/main" id="{CCBF0F6B-2927-4927-AA29-77AF4C6CF6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212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7" name="Oval 5">
              <a:extLst>
                <a:ext uri="{FF2B5EF4-FFF2-40B4-BE49-F238E27FC236}">
                  <a16:creationId xmlns:a16="http://schemas.microsoft.com/office/drawing/2014/main" id="{8CE7E616-0AA5-4DDA-B398-9FED63EE12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6016" y="5863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8" name="Oval 6">
              <a:extLst>
                <a:ext uri="{FF2B5EF4-FFF2-40B4-BE49-F238E27FC236}">
                  <a16:creationId xmlns:a16="http://schemas.microsoft.com/office/drawing/2014/main" id="{3A15DB5F-0C5D-40D1-9B0B-90F9E2F2E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6604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9" name="Oval 7">
              <a:extLst>
                <a:ext uri="{FF2B5EF4-FFF2-40B4-BE49-F238E27FC236}">
                  <a16:creationId xmlns:a16="http://schemas.microsoft.com/office/drawing/2014/main" id="{5842E1CF-9232-4A48-896C-2633F792DE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104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0" name="Oval 8">
              <a:extLst>
                <a:ext uri="{FF2B5EF4-FFF2-40B4-BE49-F238E27FC236}">
                  <a16:creationId xmlns:a16="http://schemas.microsoft.com/office/drawing/2014/main" id="{24E33AC2-44B7-4230-BD14-8AAEA42FE9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204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1" name="Oval 9">
              <a:extLst>
                <a:ext uri="{FF2B5EF4-FFF2-40B4-BE49-F238E27FC236}">
                  <a16:creationId xmlns:a16="http://schemas.microsoft.com/office/drawing/2014/main" id="{74760532-E84A-42A3-B939-B44D22F62A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204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2" name="Oval 10">
              <a:extLst>
                <a:ext uri="{FF2B5EF4-FFF2-40B4-BE49-F238E27FC236}">
                  <a16:creationId xmlns:a16="http://schemas.microsoft.com/office/drawing/2014/main" id="{79E272BC-857E-4521-B654-76F2EDAACD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8704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3" name="Oval 11">
              <a:extLst>
                <a:ext uri="{FF2B5EF4-FFF2-40B4-BE49-F238E27FC236}">
                  <a16:creationId xmlns:a16="http://schemas.microsoft.com/office/drawing/2014/main" id="{C9B42AD7-C800-458C-A29A-DF99C2FB5F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6016" y="6244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4" name="Oval 12">
              <a:extLst>
                <a:ext uri="{FF2B5EF4-FFF2-40B4-BE49-F238E27FC236}">
                  <a16:creationId xmlns:a16="http://schemas.microsoft.com/office/drawing/2014/main" id="{878B9DB0-FF67-4006-B47B-75BF6C83B7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6604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5" name="Oval 13">
              <a:extLst>
                <a:ext uri="{FF2B5EF4-FFF2-40B4-BE49-F238E27FC236}">
                  <a16:creationId xmlns:a16="http://schemas.microsoft.com/office/drawing/2014/main" id="{124E0C92-FF13-42A4-983B-E1B2C99EC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104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6" name="Oval 14">
              <a:extLst>
                <a:ext uri="{FF2B5EF4-FFF2-40B4-BE49-F238E27FC236}">
                  <a16:creationId xmlns:a16="http://schemas.microsoft.com/office/drawing/2014/main" id="{D7FA0C1E-1B16-47D5-B642-F03D75D9B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204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7" name="Oval 15">
              <a:extLst>
                <a:ext uri="{FF2B5EF4-FFF2-40B4-BE49-F238E27FC236}">
                  <a16:creationId xmlns:a16="http://schemas.microsoft.com/office/drawing/2014/main" id="{534B2630-9210-4F33-82D1-31BD602B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204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8" name="Oval 16">
              <a:extLst>
                <a:ext uri="{FF2B5EF4-FFF2-40B4-BE49-F238E27FC236}">
                  <a16:creationId xmlns:a16="http://schemas.microsoft.com/office/drawing/2014/main" id="{E3A033E6-72DD-44ED-835B-F497FA7F5F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8704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9" name="Oval 5">
              <a:extLst>
                <a:ext uri="{FF2B5EF4-FFF2-40B4-BE49-F238E27FC236}">
                  <a16:creationId xmlns:a16="http://schemas.microsoft.com/office/drawing/2014/main" id="{EAB37828-89FC-4575-AAF7-A5B2D3A70B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508" y="5863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0" name="Oval 6">
              <a:extLst>
                <a:ext uri="{FF2B5EF4-FFF2-40B4-BE49-F238E27FC236}">
                  <a16:creationId xmlns:a16="http://schemas.microsoft.com/office/drawing/2014/main" id="{6AEE1672-0CD9-4B21-B200-7387E8DBB1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096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1" name="Oval 7">
              <a:extLst>
                <a:ext uri="{FF2B5EF4-FFF2-40B4-BE49-F238E27FC236}">
                  <a16:creationId xmlns:a16="http://schemas.microsoft.com/office/drawing/2014/main" id="{207AFF6F-D15D-41BC-8147-EAE5F186C0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8596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2" name="Oval 8">
              <a:extLst>
                <a:ext uri="{FF2B5EF4-FFF2-40B4-BE49-F238E27FC236}">
                  <a16:creationId xmlns:a16="http://schemas.microsoft.com/office/drawing/2014/main" id="{231234D1-7E43-4BC4-96FA-89666B10DC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696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3" name="Oval 9">
              <a:extLst>
                <a:ext uri="{FF2B5EF4-FFF2-40B4-BE49-F238E27FC236}">
                  <a16:creationId xmlns:a16="http://schemas.microsoft.com/office/drawing/2014/main" id="{140987CC-30AC-47D5-95CD-AFCBD3F1B5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9696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4" name="Oval 10">
              <a:extLst>
                <a:ext uri="{FF2B5EF4-FFF2-40B4-BE49-F238E27FC236}">
                  <a16:creationId xmlns:a16="http://schemas.microsoft.com/office/drawing/2014/main" id="{AC419366-7D08-4E99-8AB8-79791AD55B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196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5" name="Oval 11">
              <a:extLst>
                <a:ext uri="{FF2B5EF4-FFF2-40B4-BE49-F238E27FC236}">
                  <a16:creationId xmlns:a16="http://schemas.microsoft.com/office/drawing/2014/main" id="{7281CF23-51D2-44BD-B01D-440BBEC54E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508" y="6244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6" name="Oval 12">
              <a:extLst>
                <a:ext uri="{FF2B5EF4-FFF2-40B4-BE49-F238E27FC236}">
                  <a16:creationId xmlns:a16="http://schemas.microsoft.com/office/drawing/2014/main" id="{DA3E92C2-DC92-4DAB-9367-158861147C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096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7" name="Oval 13">
              <a:extLst>
                <a:ext uri="{FF2B5EF4-FFF2-40B4-BE49-F238E27FC236}">
                  <a16:creationId xmlns:a16="http://schemas.microsoft.com/office/drawing/2014/main" id="{7019E484-651F-4FDC-B167-C96EF50089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8596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8" name="Oval 14">
              <a:extLst>
                <a:ext uri="{FF2B5EF4-FFF2-40B4-BE49-F238E27FC236}">
                  <a16:creationId xmlns:a16="http://schemas.microsoft.com/office/drawing/2014/main" id="{79872D97-68B6-40D1-BC76-67DCC7F69B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696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9" name="Oval 15">
              <a:extLst>
                <a:ext uri="{FF2B5EF4-FFF2-40B4-BE49-F238E27FC236}">
                  <a16:creationId xmlns:a16="http://schemas.microsoft.com/office/drawing/2014/main" id="{167FD73C-AA86-4688-88CF-CBD4D94B08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9696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0" name="Oval 16">
              <a:extLst>
                <a:ext uri="{FF2B5EF4-FFF2-40B4-BE49-F238E27FC236}">
                  <a16:creationId xmlns:a16="http://schemas.microsoft.com/office/drawing/2014/main" id="{60AC319A-C490-424B-9CA6-E6CC934464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196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1" name="Oval 5">
              <a:extLst>
                <a:ext uri="{FF2B5EF4-FFF2-40B4-BE49-F238E27FC236}">
                  <a16:creationId xmlns:a16="http://schemas.microsoft.com/office/drawing/2014/main" id="{B4F2D252-F3A6-432E-B354-94D82F24FB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9000" y="5863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2" name="Oval 6">
              <a:extLst>
                <a:ext uri="{FF2B5EF4-FFF2-40B4-BE49-F238E27FC236}">
                  <a16:creationId xmlns:a16="http://schemas.microsoft.com/office/drawing/2014/main" id="{89160228-3695-4F82-990D-4AF96EDBF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9588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3" name="Oval 7">
              <a:extLst>
                <a:ext uri="{FF2B5EF4-FFF2-40B4-BE49-F238E27FC236}">
                  <a16:creationId xmlns:a16="http://schemas.microsoft.com/office/drawing/2014/main" id="{3BF00C8B-02D9-4005-95C2-C6FC6FFE5D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088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4" name="Oval 8">
              <a:extLst>
                <a:ext uri="{FF2B5EF4-FFF2-40B4-BE49-F238E27FC236}">
                  <a16:creationId xmlns:a16="http://schemas.microsoft.com/office/drawing/2014/main" id="{168A1DB3-B76C-44C4-8EAE-643E756EA1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188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5" name="Oval 9">
              <a:extLst>
                <a:ext uri="{FF2B5EF4-FFF2-40B4-BE49-F238E27FC236}">
                  <a16:creationId xmlns:a16="http://schemas.microsoft.com/office/drawing/2014/main" id="{48F0DAE7-ED07-4B8D-B571-0DF74C4385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188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6" name="Oval 10">
              <a:extLst>
                <a:ext uri="{FF2B5EF4-FFF2-40B4-BE49-F238E27FC236}">
                  <a16:creationId xmlns:a16="http://schemas.microsoft.com/office/drawing/2014/main" id="{7514A6CA-B10E-41DF-8D2E-1C2162F51F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1688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7" name="Oval 11">
              <a:extLst>
                <a:ext uri="{FF2B5EF4-FFF2-40B4-BE49-F238E27FC236}">
                  <a16:creationId xmlns:a16="http://schemas.microsoft.com/office/drawing/2014/main" id="{E533CAB7-1CC2-4295-88A7-AB313DA78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9000" y="6244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8" name="Oval 12">
              <a:extLst>
                <a:ext uri="{FF2B5EF4-FFF2-40B4-BE49-F238E27FC236}">
                  <a16:creationId xmlns:a16="http://schemas.microsoft.com/office/drawing/2014/main" id="{08DF49F3-D4F9-4B48-B1CC-E235773902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9588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9" name="Oval 13">
              <a:extLst>
                <a:ext uri="{FF2B5EF4-FFF2-40B4-BE49-F238E27FC236}">
                  <a16:creationId xmlns:a16="http://schemas.microsoft.com/office/drawing/2014/main" id="{2A99B984-8065-4177-BAA1-4E0C661AF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088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0" name="Oval 14">
              <a:extLst>
                <a:ext uri="{FF2B5EF4-FFF2-40B4-BE49-F238E27FC236}">
                  <a16:creationId xmlns:a16="http://schemas.microsoft.com/office/drawing/2014/main" id="{59D22D32-F0C6-42A2-A4E7-9DE55B64A0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188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1" name="Oval 15">
              <a:extLst>
                <a:ext uri="{FF2B5EF4-FFF2-40B4-BE49-F238E27FC236}">
                  <a16:creationId xmlns:a16="http://schemas.microsoft.com/office/drawing/2014/main" id="{22FE0BDA-BF20-436C-8A83-E786F3E388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188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2" name="Oval 16">
              <a:extLst>
                <a:ext uri="{FF2B5EF4-FFF2-40B4-BE49-F238E27FC236}">
                  <a16:creationId xmlns:a16="http://schemas.microsoft.com/office/drawing/2014/main" id="{DDC883F3-98F2-469B-BB9C-0F3CE36B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1688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3" name="Oval 5">
              <a:extLst>
                <a:ext uri="{FF2B5EF4-FFF2-40B4-BE49-F238E27FC236}">
                  <a16:creationId xmlns:a16="http://schemas.microsoft.com/office/drawing/2014/main" id="{566B1617-0D82-4B92-8E1E-5007CF28C0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0492" y="5863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4" name="Oval 6">
              <a:extLst>
                <a:ext uri="{FF2B5EF4-FFF2-40B4-BE49-F238E27FC236}">
                  <a16:creationId xmlns:a16="http://schemas.microsoft.com/office/drawing/2014/main" id="{9ACED6AC-6351-4BFA-ADC4-14BE9AF1B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080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5" name="Oval 7">
              <a:extLst>
                <a:ext uri="{FF2B5EF4-FFF2-40B4-BE49-F238E27FC236}">
                  <a16:creationId xmlns:a16="http://schemas.microsoft.com/office/drawing/2014/main" id="{10A96BC6-EEB9-485D-8F86-9EB0C38611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580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6" name="Oval 8">
              <a:extLst>
                <a:ext uri="{FF2B5EF4-FFF2-40B4-BE49-F238E27FC236}">
                  <a16:creationId xmlns:a16="http://schemas.microsoft.com/office/drawing/2014/main" id="{910DD281-5B30-4D61-B3C4-998C75C528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680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7" name="Oval 9">
              <a:extLst>
                <a:ext uri="{FF2B5EF4-FFF2-40B4-BE49-F238E27FC236}">
                  <a16:creationId xmlns:a16="http://schemas.microsoft.com/office/drawing/2014/main" id="{D4D244CB-1B7C-46DE-9B48-D4325100AE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680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8" name="Oval 10">
              <a:extLst>
                <a:ext uri="{FF2B5EF4-FFF2-40B4-BE49-F238E27FC236}">
                  <a16:creationId xmlns:a16="http://schemas.microsoft.com/office/drawing/2014/main" id="{C6C8D83B-5CA1-45AB-A3AA-E952EDA809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180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9" name="Oval 11">
              <a:extLst>
                <a:ext uri="{FF2B5EF4-FFF2-40B4-BE49-F238E27FC236}">
                  <a16:creationId xmlns:a16="http://schemas.microsoft.com/office/drawing/2014/main" id="{B6030B7C-7BCE-492F-AFC3-CBEE5BBA75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0492" y="6244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0" name="Oval 12">
              <a:extLst>
                <a:ext uri="{FF2B5EF4-FFF2-40B4-BE49-F238E27FC236}">
                  <a16:creationId xmlns:a16="http://schemas.microsoft.com/office/drawing/2014/main" id="{E9FB3CBE-251D-4CA9-A071-ED20E70719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080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1" name="Oval 13">
              <a:extLst>
                <a:ext uri="{FF2B5EF4-FFF2-40B4-BE49-F238E27FC236}">
                  <a16:creationId xmlns:a16="http://schemas.microsoft.com/office/drawing/2014/main" id="{21652756-E37C-44B4-8572-10A4C4A47D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580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2" name="Oval 14">
              <a:extLst>
                <a:ext uri="{FF2B5EF4-FFF2-40B4-BE49-F238E27FC236}">
                  <a16:creationId xmlns:a16="http://schemas.microsoft.com/office/drawing/2014/main" id="{E79498CB-13A4-4390-837E-3AC8E12AF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680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3" name="Oval 15">
              <a:extLst>
                <a:ext uri="{FF2B5EF4-FFF2-40B4-BE49-F238E27FC236}">
                  <a16:creationId xmlns:a16="http://schemas.microsoft.com/office/drawing/2014/main" id="{5F943265-0379-497E-960E-7BB238B76A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680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4" name="Oval 16">
              <a:extLst>
                <a:ext uri="{FF2B5EF4-FFF2-40B4-BE49-F238E27FC236}">
                  <a16:creationId xmlns:a16="http://schemas.microsoft.com/office/drawing/2014/main" id="{5C5BF817-15AA-4672-9C69-EB4795ADF3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180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6" name="Oval 6">
              <a:extLst>
                <a:ext uri="{FF2B5EF4-FFF2-40B4-BE49-F238E27FC236}">
                  <a16:creationId xmlns:a16="http://schemas.microsoft.com/office/drawing/2014/main" id="{375737FF-E7B2-499A-8E29-45F67982A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2572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2" name="Oval 12">
              <a:extLst>
                <a:ext uri="{FF2B5EF4-FFF2-40B4-BE49-F238E27FC236}">
                  <a16:creationId xmlns:a16="http://schemas.microsoft.com/office/drawing/2014/main" id="{39AE965E-278D-4245-92EF-E6BF2656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2572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2" name="Oval 5">
              <a:extLst>
                <a:ext uri="{FF2B5EF4-FFF2-40B4-BE49-F238E27FC236}">
                  <a16:creationId xmlns:a16="http://schemas.microsoft.com/office/drawing/2014/main" id="{B372EC96-6BC5-448B-8653-AD57AE0882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40" y="5863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3" name="Oval 6">
              <a:extLst>
                <a:ext uri="{FF2B5EF4-FFF2-40B4-BE49-F238E27FC236}">
                  <a16:creationId xmlns:a16="http://schemas.microsoft.com/office/drawing/2014/main" id="{F4652B3B-40F8-44AD-BB48-58D7B2ADC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128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4" name="Oval 7">
              <a:extLst>
                <a:ext uri="{FF2B5EF4-FFF2-40B4-BE49-F238E27FC236}">
                  <a16:creationId xmlns:a16="http://schemas.microsoft.com/office/drawing/2014/main" id="{D0256B73-D8FB-47B6-AB16-52736ED620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2628" y="5863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5" name="Oval 8">
              <a:extLst>
                <a:ext uri="{FF2B5EF4-FFF2-40B4-BE49-F238E27FC236}">
                  <a16:creationId xmlns:a16="http://schemas.microsoft.com/office/drawing/2014/main" id="{CB84AA5C-6504-4DF3-9998-5D25518BB8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28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6" name="Oval 9">
              <a:extLst>
                <a:ext uri="{FF2B5EF4-FFF2-40B4-BE49-F238E27FC236}">
                  <a16:creationId xmlns:a16="http://schemas.microsoft.com/office/drawing/2014/main" id="{4D47E184-5E6A-422E-9C4F-B23AFC1F00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28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7" name="Oval 10">
              <a:extLst>
                <a:ext uri="{FF2B5EF4-FFF2-40B4-BE49-F238E27FC236}">
                  <a16:creationId xmlns:a16="http://schemas.microsoft.com/office/drawing/2014/main" id="{2BA45832-0E19-4743-919C-DD6991F108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228" y="5671342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8" name="Oval 11">
              <a:extLst>
                <a:ext uri="{FF2B5EF4-FFF2-40B4-BE49-F238E27FC236}">
                  <a16:creationId xmlns:a16="http://schemas.microsoft.com/office/drawing/2014/main" id="{256D62A2-16A6-4AFC-ADFF-3A9C156623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40" y="624443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69" name="Oval 12">
              <a:extLst>
                <a:ext uri="{FF2B5EF4-FFF2-40B4-BE49-F238E27FC236}">
                  <a16:creationId xmlns:a16="http://schemas.microsoft.com/office/drawing/2014/main" id="{FF0499D3-5971-46C9-B21E-A9C76FD6BD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128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70" name="Oval 13">
              <a:extLst>
                <a:ext uri="{FF2B5EF4-FFF2-40B4-BE49-F238E27FC236}">
                  <a16:creationId xmlns:a16="http://schemas.microsoft.com/office/drawing/2014/main" id="{75D06344-674D-4235-B211-ECA35588A2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2628" y="62444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71" name="Oval 14">
              <a:extLst>
                <a:ext uri="{FF2B5EF4-FFF2-40B4-BE49-F238E27FC236}">
                  <a16:creationId xmlns:a16="http://schemas.microsoft.com/office/drawing/2014/main" id="{1D0BEC71-9CF0-46EB-BA60-2D8AE27C7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28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72" name="Oval 15">
              <a:extLst>
                <a:ext uri="{FF2B5EF4-FFF2-40B4-BE49-F238E27FC236}">
                  <a16:creationId xmlns:a16="http://schemas.microsoft.com/office/drawing/2014/main" id="{13DBB2CE-342D-40C6-8AC0-B0D61E994B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28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73" name="Oval 16">
              <a:extLst>
                <a:ext uri="{FF2B5EF4-FFF2-40B4-BE49-F238E27FC236}">
                  <a16:creationId xmlns:a16="http://schemas.microsoft.com/office/drawing/2014/main" id="{9EC9BCBD-6395-459B-8E60-50BA178C66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228" y="605393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374" name="Oval 5">
              <a:extLst>
                <a:ext uri="{FF2B5EF4-FFF2-40B4-BE49-F238E27FC236}">
                  <a16:creationId xmlns:a16="http://schemas.microsoft.com/office/drawing/2014/main" id="{DEF8829D-81A1-4994-A244-68407AC6A4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032" y="662479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5" name="Oval 6">
              <a:extLst>
                <a:ext uri="{FF2B5EF4-FFF2-40B4-BE49-F238E27FC236}">
                  <a16:creationId xmlns:a16="http://schemas.microsoft.com/office/drawing/2014/main" id="{5AA3C444-2CD0-40FA-82B0-DE86EB7C62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620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6" name="Oval 7">
              <a:extLst>
                <a:ext uri="{FF2B5EF4-FFF2-40B4-BE49-F238E27FC236}">
                  <a16:creationId xmlns:a16="http://schemas.microsoft.com/office/drawing/2014/main" id="{97B5D9A8-0E47-4A2D-BD29-621078E7B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4120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7" name="Oval 8">
              <a:extLst>
                <a:ext uri="{FF2B5EF4-FFF2-40B4-BE49-F238E27FC236}">
                  <a16:creationId xmlns:a16="http://schemas.microsoft.com/office/drawing/2014/main" id="{CE59A28F-6986-4DFB-94B5-EC04EF2521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6220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8" name="Oval 9">
              <a:extLst>
                <a:ext uri="{FF2B5EF4-FFF2-40B4-BE49-F238E27FC236}">
                  <a16:creationId xmlns:a16="http://schemas.microsoft.com/office/drawing/2014/main" id="{105C4827-04FA-48D9-83B3-C01913D08B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20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9" name="Oval 10">
              <a:extLst>
                <a:ext uri="{FF2B5EF4-FFF2-40B4-BE49-F238E27FC236}">
                  <a16:creationId xmlns:a16="http://schemas.microsoft.com/office/drawing/2014/main" id="{ABD806D7-5B1F-45B8-AF68-79BD3A5AF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5720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0" name="Oval 5">
              <a:extLst>
                <a:ext uri="{FF2B5EF4-FFF2-40B4-BE49-F238E27FC236}">
                  <a16:creationId xmlns:a16="http://schemas.microsoft.com/office/drawing/2014/main" id="{C4AD03F9-FEF8-4AF6-897F-61443BE34F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524" y="662479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1" name="Oval 6">
              <a:extLst>
                <a:ext uri="{FF2B5EF4-FFF2-40B4-BE49-F238E27FC236}">
                  <a16:creationId xmlns:a16="http://schemas.microsoft.com/office/drawing/2014/main" id="{069478AD-A2F9-43B5-883E-A503DFDEC5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5112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2" name="Oval 7">
              <a:extLst>
                <a:ext uri="{FF2B5EF4-FFF2-40B4-BE49-F238E27FC236}">
                  <a16:creationId xmlns:a16="http://schemas.microsoft.com/office/drawing/2014/main" id="{E751E695-5271-4C4B-A8EA-A626AC5D04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5612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3" name="Oval 8">
              <a:extLst>
                <a:ext uri="{FF2B5EF4-FFF2-40B4-BE49-F238E27FC236}">
                  <a16:creationId xmlns:a16="http://schemas.microsoft.com/office/drawing/2014/main" id="{CDB3B6FD-D917-4561-B8D7-D69A76C0B2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7712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4" name="Oval 9">
              <a:extLst>
                <a:ext uri="{FF2B5EF4-FFF2-40B4-BE49-F238E27FC236}">
                  <a16:creationId xmlns:a16="http://schemas.microsoft.com/office/drawing/2014/main" id="{97762AB8-68E6-40A1-A6CE-038BCFBFA8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6712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5" name="Oval 10">
              <a:extLst>
                <a:ext uri="{FF2B5EF4-FFF2-40B4-BE49-F238E27FC236}">
                  <a16:creationId xmlns:a16="http://schemas.microsoft.com/office/drawing/2014/main" id="{4D5EA9F1-7975-44EC-B7EA-37F3C80346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212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6" name="Oval 5">
              <a:extLst>
                <a:ext uri="{FF2B5EF4-FFF2-40B4-BE49-F238E27FC236}">
                  <a16:creationId xmlns:a16="http://schemas.microsoft.com/office/drawing/2014/main" id="{6FA427CD-47B4-4906-853F-ED501D21A4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46016" y="662479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7" name="Oval 6">
              <a:extLst>
                <a:ext uri="{FF2B5EF4-FFF2-40B4-BE49-F238E27FC236}">
                  <a16:creationId xmlns:a16="http://schemas.microsoft.com/office/drawing/2014/main" id="{993823A2-73C4-4891-AE2A-2C95102B72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6604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8" name="Oval 7">
              <a:extLst>
                <a:ext uri="{FF2B5EF4-FFF2-40B4-BE49-F238E27FC236}">
                  <a16:creationId xmlns:a16="http://schemas.microsoft.com/office/drawing/2014/main" id="{EC0A54BB-D465-442D-A909-505C7C1F04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7104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9" name="Oval 8">
              <a:extLst>
                <a:ext uri="{FF2B5EF4-FFF2-40B4-BE49-F238E27FC236}">
                  <a16:creationId xmlns:a16="http://schemas.microsoft.com/office/drawing/2014/main" id="{DD5E8A6A-E17D-468E-B132-2BB9E38ABD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49204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0" name="Oval 9">
              <a:extLst>
                <a:ext uri="{FF2B5EF4-FFF2-40B4-BE49-F238E27FC236}">
                  <a16:creationId xmlns:a16="http://schemas.microsoft.com/office/drawing/2014/main" id="{909950A5-FA92-438F-B9C7-A64498FC62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8204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1" name="Oval 10">
              <a:extLst>
                <a:ext uri="{FF2B5EF4-FFF2-40B4-BE49-F238E27FC236}">
                  <a16:creationId xmlns:a16="http://schemas.microsoft.com/office/drawing/2014/main" id="{D4ECFD0F-D519-4513-BFA0-699A06923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8704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2" name="Oval 5">
              <a:extLst>
                <a:ext uri="{FF2B5EF4-FFF2-40B4-BE49-F238E27FC236}">
                  <a16:creationId xmlns:a16="http://schemas.microsoft.com/office/drawing/2014/main" id="{12CDC4E8-B6EB-42CB-BB65-0987605689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7508" y="662479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3" name="Oval 6">
              <a:extLst>
                <a:ext uri="{FF2B5EF4-FFF2-40B4-BE49-F238E27FC236}">
                  <a16:creationId xmlns:a16="http://schemas.microsoft.com/office/drawing/2014/main" id="{A46BCAC8-DEEA-4226-810C-1D826ECA72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38096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4" name="Oval 7">
              <a:extLst>
                <a:ext uri="{FF2B5EF4-FFF2-40B4-BE49-F238E27FC236}">
                  <a16:creationId xmlns:a16="http://schemas.microsoft.com/office/drawing/2014/main" id="{1E1A5C0E-3F9A-4A70-97AA-C236E1CD06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8596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5" name="Oval 8">
              <a:extLst>
                <a:ext uri="{FF2B5EF4-FFF2-40B4-BE49-F238E27FC236}">
                  <a16:creationId xmlns:a16="http://schemas.microsoft.com/office/drawing/2014/main" id="{4EAF16BD-51DA-4464-BE48-2F7AB34374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696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6" name="Oval 9">
              <a:extLst>
                <a:ext uri="{FF2B5EF4-FFF2-40B4-BE49-F238E27FC236}">
                  <a16:creationId xmlns:a16="http://schemas.microsoft.com/office/drawing/2014/main" id="{8D31F221-B6D1-46E2-9C1C-5592D79EF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9696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7" name="Oval 10">
              <a:extLst>
                <a:ext uri="{FF2B5EF4-FFF2-40B4-BE49-F238E27FC236}">
                  <a16:creationId xmlns:a16="http://schemas.microsoft.com/office/drawing/2014/main" id="{A4EA70A2-5B3A-4D31-BEB8-4C3F0E1BD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0196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8" name="Oval 5">
              <a:extLst>
                <a:ext uri="{FF2B5EF4-FFF2-40B4-BE49-F238E27FC236}">
                  <a16:creationId xmlns:a16="http://schemas.microsoft.com/office/drawing/2014/main" id="{277C1561-5708-4BFD-B4F8-BB14AC8382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89000" y="662479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9" name="Oval 6">
              <a:extLst>
                <a:ext uri="{FF2B5EF4-FFF2-40B4-BE49-F238E27FC236}">
                  <a16:creationId xmlns:a16="http://schemas.microsoft.com/office/drawing/2014/main" id="{970506CF-255D-4A23-8A13-9CFB8B835E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09588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0" name="Oval 7">
              <a:extLst>
                <a:ext uri="{FF2B5EF4-FFF2-40B4-BE49-F238E27FC236}">
                  <a16:creationId xmlns:a16="http://schemas.microsoft.com/office/drawing/2014/main" id="{7F1E410B-A10D-434E-ADEB-1607966D6F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0088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1" name="Oval 8">
              <a:extLst>
                <a:ext uri="{FF2B5EF4-FFF2-40B4-BE49-F238E27FC236}">
                  <a16:creationId xmlns:a16="http://schemas.microsoft.com/office/drawing/2014/main" id="{FA2BFA94-F1AB-44AB-B2A6-7BEA033574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2188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2" name="Oval 9">
              <a:extLst>
                <a:ext uri="{FF2B5EF4-FFF2-40B4-BE49-F238E27FC236}">
                  <a16:creationId xmlns:a16="http://schemas.microsoft.com/office/drawing/2014/main" id="{E561454A-95F2-4F2C-BC07-B23B550E4B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188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3" name="Oval 10">
              <a:extLst>
                <a:ext uri="{FF2B5EF4-FFF2-40B4-BE49-F238E27FC236}">
                  <a16:creationId xmlns:a16="http://schemas.microsoft.com/office/drawing/2014/main" id="{77D1E005-2E6C-4302-AFC2-FE4E8F31B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01688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4" name="Oval 5">
              <a:extLst>
                <a:ext uri="{FF2B5EF4-FFF2-40B4-BE49-F238E27FC236}">
                  <a16:creationId xmlns:a16="http://schemas.microsoft.com/office/drawing/2014/main" id="{EB8986A6-7BA7-44A1-B594-063CBAD5B3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0492" y="662479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5" name="Oval 6">
              <a:extLst>
                <a:ext uri="{FF2B5EF4-FFF2-40B4-BE49-F238E27FC236}">
                  <a16:creationId xmlns:a16="http://schemas.microsoft.com/office/drawing/2014/main" id="{06FA6FE0-3745-46E6-A164-DD00E35AA9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1080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6" name="Oval 7">
              <a:extLst>
                <a:ext uri="{FF2B5EF4-FFF2-40B4-BE49-F238E27FC236}">
                  <a16:creationId xmlns:a16="http://schemas.microsoft.com/office/drawing/2014/main" id="{FC0CA327-B3D4-4C0C-B17C-F0C2950C7F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580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7" name="Oval 8">
              <a:extLst>
                <a:ext uri="{FF2B5EF4-FFF2-40B4-BE49-F238E27FC236}">
                  <a16:creationId xmlns:a16="http://schemas.microsoft.com/office/drawing/2014/main" id="{69536704-0B4A-492C-9A0D-F6B0CA56E7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63680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8" name="Oval 9">
              <a:extLst>
                <a:ext uri="{FF2B5EF4-FFF2-40B4-BE49-F238E27FC236}">
                  <a16:creationId xmlns:a16="http://schemas.microsoft.com/office/drawing/2014/main" id="{E0F8E8D3-0F03-4BFF-9AD6-81B89D0368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680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9" name="Oval 10">
              <a:extLst>
                <a:ext uri="{FF2B5EF4-FFF2-40B4-BE49-F238E27FC236}">
                  <a16:creationId xmlns:a16="http://schemas.microsoft.com/office/drawing/2014/main" id="{70BD3822-ECD6-40AC-855A-1EC2D244A2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73180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1" name="Oval 6">
              <a:extLst>
                <a:ext uri="{FF2B5EF4-FFF2-40B4-BE49-F238E27FC236}">
                  <a16:creationId xmlns:a16="http://schemas.microsoft.com/office/drawing/2014/main" id="{EA25A785-3F3E-4B60-B292-8ADF8A859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2572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2" name="Oval 5">
              <a:extLst>
                <a:ext uri="{FF2B5EF4-FFF2-40B4-BE49-F238E27FC236}">
                  <a16:creationId xmlns:a16="http://schemas.microsoft.com/office/drawing/2014/main" id="{9F0B72C8-3728-4C76-B259-CF9C21199A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40" y="6624797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53" name="Oval 6">
              <a:extLst>
                <a:ext uri="{FF2B5EF4-FFF2-40B4-BE49-F238E27FC236}">
                  <a16:creationId xmlns:a16="http://schemas.microsoft.com/office/drawing/2014/main" id="{9BF9EB4D-DF86-4650-BC87-A12AC96A44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128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54" name="Oval 7">
              <a:extLst>
                <a:ext uri="{FF2B5EF4-FFF2-40B4-BE49-F238E27FC236}">
                  <a16:creationId xmlns:a16="http://schemas.microsoft.com/office/drawing/2014/main" id="{4C637473-779E-4AA8-8FD4-7706F93E18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2628" y="6624797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55" name="Oval 8">
              <a:extLst>
                <a:ext uri="{FF2B5EF4-FFF2-40B4-BE49-F238E27FC236}">
                  <a16:creationId xmlns:a16="http://schemas.microsoft.com/office/drawing/2014/main" id="{2BE13E02-590E-4671-8109-DA8E20BF2C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728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56" name="Oval 9">
              <a:extLst>
                <a:ext uri="{FF2B5EF4-FFF2-40B4-BE49-F238E27FC236}">
                  <a16:creationId xmlns:a16="http://schemas.microsoft.com/office/drawing/2014/main" id="{F42AFEA7-F53B-4790-8614-1F024C44E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3728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57" name="Oval 10">
              <a:extLst>
                <a:ext uri="{FF2B5EF4-FFF2-40B4-BE49-F238E27FC236}">
                  <a16:creationId xmlns:a16="http://schemas.microsoft.com/office/drawing/2014/main" id="{DAAD6447-8618-4128-8E52-1F3D2FF4D8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4228" y="6432709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458" name="Oval 11">
              <a:extLst>
                <a:ext uri="{FF2B5EF4-FFF2-40B4-BE49-F238E27FC236}">
                  <a16:creationId xmlns:a16="http://schemas.microsoft.com/office/drawing/2014/main" id="{1222BE11-0814-4A1B-82F5-1A1256923B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81" y="15478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9" name="Oval 12">
              <a:extLst>
                <a:ext uri="{FF2B5EF4-FFF2-40B4-BE49-F238E27FC236}">
                  <a16:creationId xmlns:a16="http://schemas.microsoft.com/office/drawing/2014/main" id="{235A3C20-D17D-4AE6-8528-924A203223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69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0" name="Oval 13">
              <a:extLst>
                <a:ext uri="{FF2B5EF4-FFF2-40B4-BE49-F238E27FC236}">
                  <a16:creationId xmlns:a16="http://schemas.microsoft.com/office/drawing/2014/main" id="{6D714D46-A57F-43E1-8649-CBF886FBC8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0369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0" name="Oval 12">
              <a:extLst>
                <a:ext uri="{FF2B5EF4-FFF2-40B4-BE49-F238E27FC236}">
                  <a16:creationId xmlns:a16="http://schemas.microsoft.com/office/drawing/2014/main" id="{9FBE5455-9A33-40BF-859E-201F36A884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60950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2" name="Oval 11">
              <a:extLst>
                <a:ext uri="{FF2B5EF4-FFF2-40B4-BE49-F238E27FC236}">
                  <a16:creationId xmlns:a16="http://schemas.microsoft.com/office/drawing/2014/main" id="{61FC6CF2-0F4A-49A2-A981-CEBEDC846E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68779" y="15478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3" name="Oval 12">
              <a:extLst>
                <a:ext uri="{FF2B5EF4-FFF2-40B4-BE49-F238E27FC236}">
                  <a16:creationId xmlns:a16="http://schemas.microsoft.com/office/drawing/2014/main" id="{25911348-9311-4935-8BD3-35FD654191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9367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4" name="Oval 13">
              <a:extLst>
                <a:ext uri="{FF2B5EF4-FFF2-40B4-BE49-F238E27FC236}">
                  <a16:creationId xmlns:a16="http://schemas.microsoft.com/office/drawing/2014/main" id="{169F4BA6-3FE9-4F27-A269-32B5AAB5BB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9867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5" name="Oval 11">
              <a:extLst>
                <a:ext uri="{FF2B5EF4-FFF2-40B4-BE49-F238E27FC236}">
                  <a16:creationId xmlns:a16="http://schemas.microsoft.com/office/drawing/2014/main" id="{96965ED3-0163-4E1E-AF97-D316B2F515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97196" y="15478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6" name="Oval 12">
              <a:extLst>
                <a:ext uri="{FF2B5EF4-FFF2-40B4-BE49-F238E27FC236}">
                  <a16:creationId xmlns:a16="http://schemas.microsoft.com/office/drawing/2014/main" id="{9CDD6BCB-D51B-4799-BA26-73A092C321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17784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7" name="Oval 13">
              <a:extLst>
                <a:ext uri="{FF2B5EF4-FFF2-40B4-BE49-F238E27FC236}">
                  <a16:creationId xmlns:a16="http://schemas.microsoft.com/office/drawing/2014/main" id="{6684A494-380B-43B0-BC5F-A70CDFACA4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284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8" name="Oval 11">
              <a:extLst>
                <a:ext uri="{FF2B5EF4-FFF2-40B4-BE49-F238E27FC236}">
                  <a16:creationId xmlns:a16="http://schemas.microsoft.com/office/drawing/2014/main" id="{0A1DC1E5-6954-433C-9415-13C8407887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5613" y="15478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9" name="Oval 12">
              <a:extLst>
                <a:ext uri="{FF2B5EF4-FFF2-40B4-BE49-F238E27FC236}">
                  <a16:creationId xmlns:a16="http://schemas.microsoft.com/office/drawing/2014/main" id="{A086217F-ED7B-4594-B06D-4B32CE0D8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46201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0" name="Oval 13">
              <a:extLst>
                <a:ext uri="{FF2B5EF4-FFF2-40B4-BE49-F238E27FC236}">
                  <a16:creationId xmlns:a16="http://schemas.microsoft.com/office/drawing/2014/main" id="{EA8A86AA-83EC-49DA-86EB-69F4F8C29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6701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1" name="Oval 11">
              <a:extLst>
                <a:ext uri="{FF2B5EF4-FFF2-40B4-BE49-F238E27FC236}">
                  <a16:creationId xmlns:a16="http://schemas.microsoft.com/office/drawing/2014/main" id="{D5EDB4BF-1B43-4FFB-BCD2-2880F91389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54030" y="15478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2" name="Oval 12">
              <a:extLst>
                <a:ext uri="{FF2B5EF4-FFF2-40B4-BE49-F238E27FC236}">
                  <a16:creationId xmlns:a16="http://schemas.microsoft.com/office/drawing/2014/main" id="{58773C9F-7E40-4D65-B684-133874E5C1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74618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3" name="Oval 13">
              <a:extLst>
                <a:ext uri="{FF2B5EF4-FFF2-40B4-BE49-F238E27FC236}">
                  <a16:creationId xmlns:a16="http://schemas.microsoft.com/office/drawing/2014/main" id="{13B0942D-58FB-42A6-998C-7E926E5B26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5118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4" name="Oval 11">
              <a:extLst>
                <a:ext uri="{FF2B5EF4-FFF2-40B4-BE49-F238E27FC236}">
                  <a16:creationId xmlns:a16="http://schemas.microsoft.com/office/drawing/2014/main" id="{41B435CA-203B-4A54-AFED-8AA3363000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82447" y="15478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5" name="Oval 12">
              <a:extLst>
                <a:ext uri="{FF2B5EF4-FFF2-40B4-BE49-F238E27FC236}">
                  <a16:creationId xmlns:a16="http://schemas.microsoft.com/office/drawing/2014/main" id="{EDC3CC20-13BC-4D15-835E-89A8C71C5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035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6" name="Oval 13">
              <a:extLst>
                <a:ext uri="{FF2B5EF4-FFF2-40B4-BE49-F238E27FC236}">
                  <a16:creationId xmlns:a16="http://schemas.microsoft.com/office/drawing/2014/main" id="{FDEA682F-FC45-4AD9-8900-0EB2B70341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535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7" name="Oval 11">
              <a:extLst>
                <a:ext uri="{FF2B5EF4-FFF2-40B4-BE49-F238E27FC236}">
                  <a16:creationId xmlns:a16="http://schemas.microsoft.com/office/drawing/2014/main" id="{D43C3522-E7E6-4CE5-BB0A-0AEFEF66B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0864" y="154781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8" name="Oval 12">
              <a:extLst>
                <a:ext uri="{FF2B5EF4-FFF2-40B4-BE49-F238E27FC236}">
                  <a16:creationId xmlns:a16="http://schemas.microsoft.com/office/drawing/2014/main" id="{6FB4AEE6-8894-48C8-B48E-7743B20AC3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1452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9" name="Oval 13">
              <a:extLst>
                <a:ext uri="{FF2B5EF4-FFF2-40B4-BE49-F238E27FC236}">
                  <a16:creationId xmlns:a16="http://schemas.microsoft.com/office/drawing/2014/main" id="{C3AED767-AAA5-4AD6-93A7-18759191B2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1952" y="154781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501" name="Rectangle 11">
            <a:extLst>
              <a:ext uri="{FF2B5EF4-FFF2-40B4-BE49-F238E27FC236}">
                <a16:creationId xmlns:a16="http://schemas.microsoft.com/office/drawing/2014/main" id="{773BEAF3-507A-4797-9642-D173AF7B0769}"/>
              </a:ext>
            </a:extLst>
          </p:cNvPr>
          <p:cNvSpPr/>
          <p:nvPr userDrawn="1"/>
        </p:nvSpPr>
        <p:spPr>
          <a:xfrm>
            <a:off x="4070595" y="147638"/>
            <a:ext cx="352588" cy="659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B1D85-EF44-4FC6-95C3-E0874245D362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888115" y="647701"/>
            <a:ext cx="4449803" cy="5565774"/>
          </a:xfrm>
        </p:spPr>
        <p:txBody>
          <a:bodyPr/>
          <a:lstStyle>
            <a:lvl1pPr>
              <a:lnSpc>
                <a:spcPct val="89000"/>
              </a:lnSpc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78A1-F3EF-4AC4-9018-DCC1EDFA29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78694" y="593721"/>
            <a:ext cx="5641848" cy="637386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11573-D551-4A88-865D-2D2103A50B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678694" y="1254723"/>
            <a:ext cx="5641848" cy="1883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6411B-B436-4239-AFA2-53214E55242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678694" y="3138054"/>
            <a:ext cx="5641848" cy="638901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7A331-9524-4786-AD94-6671CDE74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78694" y="3803048"/>
            <a:ext cx="5641848" cy="24104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AD760-7FC1-4750-93F1-7FCAE411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1BF4-E2D1-4C9A-ACD3-2B2EC458B728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9C3E1-5AF8-463E-B90B-30621160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AEE74-DF06-4308-B9B4-270144CF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  <p:sp>
        <p:nvSpPr>
          <p:cNvPr id="1502" name="Freeform: Shape 9">
            <a:extLst>
              <a:ext uri="{FF2B5EF4-FFF2-40B4-BE49-F238E27FC236}">
                <a16:creationId xmlns:a16="http://schemas.microsoft.com/office/drawing/2014/main" id="{00C5FADE-D876-48BE-96CB-478E7E815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45" y="-9145"/>
            <a:ext cx="12207240" cy="6876288"/>
          </a:xfrm>
          <a:custGeom>
            <a:avLst/>
            <a:gdLst>
              <a:gd name="connsiteX0" fmla="*/ 187633 w 12207240"/>
              <a:gd name="connsiteY0" fmla="*/ 185621 h 6876288"/>
              <a:gd name="connsiteX1" fmla="*/ 187633 w 12207240"/>
              <a:gd name="connsiteY1" fmla="*/ 6693314 h 6876288"/>
              <a:gd name="connsiteX2" fmla="*/ 12027314 w 12207240"/>
              <a:gd name="connsiteY2" fmla="*/ 6693314 h 6876288"/>
              <a:gd name="connsiteX3" fmla="*/ 12027314 w 12207240"/>
              <a:gd name="connsiteY3" fmla="*/ 185621 h 6876288"/>
              <a:gd name="connsiteX4" fmla="*/ 0 w 12207240"/>
              <a:gd name="connsiteY4" fmla="*/ 0 h 6876288"/>
              <a:gd name="connsiteX5" fmla="*/ 12207240 w 12207240"/>
              <a:gd name="connsiteY5" fmla="*/ 0 h 6876288"/>
              <a:gd name="connsiteX6" fmla="*/ 12207240 w 12207240"/>
              <a:gd name="connsiteY6" fmla="*/ 6876288 h 6876288"/>
              <a:gd name="connsiteX7" fmla="*/ 0 w 12207240"/>
              <a:gd name="connsiteY7" fmla="*/ 687628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240" h="6876288">
                <a:moveTo>
                  <a:pt x="187633" y="185621"/>
                </a:moveTo>
                <a:lnTo>
                  <a:pt x="187633" y="6693314"/>
                </a:lnTo>
                <a:lnTo>
                  <a:pt x="12027314" y="6693314"/>
                </a:lnTo>
                <a:lnTo>
                  <a:pt x="12027314" y="185621"/>
                </a:lnTo>
                <a:close/>
                <a:moveTo>
                  <a:pt x="0" y="0"/>
                </a:moveTo>
                <a:lnTo>
                  <a:pt x="12207240" y="0"/>
                </a:lnTo>
                <a:lnTo>
                  <a:pt x="12207240" y="6876288"/>
                </a:lnTo>
                <a:lnTo>
                  <a:pt x="0" y="68762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6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7">
            <a:extLst>
              <a:ext uri="{FF2B5EF4-FFF2-40B4-BE49-F238E27FC236}">
                <a16:creationId xmlns:a16="http://schemas.microsoft.com/office/drawing/2014/main" id="{373486CE-9738-4B85-86BC-6BBDA61FE0BF}"/>
              </a:ext>
            </a:extLst>
          </p:cNvPr>
          <p:cNvGrpSpPr/>
          <p:nvPr userDrawn="1"/>
        </p:nvGrpSpPr>
        <p:grpSpPr>
          <a:xfrm>
            <a:off x="53229" y="152400"/>
            <a:ext cx="1987295" cy="6543041"/>
            <a:chOff x="53229" y="152400"/>
            <a:chExt cx="1987295" cy="6543041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6CA0B71-0A00-4E9E-9B47-A0FDF1CCD6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6798" y="5254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E19EE1D-2B18-41FE-A0C7-840BC6D7D3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386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94FDAA5E-D941-4CD9-96D9-AFC6067575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886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4D65C67-D48F-4134-AF05-1845A5C168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9986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26FC0633-EABE-4FEC-8B79-AEA3A41BE3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8986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E6238811-A0CE-4032-A691-9F5FECD406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9486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EE6F632A-1F01-4A07-B335-B399D9B7B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6798" y="9064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42D8B703-121A-49FC-A614-6D1DD4FE33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7386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DE289B99-3DFB-4ABF-8960-3140D36DA4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886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074A3506-55E1-4BB5-8EA1-5501150FBF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9986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1A8C705E-02B4-4431-A3B8-D63BE698E1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8986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F8A1C271-F7FE-467D-95AB-BD9AE479B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9486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C2C1291-6529-42C6-96D7-15FF12E5C8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8290" y="5254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FF83AF6B-F687-45CA-BC5F-76C5AF50E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8878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DD75A4EF-99E9-4FDA-92E9-1B14958018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9378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3E55CCCB-3B43-42DE-8200-5C51236206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1478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7972FFA2-6E5B-47FC-8F1E-50A91DA7CA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00478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F5F62F57-097D-4291-AA3B-E72D0A091E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0978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0F27CB9B-1877-487E-B8CF-8AAF503435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8290" y="9064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Oval 12">
              <a:extLst>
                <a:ext uri="{FF2B5EF4-FFF2-40B4-BE49-F238E27FC236}">
                  <a16:creationId xmlns:a16="http://schemas.microsoft.com/office/drawing/2014/main" id="{17DF2836-90D4-4E6F-82E4-FA6662977E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8878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61C96014-F39F-4468-BF17-8387E308B4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9378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5D204D39-8B94-46B0-9505-EBC0530025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1478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CDD81850-BA7E-474C-8C21-FCF9C6D388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00478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0EAD5B80-5279-4EAA-8DB3-DD85D1DBAC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0978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DF6C5FB9-F86E-4BB7-8F75-60584BC508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70370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2991D705-A913-4438-8428-829502A8C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0870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1B1586AE-341D-46E3-8E7E-03902BECD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1970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8957B511-33A7-4AEE-9522-CD517A2D98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70370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6B3CF51E-6D4D-45EF-8165-596FF6F5F3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0870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C29ECF19-4844-4B93-90B7-6A2D03090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1970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Oval 5">
              <a:extLst>
                <a:ext uri="{FF2B5EF4-FFF2-40B4-BE49-F238E27FC236}">
                  <a16:creationId xmlns:a16="http://schemas.microsoft.com/office/drawing/2014/main" id="{C940CE61-2BA6-4F58-9418-D855E8EEF1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5306" y="5254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468D9FC1-5D3C-43C6-AF34-C3C6B10A6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894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46AC4B79-432D-45E1-B754-54A21E93F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394" y="525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8" name="Oval 8">
              <a:extLst>
                <a:ext uri="{FF2B5EF4-FFF2-40B4-BE49-F238E27FC236}">
                  <a16:creationId xmlns:a16="http://schemas.microsoft.com/office/drawing/2014/main" id="{95C62D6A-CCF5-47CA-8D2B-B9FBDC12FD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8494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19" name="Oval 9">
              <a:extLst>
                <a:ext uri="{FF2B5EF4-FFF2-40B4-BE49-F238E27FC236}">
                  <a16:creationId xmlns:a16="http://schemas.microsoft.com/office/drawing/2014/main" id="{FE91D00B-B8C9-45F1-BCA5-D56BF3ECB3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94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7DEF11AA-5349-4635-AA01-5959F6051F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994" y="33337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F797BC14-4EDE-4530-BFED-47D93A67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5306" y="90646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2" name="Oval 12">
              <a:extLst>
                <a:ext uri="{FF2B5EF4-FFF2-40B4-BE49-F238E27FC236}">
                  <a16:creationId xmlns:a16="http://schemas.microsoft.com/office/drawing/2014/main" id="{24758359-6E62-4B69-BEF8-F1E73E88C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894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FBCE161C-59F7-4B6C-A56C-75287FD15A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394" y="9064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4" name="Oval 14">
              <a:extLst>
                <a:ext uri="{FF2B5EF4-FFF2-40B4-BE49-F238E27FC236}">
                  <a16:creationId xmlns:a16="http://schemas.microsoft.com/office/drawing/2014/main" id="{42967731-53E0-4595-AE64-7BF4C556E2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8494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5" name="Oval 15">
              <a:extLst>
                <a:ext uri="{FF2B5EF4-FFF2-40B4-BE49-F238E27FC236}">
                  <a16:creationId xmlns:a16="http://schemas.microsoft.com/office/drawing/2014/main" id="{D9656E5C-2539-45BE-B2B9-CEF8EB2A99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494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6" name="Oval 16">
              <a:extLst>
                <a:ext uri="{FF2B5EF4-FFF2-40B4-BE49-F238E27FC236}">
                  <a16:creationId xmlns:a16="http://schemas.microsoft.com/office/drawing/2014/main" id="{B83B6F3E-8EE2-49AA-8782-A535CBFAFE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994" y="71596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28" name="Oval 5">
              <a:extLst>
                <a:ext uri="{FF2B5EF4-FFF2-40B4-BE49-F238E27FC236}">
                  <a16:creationId xmlns:a16="http://schemas.microsoft.com/office/drawing/2014/main" id="{A1985DE0-1829-452A-8D06-990F85EFF5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133" y="128667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Oval 6">
              <a:extLst>
                <a:ext uri="{FF2B5EF4-FFF2-40B4-BE49-F238E27FC236}">
                  <a16:creationId xmlns:a16="http://schemas.microsoft.com/office/drawing/2014/main" id="{BE904090-5021-4B4B-A86F-D430616A24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4721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Oval 7">
              <a:extLst>
                <a:ext uri="{FF2B5EF4-FFF2-40B4-BE49-F238E27FC236}">
                  <a16:creationId xmlns:a16="http://schemas.microsoft.com/office/drawing/2014/main" id="{91021274-1273-4E8C-97A7-49E195123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221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Oval 8">
              <a:extLst>
                <a:ext uri="{FF2B5EF4-FFF2-40B4-BE49-F238E27FC236}">
                  <a16:creationId xmlns:a16="http://schemas.microsoft.com/office/drawing/2014/main" id="{0D5FDE6A-4309-4103-A518-B2112DB2C3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321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Oval 9">
              <a:extLst>
                <a:ext uri="{FF2B5EF4-FFF2-40B4-BE49-F238E27FC236}">
                  <a16:creationId xmlns:a16="http://schemas.microsoft.com/office/drawing/2014/main" id="{FA1ADA88-D056-45AC-AA90-173C6EC662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321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Oval 10">
              <a:extLst>
                <a:ext uri="{FF2B5EF4-FFF2-40B4-BE49-F238E27FC236}">
                  <a16:creationId xmlns:a16="http://schemas.microsoft.com/office/drawing/2014/main" id="{41B55974-14BF-425C-9C04-B2FC62FCA7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6821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" name="Oval 11">
              <a:extLst>
                <a:ext uri="{FF2B5EF4-FFF2-40B4-BE49-F238E27FC236}">
                  <a16:creationId xmlns:a16="http://schemas.microsoft.com/office/drawing/2014/main" id="{F23F6DA9-8E92-444D-8CF3-C3807ED393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133" y="166767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" name="Oval 12">
              <a:extLst>
                <a:ext uri="{FF2B5EF4-FFF2-40B4-BE49-F238E27FC236}">
                  <a16:creationId xmlns:a16="http://schemas.microsoft.com/office/drawing/2014/main" id="{7FD77725-A667-4838-8EA8-508C55025B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4721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" name="Oval 13">
              <a:extLst>
                <a:ext uri="{FF2B5EF4-FFF2-40B4-BE49-F238E27FC236}">
                  <a16:creationId xmlns:a16="http://schemas.microsoft.com/office/drawing/2014/main" id="{75BAEEB5-64F3-4CC7-82B1-55CBAAC21D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221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" name="Oval 14">
              <a:extLst>
                <a:ext uri="{FF2B5EF4-FFF2-40B4-BE49-F238E27FC236}">
                  <a16:creationId xmlns:a16="http://schemas.microsoft.com/office/drawing/2014/main" id="{2C48B21C-DF11-4F9A-8F4B-231A578425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321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" name="Oval 15">
              <a:extLst>
                <a:ext uri="{FF2B5EF4-FFF2-40B4-BE49-F238E27FC236}">
                  <a16:creationId xmlns:a16="http://schemas.microsoft.com/office/drawing/2014/main" id="{E7CEE921-5E67-44CE-8038-120B26235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321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" name="Oval 16">
              <a:extLst>
                <a:ext uri="{FF2B5EF4-FFF2-40B4-BE49-F238E27FC236}">
                  <a16:creationId xmlns:a16="http://schemas.microsoft.com/office/drawing/2014/main" id="{BF7A2F5D-A424-4CEE-9C1A-7A2FD897FF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6821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335C1A74-9A46-418F-91F1-F4255C7F2B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625" y="128667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" name="Oval 6">
              <a:extLst>
                <a:ext uri="{FF2B5EF4-FFF2-40B4-BE49-F238E27FC236}">
                  <a16:creationId xmlns:a16="http://schemas.microsoft.com/office/drawing/2014/main" id="{7F6C6BEA-C88C-4789-A748-758EC8DEC4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213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5926875C-876C-4766-8A50-79E14B9DC3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713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EFCBB0FA-8999-4F67-A1F0-2D0DEFF61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8813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" name="Oval 9">
              <a:extLst>
                <a:ext uri="{FF2B5EF4-FFF2-40B4-BE49-F238E27FC236}">
                  <a16:creationId xmlns:a16="http://schemas.microsoft.com/office/drawing/2014/main" id="{22949013-1FDD-4E0D-A4FC-AF1357A59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7813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Oval 10">
              <a:extLst>
                <a:ext uri="{FF2B5EF4-FFF2-40B4-BE49-F238E27FC236}">
                  <a16:creationId xmlns:a16="http://schemas.microsoft.com/office/drawing/2014/main" id="{DC553994-98E3-4A14-86A1-35D1890A77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313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" name="Oval 11">
              <a:extLst>
                <a:ext uri="{FF2B5EF4-FFF2-40B4-BE49-F238E27FC236}">
                  <a16:creationId xmlns:a16="http://schemas.microsoft.com/office/drawing/2014/main" id="{82EFF6A2-E332-49B4-B9B3-8CB4C3BA3B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625" y="166767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" name="Oval 12">
              <a:extLst>
                <a:ext uri="{FF2B5EF4-FFF2-40B4-BE49-F238E27FC236}">
                  <a16:creationId xmlns:a16="http://schemas.microsoft.com/office/drawing/2014/main" id="{5D7975E7-DEDE-4699-857C-D739BF2E1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213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" name="Oval 13">
              <a:extLst>
                <a:ext uri="{FF2B5EF4-FFF2-40B4-BE49-F238E27FC236}">
                  <a16:creationId xmlns:a16="http://schemas.microsoft.com/office/drawing/2014/main" id="{1484B47A-2B4B-42F8-AE81-376624476F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713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" name="Oval 14">
              <a:extLst>
                <a:ext uri="{FF2B5EF4-FFF2-40B4-BE49-F238E27FC236}">
                  <a16:creationId xmlns:a16="http://schemas.microsoft.com/office/drawing/2014/main" id="{74C58CC4-3451-4078-8D5B-56A37F9779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8813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" name="Oval 15">
              <a:extLst>
                <a:ext uri="{FF2B5EF4-FFF2-40B4-BE49-F238E27FC236}">
                  <a16:creationId xmlns:a16="http://schemas.microsoft.com/office/drawing/2014/main" id="{067BE992-0FD1-40AD-910C-ED55D946E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7813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Oval 16">
              <a:extLst>
                <a:ext uri="{FF2B5EF4-FFF2-40B4-BE49-F238E27FC236}">
                  <a16:creationId xmlns:a16="http://schemas.microsoft.com/office/drawing/2014/main" id="{7D6EDD2D-CC2C-465E-BCA4-CD9BD7116A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313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Oval 6">
              <a:extLst>
                <a:ext uri="{FF2B5EF4-FFF2-40B4-BE49-F238E27FC236}">
                  <a16:creationId xmlns:a16="http://schemas.microsoft.com/office/drawing/2014/main" id="{9D0F4EE7-CA60-44CB-8FD0-023FA49614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705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Oval 7">
              <a:extLst>
                <a:ext uri="{FF2B5EF4-FFF2-40B4-BE49-F238E27FC236}">
                  <a16:creationId xmlns:a16="http://schemas.microsoft.com/office/drawing/2014/main" id="{5F548291-5DED-4A9C-9FA3-17F71F4ED0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205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" name="Oval 9">
              <a:extLst>
                <a:ext uri="{FF2B5EF4-FFF2-40B4-BE49-F238E27FC236}">
                  <a16:creationId xmlns:a16="http://schemas.microsoft.com/office/drawing/2014/main" id="{5AE563F6-C998-4907-B3B1-648833F59C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305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" name="Oval 12">
              <a:extLst>
                <a:ext uri="{FF2B5EF4-FFF2-40B4-BE49-F238E27FC236}">
                  <a16:creationId xmlns:a16="http://schemas.microsoft.com/office/drawing/2014/main" id="{A0A83CCE-EA81-4AE1-9E12-5DC58D1768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705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" name="Oval 13">
              <a:extLst>
                <a:ext uri="{FF2B5EF4-FFF2-40B4-BE49-F238E27FC236}">
                  <a16:creationId xmlns:a16="http://schemas.microsoft.com/office/drawing/2014/main" id="{B00F03C7-2D1A-44BD-8125-33D50A3EF9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205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" name="Oval 15">
              <a:extLst>
                <a:ext uri="{FF2B5EF4-FFF2-40B4-BE49-F238E27FC236}">
                  <a16:creationId xmlns:a16="http://schemas.microsoft.com/office/drawing/2014/main" id="{B44E52CB-A453-498A-8F60-8790C7B8DE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305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" name="Oval 5">
              <a:extLst>
                <a:ext uri="{FF2B5EF4-FFF2-40B4-BE49-F238E27FC236}">
                  <a16:creationId xmlns:a16="http://schemas.microsoft.com/office/drawing/2014/main" id="{A7ABC780-EBB9-4EE4-80B9-9B5696B541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641" y="128667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3" name="Oval 6">
              <a:extLst>
                <a:ext uri="{FF2B5EF4-FFF2-40B4-BE49-F238E27FC236}">
                  <a16:creationId xmlns:a16="http://schemas.microsoft.com/office/drawing/2014/main" id="{90E5B43E-1314-4B94-950A-E8DF81514F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9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4" name="Oval 7">
              <a:extLst>
                <a:ext uri="{FF2B5EF4-FFF2-40B4-BE49-F238E27FC236}">
                  <a16:creationId xmlns:a16="http://schemas.microsoft.com/office/drawing/2014/main" id="{68415E2E-1392-4776-B6CD-9F0407721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729" y="1286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5" name="Oval 8">
              <a:extLst>
                <a:ext uri="{FF2B5EF4-FFF2-40B4-BE49-F238E27FC236}">
                  <a16:creationId xmlns:a16="http://schemas.microsoft.com/office/drawing/2014/main" id="{FDD3C399-C9A5-45FE-8E40-95938AB580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829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6" name="Oval 9">
              <a:extLst>
                <a:ext uri="{FF2B5EF4-FFF2-40B4-BE49-F238E27FC236}">
                  <a16:creationId xmlns:a16="http://schemas.microsoft.com/office/drawing/2014/main" id="{CF2B2BF0-1D32-4C7C-B27A-9B755696C9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829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7" name="Oval 10">
              <a:extLst>
                <a:ext uri="{FF2B5EF4-FFF2-40B4-BE49-F238E27FC236}">
                  <a16:creationId xmlns:a16="http://schemas.microsoft.com/office/drawing/2014/main" id="{C2685A31-B8A4-42C2-9A63-2E49CC203A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329" y="109458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8" name="Oval 11">
              <a:extLst>
                <a:ext uri="{FF2B5EF4-FFF2-40B4-BE49-F238E27FC236}">
                  <a16:creationId xmlns:a16="http://schemas.microsoft.com/office/drawing/2014/main" id="{31B65A2D-BCA0-4D1B-9CA3-CFF38BD155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641" y="166767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39" name="Oval 12">
              <a:extLst>
                <a:ext uri="{FF2B5EF4-FFF2-40B4-BE49-F238E27FC236}">
                  <a16:creationId xmlns:a16="http://schemas.microsoft.com/office/drawing/2014/main" id="{FB192E56-FA3E-4C3C-973B-097EBB6395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29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40" name="Oval 13">
              <a:extLst>
                <a:ext uri="{FF2B5EF4-FFF2-40B4-BE49-F238E27FC236}">
                  <a16:creationId xmlns:a16="http://schemas.microsoft.com/office/drawing/2014/main" id="{CE19B59C-F662-4DBE-9891-073C95EF58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3729" y="16676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41" name="Oval 14">
              <a:extLst>
                <a:ext uri="{FF2B5EF4-FFF2-40B4-BE49-F238E27FC236}">
                  <a16:creationId xmlns:a16="http://schemas.microsoft.com/office/drawing/2014/main" id="{5800379B-9518-4E98-80B4-0FC0AF22CC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829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42" name="Oval 15">
              <a:extLst>
                <a:ext uri="{FF2B5EF4-FFF2-40B4-BE49-F238E27FC236}">
                  <a16:creationId xmlns:a16="http://schemas.microsoft.com/office/drawing/2014/main" id="{C10B8D41-05C6-42AC-B456-69138A2E18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829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43" name="Oval 16">
              <a:extLst>
                <a:ext uri="{FF2B5EF4-FFF2-40B4-BE49-F238E27FC236}">
                  <a16:creationId xmlns:a16="http://schemas.microsoft.com/office/drawing/2014/main" id="{53021467-9C56-4A74-BFCA-74D81F44C5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329" y="147717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245" name="Oval 5">
              <a:extLst>
                <a:ext uri="{FF2B5EF4-FFF2-40B4-BE49-F238E27FC236}">
                  <a16:creationId xmlns:a16="http://schemas.microsoft.com/office/drawing/2014/main" id="{295F1E7E-C96E-4679-9788-B2A0AB994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6106" y="205183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" name="Oval 6">
              <a:extLst>
                <a:ext uri="{FF2B5EF4-FFF2-40B4-BE49-F238E27FC236}">
                  <a16:creationId xmlns:a16="http://schemas.microsoft.com/office/drawing/2014/main" id="{65E7EB30-9626-4DC2-8F50-6400CFC07A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6694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7">
              <a:extLst>
                <a:ext uri="{FF2B5EF4-FFF2-40B4-BE49-F238E27FC236}">
                  <a16:creationId xmlns:a16="http://schemas.microsoft.com/office/drawing/2014/main" id="{0E143C57-E100-49E3-BBAB-BE621C0604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194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8">
              <a:extLst>
                <a:ext uri="{FF2B5EF4-FFF2-40B4-BE49-F238E27FC236}">
                  <a16:creationId xmlns:a16="http://schemas.microsoft.com/office/drawing/2014/main" id="{DE18B43D-0888-41FF-985B-14D08B548C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9294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Oval 9">
              <a:extLst>
                <a:ext uri="{FF2B5EF4-FFF2-40B4-BE49-F238E27FC236}">
                  <a16:creationId xmlns:a16="http://schemas.microsoft.com/office/drawing/2014/main" id="{8DA544CE-F8E4-4875-8B22-60B7F88F43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8294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" name="Oval 10">
              <a:extLst>
                <a:ext uri="{FF2B5EF4-FFF2-40B4-BE49-F238E27FC236}">
                  <a16:creationId xmlns:a16="http://schemas.microsoft.com/office/drawing/2014/main" id="{1B8427A3-8535-474D-B22A-1495D89285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794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" name="Oval 11">
              <a:extLst>
                <a:ext uri="{FF2B5EF4-FFF2-40B4-BE49-F238E27FC236}">
                  <a16:creationId xmlns:a16="http://schemas.microsoft.com/office/drawing/2014/main" id="{9E6E1A80-1458-44A9-B7A8-28BA7785D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6106" y="243283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Oval 12">
              <a:extLst>
                <a:ext uri="{FF2B5EF4-FFF2-40B4-BE49-F238E27FC236}">
                  <a16:creationId xmlns:a16="http://schemas.microsoft.com/office/drawing/2014/main" id="{33CD9950-FB39-442A-A4A9-ECD0B415FA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6694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Oval 13">
              <a:extLst>
                <a:ext uri="{FF2B5EF4-FFF2-40B4-BE49-F238E27FC236}">
                  <a16:creationId xmlns:a16="http://schemas.microsoft.com/office/drawing/2014/main" id="{DB38A073-2EF9-453A-A12E-56E0477FC6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194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Oval 14">
              <a:extLst>
                <a:ext uri="{FF2B5EF4-FFF2-40B4-BE49-F238E27FC236}">
                  <a16:creationId xmlns:a16="http://schemas.microsoft.com/office/drawing/2014/main" id="{F61F6086-B963-4528-BD3B-E90DBC58F9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9294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Oval 15">
              <a:extLst>
                <a:ext uri="{FF2B5EF4-FFF2-40B4-BE49-F238E27FC236}">
                  <a16:creationId xmlns:a16="http://schemas.microsoft.com/office/drawing/2014/main" id="{88F5D810-028D-4496-83FD-D4FDEC702E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8294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Oval 16">
              <a:extLst>
                <a:ext uri="{FF2B5EF4-FFF2-40B4-BE49-F238E27FC236}">
                  <a16:creationId xmlns:a16="http://schemas.microsoft.com/office/drawing/2014/main" id="{B990C97E-F5C2-428A-847D-CAF8EB2AB5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794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8" name="Oval 5">
              <a:extLst>
                <a:ext uri="{FF2B5EF4-FFF2-40B4-BE49-F238E27FC236}">
                  <a16:creationId xmlns:a16="http://schemas.microsoft.com/office/drawing/2014/main" id="{A4B5D173-B0A8-431A-9870-F3C8348FEB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7598" y="205183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9" name="Oval 6">
              <a:extLst>
                <a:ext uri="{FF2B5EF4-FFF2-40B4-BE49-F238E27FC236}">
                  <a16:creationId xmlns:a16="http://schemas.microsoft.com/office/drawing/2014/main" id="{9784F59C-F556-4780-AE91-43EC14D87D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8186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Oval 7">
              <a:extLst>
                <a:ext uri="{FF2B5EF4-FFF2-40B4-BE49-F238E27FC236}">
                  <a16:creationId xmlns:a16="http://schemas.microsoft.com/office/drawing/2014/main" id="{1FE79657-27D0-4EE9-A3C8-460EFCF2FF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8686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Oval 8">
              <a:extLst>
                <a:ext uri="{FF2B5EF4-FFF2-40B4-BE49-F238E27FC236}">
                  <a16:creationId xmlns:a16="http://schemas.microsoft.com/office/drawing/2014/main" id="{7DCCA6CD-EDCC-4198-B76F-C03A4BCE09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786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Oval 9">
              <a:extLst>
                <a:ext uri="{FF2B5EF4-FFF2-40B4-BE49-F238E27FC236}">
                  <a16:creationId xmlns:a16="http://schemas.microsoft.com/office/drawing/2014/main" id="{CF9BFBF8-6F2C-4A15-9DF5-95FA890B2C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786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Oval 10">
              <a:extLst>
                <a:ext uri="{FF2B5EF4-FFF2-40B4-BE49-F238E27FC236}">
                  <a16:creationId xmlns:a16="http://schemas.microsoft.com/office/drawing/2014/main" id="{0F7989F3-2550-4F30-96B7-38268B0DE7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0286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Oval 11">
              <a:extLst>
                <a:ext uri="{FF2B5EF4-FFF2-40B4-BE49-F238E27FC236}">
                  <a16:creationId xmlns:a16="http://schemas.microsoft.com/office/drawing/2014/main" id="{AA9F6EAA-5629-4DF4-A302-A0E92747F8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7598" y="243283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Oval 12">
              <a:extLst>
                <a:ext uri="{FF2B5EF4-FFF2-40B4-BE49-F238E27FC236}">
                  <a16:creationId xmlns:a16="http://schemas.microsoft.com/office/drawing/2014/main" id="{09F361DA-5142-44AA-B456-2D5264DBA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8186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Oval 13">
              <a:extLst>
                <a:ext uri="{FF2B5EF4-FFF2-40B4-BE49-F238E27FC236}">
                  <a16:creationId xmlns:a16="http://schemas.microsoft.com/office/drawing/2014/main" id="{BD20E30F-EBB1-4965-9FFA-D656215C29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8686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Oval 14">
              <a:extLst>
                <a:ext uri="{FF2B5EF4-FFF2-40B4-BE49-F238E27FC236}">
                  <a16:creationId xmlns:a16="http://schemas.microsoft.com/office/drawing/2014/main" id="{6349B7E4-1DF4-4F73-9538-6B6AEFA39C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786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Oval 15">
              <a:extLst>
                <a:ext uri="{FF2B5EF4-FFF2-40B4-BE49-F238E27FC236}">
                  <a16:creationId xmlns:a16="http://schemas.microsoft.com/office/drawing/2014/main" id="{501F47F0-E869-4CA9-AC62-9509CE5D88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786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Oval 16">
              <a:extLst>
                <a:ext uri="{FF2B5EF4-FFF2-40B4-BE49-F238E27FC236}">
                  <a16:creationId xmlns:a16="http://schemas.microsoft.com/office/drawing/2014/main" id="{7D46A6C8-125F-4885-B5D5-698D388DEA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0286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Oval 6">
              <a:extLst>
                <a:ext uri="{FF2B5EF4-FFF2-40B4-BE49-F238E27FC236}">
                  <a16:creationId xmlns:a16="http://schemas.microsoft.com/office/drawing/2014/main" id="{EABE89CC-116E-4A46-8E17-3B5D041BD3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9678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Oval 7">
              <a:extLst>
                <a:ext uri="{FF2B5EF4-FFF2-40B4-BE49-F238E27FC236}">
                  <a16:creationId xmlns:a16="http://schemas.microsoft.com/office/drawing/2014/main" id="{18C9CCCF-4A93-4D2F-A971-285128410A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0178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Oval 9">
              <a:extLst>
                <a:ext uri="{FF2B5EF4-FFF2-40B4-BE49-F238E27FC236}">
                  <a16:creationId xmlns:a16="http://schemas.microsoft.com/office/drawing/2014/main" id="{DE9978A3-5DC2-42CA-B933-23DF60870E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1278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Oval 12">
              <a:extLst>
                <a:ext uri="{FF2B5EF4-FFF2-40B4-BE49-F238E27FC236}">
                  <a16:creationId xmlns:a16="http://schemas.microsoft.com/office/drawing/2014/main" id="{EA658F4D-A40B-4E2C-8F02-4EA6679D99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9678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Oval 13">
              <a:extLst>
                <a:ext uri="{FF2B5EF4-FFF2-40B4-BE49-F238E27FC236}">
                  <a16:creationId xmlns:a16="http://schemas.microsoft.com/office/drawing/2014/main" id="{BBEE682B-3408-4C3A-B51B-D2E57DAA6A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0178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Oval 15">
              <a:extLst>
                <a:ext uri="{FF2B5EF4-FFF2-40B4-BE49-F238E27FC236}">
                  <a16:creationId xmlns:a16="http://schemas.microsoft.com/office/drawing/2014/main" id="{ED03C45D-87DA-4498-95B6-80D108258A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1278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9" name="Oval 5">
              <a:extLst>
                <a:ext uri="{FF2B5EF4-FFF2-40B4-BE49-F238E27FC236}">
                  <a16:creationId xmlns:a16="http://schemas.microsoft.com/office/drawing/2014/main" id="{6E0A8E82-5BB4-41B1-8DE8-61ADBEC9AF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14" y="205183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0" name="Oval 6">
              <a:extLst>
                <a:ext uri="{FF2B5EF4-FFF2-40B4-BE49-F238E27FC236}">
                  <a16:creationId xmlns:a16="http://schemas.microsoft.com/office/drawing/2014/main" id="{EE979A7E-6CFF-4DD2-8C64-02C1B5923D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202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1" name="Oval 7">
              <a:extLst>
                <a:ext uri="{FF2B5EF4-FFF2-40B4-BE49-F238E27FC236}">
                  <a16:creationId xmlns:a16="http://schemas.microsoft.com/office/drawing/2014/main" id="{13904AD1-CB06-48AF-97EF-1BAEDD1A23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5702" y="2051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2" name="Oval 8">
              <a:extLst>
                <a:ext uri="{FF2B5EF4-FFF2-40B4-BE49-F238E27FC236}">
                  <a16:creationId xmlns:a16="http://schemas.microsoft.com/office/drawing/2014/main" id="{98768AF0-768B-4471-9662-2F8AB504C8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802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3" name="Oval 9">
              <a:extLst>
                <a:ext uri="{FF2B5EF4-FFF2-40B4-BE49-F238E27FC236}">
                  <a16:creationId xmlns:a16="http://schemas.microsoft.com/office/drawing/2014/main" id="{883BA55E-9A78-4679-91C7-B7FAF69BF5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802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4" name="Oval 10">
              <a:extLst>
                <a:ext uri="{FF2B5EF4-FFF2-40B4-BE49-F238E27FC236}">
                  <a16:creationId xmlns:a16="http://schemas.microsoft.com/office/drawing/2014/main" id="{7059C4D2-4FF0-4511-8D44-22F9E0869F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302" y="185975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5" name="Oval 11">
              <a:extLst>
                <a:ext uri="{FF2B5EF4-FFF2-40B4-BE49-F238E27FC236}">
                  <a16:creationId xmlns:a16="http://schemas.microsoft.com/office/drawing/2014/main" id="{80E53A4B-C227-45E9-835A-AC683A90F1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14" y="243283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6" name="Oval 12">
              <a:extLst>
                <a:ext uri="{FF2B5EF4-FFF2-40B4-BE49-F238E27FC236}">
                  <a16:creationId xmlns:a16="http://schemas.microsoft.com/office/drawing/2014/main" id="{AC98BCAE-F682-49F1-93FC-2188D3BDAD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202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7" name="Oval 13">
              <a:extLst>
                <a:ext uri="{FF2B5EF4-FFF2-40B4-BE49-F238E27FC236}">
                  <a16:creationId xmlns:a16="http://schemas.microsoft.com/office/drawing/2014/main" id="{4AA05D89-E99F-4C71-8925-705F4D026D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5702" y="24328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8" name="Oval 14">
              <a:extLst>
                <a:ext uri="{FF2B5EF4-FFF2-40B4-BE49-F238E27FC236}">
                  <a16:creationId xmlns:a16="http://schemas.microsoft.com/office/drawing/2014/main" id="{A7D86437-04CB-462F-B0F5-78C2C60EB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802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59" name="Oval 15">
              <a:extLst>
                <a:ext uri="{FF2B5EF4-FFF2-40B4-BE49-F238E27FC236}">
                  <a16:creationId xmlns:a16="http://schemas.microsoft.com/office/drawing/2014/main" id="{EC28F2CC-55FA-4E58-8C70-42A87A110C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802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60" name="Oval 16">
              <a:extLst>
                <a:ext uri="{FF2B5EF4-FFF2-40B4-BE49-F238E27FC236}">
                  <a16:creationId xmlns:a16="http://schemas.microsoft.com/office/drawing/2014/main" id="{36F9C710-AADE-42B0-82BE-56F5F0E2F1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302" y="224233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362" name="Oval 5">
              <a:extLst>
                <a:ext uri="{FF2B5EF4-FFF2-40B4-BE49-F238E27FC236}">
                  <a16:creationId xmlns:a16="http://schemas.microsoft.com/office/drawing/2014/main" id="{9042C329-F406-4BFC-BE8C-347FF902A2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417" y="3575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3" name="Oval 6">
              <a:extLst>
                <a:ext uri="{FF2B5EF4-FFF2-40B4-BE49-F238E27FC236}">
                  <a16:creationId xmlns:a16="http://schemas.microsoft.com/office/drawing/2014/main" id="{618CE950-9ABA-4B38-BAE0-7CF807781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005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4" name="Oval 7">
              <a:extLst>
                <a:ext uri="{FF2B5EF4-FFF2-40B4-BE49-F238E27FC236}">
                  <a16:creationId xmlns:a16="http://schemas.microsoft.com/office/drawing/2014/main" id="{BE51ACBE-5305-4AFB-B0A4-1524CF8629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505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5" name="Oval 8">
              <a:extLst>
                <a:ext uri="{FF2B5EF4-FFF2-40B4-BE49-F238E27FC236}">
                  <a16:creationId xmlns:a16="http://schemas.microsoft.com/office/drawing/2014/main" id="{27D5C1A8-7EA0-4C4A-842F-4EF65AF51B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605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6" name="Oval 9">
              <a:extLst>
                <a:ext uri="{FF2B5EF4-FFF2-40B4-BE49-F238E27FC236}">
                  <a16:creationId xmlns:a16="http://schemas.microsoft.com/office/drawing/2014/main" id="{02C84B12-E1F8-4F73-9A46-BCD3282BF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605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7" name="Oval 10">
              <a:extLst>
                <a:ext uri="{FF2B5EF4-FFF2-40B4-BE49-F238E27FC236}">
                  <a16:creationId xmlns:a16="http://schemas.microsoft.com/office/drawing/2014/main" id="{77519828-281D-48F2-AB18-7BCC05A551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7105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8" name="Oval 11">
              <a:extLst>
                <a:ext uri="{FF2B5EF4-FFF2-40B4-BE49-F238E27FC236}">
                  <a16:creationId xmlns:a16="http://schemas.microsoft.com/office/drawing/2014/main" id="{CCBE2E9F-959E-4119-BDB4-006F00D5B3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417" y="3956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9" name="Oval 12">
              <a:extLst>
                <a:ext uri="{FF2B5EF4-FFF2-40B4-BE49-F238E27FC236}">
                  <a16:creationId xmlns:a16="http://schemas.microsoft.com/office/drawing/2014/main" id="{4A76549F-C0E1-4C65-B025-24F31885B9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005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0" name="Oval 13">
              <a:extLst>
                <a:ext uri="{FF2B5EF4-FFF2-40B4-BE49-F238E27FC236}">
                  <a16:creationId xmlns:a16="http://schemas.microsoft.com/office/drawing/2014/main" id="{8FA5E4DC-8BE0-4CDF-94DF-439C34A1B5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505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1" name="Oval 14">
              <a:extLst>
                <a:ext uri="{FF2B5EF4-FFF2-40B4-BE49-F238E27FC236}">
                  <a16:creationId xmlns:a16="http://schemas.microsoft.com/office/drawing/2014/main" id="{F6EB30EE-A503-4667-BD37-8F4D41B0F6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605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2" name="Oval 15">
              <a:extLst>
                <a:ext uri="{FF2B5EF4-FFF2-40B4-BE49-F238E27FC236}">
                  <a16:creationId xmlns:a16="http://schemas.microsoft.com/office/drawing/2014/main" id="{E7CEA2F0-9722-4583-B763-42845018AC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605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3" name="Oval 16">
              <a:extLst>
                <a:ext uri="{FF2B5EF4-FFF2-40B4-BE49-F238E27FC236}">
                  <a16:creationId xmlns:a16="http://schemas.microsoft.com/office/drawing/2014/main" id="{B73A039D-8DFF-4AAA-B798-8B6877645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7105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5" name="Oval 5">
              <a:extLst>
                <a:ext uri="{FF2B5EF4-FFF2-40B4-BE49-F238E27FC236}">
                  <a16:creationId xmlns:a16="http://schemas.microsoft.com/office/drawing/2014/main" id="{03130659-FB2A-4A79-9C48-407690C13B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909" y="3575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6" name="Oval 6">
              <a:extLst>
                <a:ext uri="{FF2B5EF4-FFF2-40B4-BE49-F238E27FC236}">
                  <a16:creationId xmlns:a16="http://schemas.microsoft.com/office/drawing/2014/main" id="{591FCB57-212C-4B9F-91B2-C18B635D4C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497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7" name="Oval 7">
              <a:extLst>
                <a:ext uri="{FF2B5EF4-FFF2-40B4-BE49-F238E27FC236}">
                  <a16:creationId xmlns:a16="http://schemas.microsoft.com/office/drawing/2014/main" id="{43549A37-5055-4DF3-B745-A70660C3E3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997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8" name="Oval 8">
              <a:extLst>
                <a:ext uri="{FF2B5EF4-FFF2-40B4-BE49-F238E27FC236}">
                  <a16:creationId xmlns:a16="http://schemas.microsoft.com/office/drawing/2014/main" id="{3E1A89B7-57AA-445B-B906-6704399A9B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9097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9" name="Oval 9">
              <a:extLst>
                <a:ext uri="{FF2B5EF4-FFF2-40B4-BE49-F238E27FC236}">
                  <a16:creationId xmlns:a16="http://schemas.microsoft.com/office/drawing/2014/main" id="{DF8EEB81-1AEF-4820-830F-334CC5D8C9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8097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0" name="Oval 10">
              <a:extLst>
                <a:ext uri="{FF2B5EF4-FFF2-40B4-BE49-F238E27FC236}">
                  <a16:creationId xmlns:a16="http://schemas.microsoft.com/office/drawing/2014/main" id="{A5D49217-FE08-4D4D-92F6-DB36F9B2F3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597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1" name="Oval 11">
              <a:extLst>
                <a:ext uri="{FF2B5EF4-FFF2-40B4-BE49-F238E27FC236}">
                  <a16:creationId xmlns:a16="http://schemas.microsoft.com/office/drawing/2014/main" id="{B2BBBD83-960F-445B-BBBC-EF75113D5A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5909" y="3956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2" name="Oval 12">
              <a:extLst>
                <a:ext uri="{FF2B5EF4-FFF2-40B4-BE49-F238E27FC236}">
                  <a16:creationId xmlns:a16="http://schemas.microsoft.com/office/drawing/2014/main" id="{CF4C675D-E469-4468-9143-7CF7060653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497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3" name="Oval 13">
              <a:extLst>
                <a:ext uri="{FF2B5EF4-FFF2-40B4-BE49-F238E27FC236}">
                  <a16:creationId xmlns:a16="http://schemas.microsoft.com/office/drawing/2014/main" id="{1096B100-46CF-4DC3-BDB1-A492294A4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6997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4" name="Oval 14">
              <a:extLst>
                <a:ext uri="{FF2B5EF4-FFF2-40B4-BE49-F238E27FC236}">
                  <a16:creationId xmlns:a16="http://schemas.microsoft.com/office/drawing/2014/main" id="{2503C323-1125-4091-BBB7-7382F6277A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9097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5" name="Oval 15">
              <a:extLst>
                <a:ext uri="{FF2B5EF4-FFF2-40B4-BE49-F238E27FC236}">
                  <a16:creationId xmlns:a16="http://schemas.microsoft.com/office/drawing/2014/main" id="{E15F5509-47D0-47FC-95FF-8BD169DFF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8097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6" name="Oval 16">
              <a:extLst>
                <a:ext uri="{FF2B5EF4-FFF2-40B4-BE49-F238E27FC236}">
                  <a16:creationId xmlns:a16="http://schemas.microsoft.com/office/drawing/2014/main" id="{BF6C4C61-083F-42CA-A16F-C82C971AD9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597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9" name="Oval 6">
              <a:extLst>
                <a:ext uri="{FF2B5EF4-FFF2-40B4-BE49-F238E27FC236}">
                  <a16:creationId xmlns:a16="http://schemas.microsoft.com/office/drawing/2014/main" id="{662DF21E-6B1E-4077-B603-6474806D70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989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0" name="Oval 7">
              <a:extLst>
                <a:ext uri="{FF2B5EF4-FFF2-40B4-BE49-F238E27FC236}">
                  <a16:creationId xmlns:a16="http://schemas.microsoft.com/office/drawing/2014/main" id="{F66BE03A-1FB5-43B5-B870-751AF40B2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489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2" name="Oval 9">
              <a:extLst>
                <a:ext uri="{FF2B5EF4-FFF2-40B4-BE49-F238E27FC236}">
                  <a16:creationId xmlns:a16="http://schemas.microsoft.com/office/drawing/2014/main" id="{FD43759B-51D2-46E1-AF1F-82C3C33392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589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5" name="Oval 12">
              <a:extLst>
                <a:ext uri="{FF2B5EF4-FFF2-40B4-BE49-F238E27FC236}">
                  <a16:creationId xmlns:a16="http://schemas.microsoft.com/office/drawing/2014/main" id="{13115B15-0815-4EB7-8E1D-5458029B00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7989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6" name="Oval 13">
              <a:extLst>
                <a:ext uri="{FF2B5EF4-FFF2-40B4-BE49-F238E27FC236}">
                  <a16:creationId xmlns:a16="http://schemas.microsoft.com/office/drawing/2014/main" id="{213167A9-8298-4C3B-BFCA-6BDA4157CB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489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8" name="Oval 15">
              <a:extLst>
                <a:ext uri="{FF2B5EF4-FFF2-40B4-BE49-F238E27FC236}">
                  <a16:creationId xmlns:a16="http://schemas.microsoft.com/office/drawing/2014/main" id="{50112956-EE49-4A91-A849-1F7F5EE7A9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589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6" name="Oval 5">
              <a:extLst>
                <a:ext uri="{FF2B5EF4-FFF2-40B4-BE49-F238E27FC236}">
                  <a16:creationId xmlns:a16="http://schemas.microsoft.com/office/drawing/2014/main" id="{C2358337-9F92-4C09-9628-1CA7B6D779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25" y="3575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67" name="Oval 6">
              <a:extLst>
                <a:ext uri="{FF2B5EF4-FFF2-40B4-BE49-F238E27FC236}">
                  <a16:creationId xmlns:a16="http://schemas.microsoft.com/office/drawing/2014/main" id="{92D9474B-6A3F-4E23-BA08-8BC90CDC02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13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68" name="Oval 7">
              <a:extLst>
                <a:ext uri="{FF2B5EF4-FFF2-40B4-BE49-F238E27FC236}">
                  <a16:creationId xmlns:a16="http://schemas.microsoft.com/office/drawing/2014/main" id="{530CB71E-AA29-43D8-B190-03CDCDCDA9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13" y="3575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69" name="Oval 8">
              <a:extLst>
                <a:ext uri="{FF2B5EF4-FFF2-40B4-BE49-F238E27FC236}">
                  <a16:creationId xmlns:a16="http://schemas.microsoft.com/office/drawing/2014/main" id="{8CE0780F-1B4D-466D-986D-6189EA6D1A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113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0" name="Oval 9">
              <a:extLst>
                <a:ext uri="{FF2B5EF4-FFF2-40B4-BE49-F238E27FC236}">
                  <a16:creationId xmlns:a16="http://schemas.microsoft.com/office/drawing/2014/main" id="{AD147DCA-4D2C-4E15-B72D-51B3F5DB82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113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1" name="Oval 10">
              <a:extLst>
                <a:ext uri="{FF2B5EF4-FFF2-40B4-BE49-F238E27FC236}">
                  <a16:creationId xmlns:a16="http://schemas.microsoft.com/office/drawing/2014/main" id="{6E66C026-4896-4164-A7CA-2B30CD61DE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613" y="3383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2" name="Oval 11">
              <a:extLst>
                <a:ext uri="{FF2B5EF4-FFF2-40B4-BE49-F238E27FC236}">
                  <a16:creationId xmlns:a16="http://schemas.microsoft.com/office/drawing/2014/main" id="{7F034093-0733-4EAC-9943-9ED42C04E9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25" y="3956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3" name="Oval 12">
              <a:extLst>
                <a:ext uri="{FF2B5EF4-FFF2-40B4-BE49-F238E27FC236}">
                  <a16:creationId xmlns:a16="http://schemas.microsoft.com/office/drawing/2014/main" id="{19B3BFD2-1542-47BE-B4D9-C6F727EB2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13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4" name="Oval 13">
              <a:extLst>
                <a:ext uri="{FF2B5EF4-FFF2-40B4-BE49-F238E27FC236}">
                  <a16:creationId xmlns:a16="http://schemas.microsoft.com/office/drawing/2014/main" id="{6234F3FD-AE8E-40BE-BD23-17CD74E769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013" y="3956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5" name="Oval 14">
              <a:extLst>
                <a:ext uri="{FF2B5EF4-FFF2-40B4-BE49-F238E27FC236}">
                  <a16:creationId xmlns:a16="http://schemas.microsoft.com/office/drawing/2014/main" id="{F01F68EA-D38D-4C83-A3BA-AB2899B95C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113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6" name="Oval 15">
              <a:extLst>
                <a:ext uri="{FF2B5EF4-FFF2-40B4-BE49-F238E27FC236}">
                  <a16:creationId xmlns:a16="http://schemas.microsoft.com/office/drawing/2014/main" id="{8E233ED1-0F0A-4FB4-96E3-2E27C0C508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113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7" name="Oval 16">
              <a:extLst>
                <a:ext uri="{FF2B5EF4-FFF2-40B4-BE49-F238E27FC236}">
                  <a16:creationId xmlns:a16="http://schemas.microsoft.com/office/drawing/2014/main" id="{059B1A5C-A889-4998-B97D-A61C9DC3E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613" y="3766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479" name="Oval 5">
              <a:extLst>
                <a:ext uri="{FF2B5EF4-FFF2-40B4-BE49-F238E27FC236}">
                  <a16:creationId xmlns:a16="http://schemas.microsoft.com/office/drawing/2014/main" id="{08D89E39-1E45-4127-9202-43CF6CAD37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642" y="281702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0" name="Oval 6">
              <a:extLst>
                <a:ext uri="{FF2B5EF4-FFF2-40B4-BE49-F238E27FC236}">
                  <a16:creationId xmlns:a16="http://schemas.microsoft.com/office/drawing/2014/main" id="{98DED7F7-7C8E-43E5-89E8-E51E212C8F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230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" name="Oval 7">
              <a:extLst>
                <a:ext uri="{FF2B5EF4-FFF2-40B4-BE49-F238E27FC236}">
                  <a16:creationId xmlns:a16="http://schemas.microsoft.com/office/drawing/2014/main" id="{7F054837-5366-4D62-B977-D3AB11D098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730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" name="Oval 8">
              <a:extLst>
                <a:ext uri="{FF2B5EF4-FFF2-40B4-BE49-F238E27FC236}">
                  <a16:creationId xmlns:a16="http://schemas.microsoft.com/office/drawing/2014/main" id="{FC8DF15C-E565-4AD4-A63E-74B84C00FB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830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3" name="Oval 9">
              <a:extLst>
                <a:ext uri="{FF2B5EF4-FFF2-40B4-BE49-F238E27FC236}">
                  <a16:creationId xmlns:a16="http://schemas.microsoft.com/office/drawing/2014/main" id="{43287DA6-09AF-4CA9-ACE3-523DC96521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830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4" name="Oval 10">
              <a:extLst>
                <a:ext uri="{FF2B5EF4-FFF2-40B4-BE49-F238E27FC236}">
                  <a16:creationId xmlns:a16="http://schemas.microsoft.com/office/drawing/2014/main" id="{6270EC9E-3700-477C-8D4C-4F2A3595CA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7330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5" name="Oval 11">
              <a:extLst>
                <a:ext uri="{FF2B5EF4-FFF2-40B4-BE49-F238E27FC236}">
                  <a16:creationId xmlns:a16="http://schemas.microsoft.com/office/drawing/2014/main" id="{04FE06F3-C37B-4859-B3B1-53D2840880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4642" y="319802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6" name="Oval 12">
              <a:extLst>
                <a:ext uri="{FF2B5EF4-FFF2-40B4-BE49-F238E27FC236}">
                  <a16:creationId xmlns:a16="http://schemas.microsoft.com/office/drawing/2014/main" id="{00867A84-1BB2-457D-9664-E0DA7069D5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230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7" name="Oval 13">
              <a:extLst>
                <a:ext uri="{FF2B5EF4-FFF2-40B4-BE49-F238E27FC236}">
                  <a16:creationId xmlns:a16="http://schemas.microsoft.com/office/drawing/2014/main" id="{3DDF6171-7056-4A35-B9C1-167D62B44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5730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8" name="Oval 14">
              <a:extLst>
                <a:ext uri="{FF2B5EF4-FFF2-40B4-BE49-F238E27FC236}">
                  <a16:creationId xmlns:a16="http://schemas.microsoft.com/office/drawing/2014/main" id="{A078AE33-726F-4ACA-8DD2-54706D84F2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7830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9" name="Oval 15">
              <a:extLst>
                <a:ext uri="{FF2B5EF4-FFF2-40B4-BE49-F238E27FC236}">
                  <a16:creationId xmlns:a16="http://schemas.microsoft.com/office/drawing/2014/main" id="{15CD8F3D-BADC-4F84-827C-B4DE59BCD8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6830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0" name="Oval 16">
              <a:extLst>
                <a:ext uri="{FF2B5EF4-FFF2-40B4-BE49-F238E27FC236}">
                  <a16:creationId xmlns:a16="http://schemas.microsoft.com/office/drawing/2014/main" id="{0587A35E-E357-4980-8C8B-1D93D99F07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7330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2" name="Oval 5">
              <a:extLst>
                <a:ext uri="{FF2B5EF4-FFF2-40B4-BE49-F238E27FC236}">
                  <a16:creationId xmlns:a16="http://schemas.microsoft.com/office/drawing/2014/main" id="{A2D4D729-E1A2-4B5A-9FE4-5B266BCFFB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6134" y="281702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3" name="Oval 6">
              <a:extLst>
                <a:ext uri="{FF2B5EF4-FFF2-40B4-BE49-F238E27FC236}">
                  <a16:creationId xmlns:a16="http://schemas.microsoft.com/office/drawing/2014/main" id="{F98E0D7E-6647-4D8A-AC1D-E5FBB40D15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722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4" name="Oval 7">
              <a:extLst>
                <a:ext uri="{FF2B5EF4-FFF2-40B4-BE49-F238E27FC236}">
                  <a16:creationId xmlns:a16="http://schemas.microsoft.com/office/drawing/2014/main" id="{F369CFED-7A9F-4A47-9710-75FC784C21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7222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5" name="Oval 8">
              <a:extLst>
                <a:ext uri="{FF2B5EF4-FFF2-40B4-BE49-F238E27FC236}">
                  <a16:creationId xmlns:a16="http://schemas.microsoft.com/office/drawing/2014/main" id="{67589350-8028-4D55-BC7E-AC7036A12E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9322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6" name="Oval 9">
              <a:extLst>
                <a:ext uri="{FF2B5EF4-FFF2-40B4-BE49-F238E27FC236}">
                  <a16:creationId xmlns:a16="http://schemas.microsoft.com/office/drawing/2014/main" id="{A492D1D6-D4BE-49FD-A6A9-67C1EF9FF2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8322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7" name="Oval 10">
              <a:extLst>
                <a:ext uri="{FF2B5EF4-FFF2-40B4-BE49-F238E27FC236}">
                  <a16:creationId xmlns:a16="http://schemas.microsoft.com/office/drawing/2014/main" id="{93615E02-6424-4EFD-8371-D271D96196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822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8" name="Oval 11">
              <a:extLst>
                <a:ext uri="{FF2B5EF4-FFF2-40B4-BE49-F238E27FC236}">
                  <a16:creationId xmlns:a16="http://schemas.microsoft.com/office/drawing/2014/main" id="{606A6DD1-C248-4C61-8483-C7EEF26CB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6134" y="319802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9" name="Oval 12">
              <a:extLst>
                <a:ext uri="{FF2B5EF4-FFF2-40B4-BE49-F238E27FC236}">
                  <a16:creationId xmlns:a16="http://schemas.microsoft.com/office/drawing/2014/main" id="{D7E937B1-A086-4D14-BDCD-013A9D2829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6722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0" name="Oval 13">
              <a:extLst>
                <a:ext uri="{FF2B5EF4-FFF2-40B4-BE49-F238E27FC236}">
                  <a16:creationId xmlns:a16="http://schemas.microsoft.com/office/drawing/2014/main" id="{1F77A136-4990-4737-AACE-68738DCD9C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7222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1" name="Oval 14">
              <a:extLst>
                <a:ext uri="{FF2B5EF4-FFF2-40B4-BE49-F238E27FC236}">
                  <a16:creationId xmlns:a16="http://schemas.microsoft.com/office/drawing/2014/main" id="{6FF357B6-5A28-49AE-B28A-1305CCF90C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79322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2" name="Oval 15">
              <a:extLst>
                <a:ext uri="{FF2B5EF4-FFF2-40B4-BE49-F238E27FC236}">
                  <a16:creationId xmlns:a16="http://schemas.microsoft.com/office/drawing/2014/main" id="{F6122FEB-3543-4168-BCE9-350C9931DD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8322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3" name="Oval 16">
              <a:extLst>
                <a:ext uri="{FF2B5EF4-FFF2-40B4-BE49-F238E27FC236}">
                  <a16:creationId xmlns:a16="http://schemas.microsoft.com/office/drawing/2014/main" id="{151B6F61-741B-49A6-B111-1262D58BF7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822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6" name="Oval 6">
              <a:extLst>
                <a:ext uri="{FF2B5EF4-FFF2-40B4-BE49-F238E27FC236}">
                  <a16:creationId xmlns:a16="http://schemas.microsoft.com/office/drawing/2014/main" id="{B0463735-0A2F-4543-BC9D-C228202AF6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8214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7" name="Oval 7">
              <a:extLst>
                <a:ext uri="{FF2B5EF4-FFF2-40B4-BE49-F238E27FC236}">
                  <a16:creationId xmlns:a16="http://schemas.microsoft.com/office/drawing/2014/main" id="{5D9F4670-A93B-45D6-A519-3611B6E71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714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9" name="Oval 9">
              <a:extLst>
                <a:ext uri="{FF2B5EF4-FFF2-40B4-BE49-F238E27FC236}">
                  <a16:creationId xmlns:a16="http://schemas.microsoft.com/office/drawing/2014/main" id="{5734579B-F86A-4C78-8523-6129BC1293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814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2" name="Oval 12">
              <a:extLst>
                <a:ext uri="{FF2B5EF4-FFF2-40B4-BE49-F238E27FC236}">
                  <a16:creationId xmlns:a16="http://schemas.microsoft.com/office/drawing/2014/main" id="{FFC55C22-271B-4496-BAAC-0CBC2C742E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8214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3" name="Oval 13">
              <a:extLst>
                <a:ext uri="{FF2B5EF4-FFF2-40B4-BE49-F238E27FC236}">
                  <a16:creationId xmlns:a16="http://schemas.microsoft.com/office/drawing/2014/main" id="{5DC18AA2-DB24-43D0-AAD8-6CC0FB8D1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8714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5" name="Oval 15">
              <a:extLst>
                <a:ext uri="{FF2B5EF4-FFF2-40B4-BE49-F238E27FC236}">
                  <a16:creationId xmlns:a16="http://schemas.microsoft.com/office/drawing/2014/main" id="{3C5B854D-196B-4937-8841-E52DCE3AB3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69814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3" name="Oval 5">
              <a:extLst>
                <a:ext uri="{FF2B5EF4-FFF2-40B4-BE49-F238E27FC236}">
                  <a16:creationId xmlns:a16="http://schemas.microsoft.com/office/drawing/2014/main" id="{9E49C190-210A-41B7-887B-92196458AA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150" y="281702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4" name="Oval 6">
              <a:extLst>
                <a:ext uri="{FF2B5EF4-FFF2-40B4-BE49-F238E27FC236}">
                  <a16:creationId xmlns:a16="http://schemas.microsoft.com/office/drawing/2014/main" id="{7FCD48F4-48B5-45A1-ACCE-DF3ECEB739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38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5" name="Oval 7">
              <a:extLst>
                <a:ext uri="{FF2B5EF4-FFF2-40B4-BE49-F238E27FC236}">
                  <a16:creationId xmlns:a16="http://schemas.microsoft.com/office/drawing/2014/main" id="{5B839A32-D33B-46BE-9017-6D82C91042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238" y="2817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6" name="Oval 8">
              <a:extLst>
                <a:ext uri="{FF2B5EF4-FFF2-40B4-BE49-F238E27FC236}">
                  <a16:creationId xmlns:a16="http://schemas.microsoft.com/office/drawing/2014/main" id="{86E33135-23FA-4282-B363-1D8460F2A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338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7" name="Oval 9">
              <a:extLst>
                <a:ext uri="{FF2B5EF4-FFF2-40B4-BE49-F238E27FC236}">
                  <a16:creationId xmlns:a16="http://schemas.microsoft.com/office/drawing/2014/main" id="{68FFF4E0-4B2F-47C3-BC98-208D7F6FDA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38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8" name="Oval 10">
              <a:extLst>
                <a:ext uri="{FF2B5EF4-FFF2-40B4-BE49-F238E27FC236}">
                  <a16:creationId xmlns:a16="http://schemas.microsoft.com/office/drawing/2014/main" id="{E3DC714C-0CA4-4CC9-927E-19566E2BE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838" y="2624934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89" name="Oval 11">
              <a:extLst>
                <a:ext uri="{FF2B5EF4-FFF2-40B4-BE49-F238E27FC236}">
                  <a16:creationId xmlns:a16="http://schemas.microsoft.com/office/drawing/2014/main" id="{6D385977-54F4-4B88-BA95-95CF7F261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150" y="3198022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0" name="Oval 12">
              <a:extLst>
                <a:ext uri="{FF2B5EF4-FFF2-40B4-BE49-F238E27FC236}">
                  <a16:creationId xmlns:a16="http://schemas.microsoft.com/office/drawing/2014/main" id="{3A38EBEA-5E4A-4860-B703-95D6A9854D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38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1" name="Oval 13">
              <a:extLst>
                <a:ext uri="{FF2B5EF4-FFF2-40B4-BE49-F238E27FC236}">
                  <a16:creationId xmlns:a16="http://schemas.microsoft.com/office/drawing/2014/main" id="{463C5082-47E3-4A92-BFF0-E76DD769D6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238" y="31980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2" name="Oval 14">
              <a:extLst>
                <a:ext uri="{FF2B5EF4-FFF2-40B4-BE49-F238E27FC236}">
                  <a16:creationId xmlns:a16="http://schemas.microsoft.com/office/drawing/2014/main" id="{3B859CCE-ED15-42C4-BDDC-62BADFC18F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338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3" name="Oval 15">
              <a:extLst>
                <a:ext uri="{FF2B5EF4-FFF2-40B4-BE49-F238E27FC236}">
                  <a16:creationId xmlns:a16="http://schemas.microsoft.com/office/drawing/2014/main" id="{7008DBC1-9358-446E-8178-210AF6C580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38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4" name="Oval 16">
              <a:extLst>
                <a:ext uri="{FF2B5EF4-FFF2-40B4-BE49-F238E27FC236}">
                  <a16:creationId xmlns:a16="http://schemas.microsoft.com/office/drawing/2014/main" id="{2D57258B-4E6E-41C9-A108-FDB89EF24F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838" y="3007522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596" name="Oval 5">
              <a:extLst>
                <a:ext uri="{FF2B5EF4-FFF2-40B4-BE49-F238E27FC236}">
                  <a16:creationId xmlns:a16="http://schemas.microsoft.com/office/drawing/2014/main" id="{1562BE18-8FB0-4B08-9045-8AB2933670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728" y="433532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7" name="Oval 6">
              <a:extLst>
                <a:ext uri="{FF2B5EF4-FFF2-40B4-BE49-F238E27FC236}">
                  <a16:creationId xmlns:a16="http://schemas.microsoft.com/office/drawing/2014/main" id="{F62BE733-4E6D-4F33-AE4B-C117FB036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6316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8" name="Oval 7">
              <a:extLst>
                <a:ext uri="{FF2B5EF4-FFF2-40B4-BE49-F238E27FC236}">
                  <a16:creationId xmlns:a16="http://schemas.microsoft.com/office/drawing/2014/main" id="{EEE82F8F-E91E-4806-9E25-47A6A970F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6816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9" name="Oval 8">
              <a:extLst>
                <a:ext uri="{FF2B5EF4-FFF2-40B4-BE49-F238E27FC236}">
                  <a16:creationId xmlns:a16="http://schemas.microsoft.com/office/drawing/2014/main" id="{1A89AE58-3AED-472C-BF8B-C04745EC4A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8916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0" name="Oval 9">
              <a:extLst>
                <a:ext uri="{FF2B5EF4-FFF2-40B4-BE49-F238E27FC236}">
                  <a16:creationId xmlns:a16="http://schemas.microsoft.com/office/drawing/2014/main" id="{A85B2B53-43B0-48FD-8180-EB89ECD35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7916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1" name="Oval 10">
              <a:extLst>
                <a:ext uri="{FF2B5EF4-FFF2-40B4-BE49-F238E27FC236}">
                  <a16:creationId xmlns:a16="http://schemas.microsoft.com/office/drawing/2014/main" id="{27AB267E-D7C9-4B29-8B4D-7105FB3120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416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2" name="Oval 11">
              <a:extLst>
                <a:ext uri="{FF2B5EF4-FFF2-40B4-BE49-F238E27FC236}">
                  <a16:creationId xmlns:a16="http://schemas.microsoft.com/office/drawing/2014/main" id="{4A9B76E2-E5F0-4714-A0CF-349EC8F541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728" y="471632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3" name="Oval 12">
              <a:extLst>
                <a:ext uri="{FF2B5EF4-FFF2-40B4-BE49-F238E27FC236}">
                  <a16:creationId xmlns:a16="http://schemas.microsoft.com/office/drawing/2014/main" id="{EA13E57B-44C1-4FD9-8FC8-E6F637D304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6316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4" name="Oval 13">
              <a:extLst>
                <a:ext uri="{FF2B5EF4-FFF2-40B4-BE49-F238E27FC236}">
                  <a16:creationId xmlns:a16="http://schemas.microsoft.com/office/drawing/2014/main" id="{A4909317-A81D-431F-9FFB-14F7B32A4E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6816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5" name="Oval 14">
              <a:extLst>
                <a:ext uri="{FF2B5EF4-FFF2-40B4-BE49-F238E27FC236}">
                  <a16:creationId xmlns:a16="http://schemas.microsoft.com/office/drawing/2014/main" id="{8876E369-B62C-4B3B-8333-89EDCEB4BA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8916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6" name="Oval 15">
              <a:extLst>
                <a:ext uri="{FF2B5EF4-FFF2-40B4-BE49-F238E27FC236}">
                  <a16:creationId xmlns:a16="http://schemas.microsoft.com/office/drawing/2014/main" id="{DB4C6FC9-DE81-46ED-AF59-4CBA84F425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7916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7" name="Oval 16">
              <a:extLst>
                <a:ext uri="{FF2B5EF4-FFF2-40B4-BE49-F238E27FC236}">
                  <a16:creationId xmlns:a16="http://schemas.microsoft.com/office/drawing/2014/main" id="{B382695B-7897-4EF1-860E-6E5D217D0C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416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9" name="Oval 5">
              <a:extLst>
                <a:ext uri="{FF2B5EF4-FFF2-40B4-BE49-F238E27FC236}">
                  <a16:creationId xmlns:a16="http://schemas.microsoft.com/office/drawing/2014/main" id="{78C9AAB9-1A79-4386-A1B8-8E248A7901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7220" y="433532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0" name="Oval 6">
              <a:extLst>
                <a:ext uri="{FF2B5EF4-FFF2-40B4-BE49-F238E27FC236}">
                  <a16:creationId xmlns:a16="http://schemas.microsoft.com/office/drawing/2014/main" id="{A90A8A23-B020-43FE-B6EA-49295E1846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7808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1" name="Oval 7">
              <a:extLst>
                <a:ext uri="{FF2B5EF4-FFF2-40B4-BE49-F238E27FC236}">
                  <a16:creationId xmlns:a16="http://schemas.microsoft.com/office/drawing/2014/main" id="{B2B962AE-B2F0-4C7D-99A5-5525A36A66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8308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2" name="Oval 8">
              <a:extLst>
                <a:ext uri="{FF2B5EF4-FFF2-40B4-BE49-F238E27FC236}">
                  <a16:creationId xmlns:a16="http://schemas.microsoft.com/office/drawing/2014/main" id="{3F985BA6-58DD-48A6-8495-723793048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408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3" name="Oval 9">
              <a:extLst>
                <a:ext uri="{FF2B5EF4-FFF2-40B4-BE49-F238E27FC236}">
                  <a16:creationId xmlns:a16="http://schemas.microsoft.com/office/drawing/2014/main" id="{052B23EA-C3AA-4281-9553-9E1E2AB825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408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4" name="Oval 10">
              <a:extLst>
                <a:ext uri="{FF2B5EF4-FFF2-40B4-BE49-F238E27FC236}">
                  <a16:creationId xmlns:a16="http://schemas.microsoft.com/office/drawing/2014/main" id="{B0A1DFC2-1278-4F03-A854-9482B8B97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9908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5" name="Oval 11">
              <a:extLst>
                <a:ext uri="{FF2B5EF4-FFF2-40B4-BE49-F238E27FC236}">
                  <a16:creationId xmlns:a16="http://schemas.microsoft.com/office/drawing/2014/main" id="{49B21A9D-64B7-42FC-99B2-4DF18BE5CC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7220" y="471632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6" name="Oval 12">
              <a:extLst>
                <a:ext uri="{FF2B5EF4-FFF2-40B4-BE49-F238E27FC236}">
                  <a16:creationId xmlns:a16="http://schemas.microsoft.com/office/drawing/2014/main" id="{6F3C20EC-1B46-4B61-88E5-E2B406372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7808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7" name="Oval 13">
              <a:extLst>
                <a:ext uri="{FF2B5EF4-FFF2-40B4-BE49-F238E27FC236}">
                  <a16:creationId xmlns:a16="http://schemas.microsoft.com/office/drawing/2014/main" id="{31AA1CC9-C7D3-4D8C-B2A7-10E6746BFD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8308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8" name="Oval 14">
              <a:extLst>
                <a:ext uri="{FF2B5EF4-FFF2-40B4-BE49-F238E27FC236}">
                  <a16:creationId xmlns:a16="http://schemas.microsoft.com/office/drawing/2014/main" id="{91CE3747-E976-4AD8-8CEE-E89ABA76C8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408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9" name="Oval 15">
              <a:extLst>
                <a:ext uri="{FF2B5EF4-FFF2-40B4-BE49-F238E27FC236}">
                  <a16:creationId xmlns:a16="http://schemas.microsoft.com/office/drawing/2014/main" id="{5AA181CD-3A39-4D20-91FC-B89FE5F6FA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408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0" name="Oval 16">
              <a:extLst>
                <a:ext uri="{FF2B5EF4-FFF2-40B4-BE49-F238E27FC236}">
                  <a16:creationId xmlns:a16="http://schemas.microsoft.com/office/drawing/2014/main" id="{F44DC771-E014-456D-9FEC-D3B338EC7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9908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3" name="Oval 6">
              <a:extLst>
                <a:ext uri="{FF2B5EF4-FFF2-40B4-BE49-F238E27FC236}">
                  <a16:creationId xmlns:a16="http://schemas.microsoft.com/office/drawing/2014/main" id="{37578C62-94FB-415A-9B3E-A9FACC443A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9300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4" name="Oval 7">
              <a:extLst>
                <a:ext uri="{FF2B5EF4-FFF2-40B4-BE49-F238E27FC236}">
                  <a16:creationId xmlns:a16="http://schemas.microsoft.com/office/drawing/2014/main" id="{C0B04052-E57C-4259-9B0A-C4648BA831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9800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6" name="Oval 9">
              <a:extLst>
                <a:ext uri="{FF2B5EF4-FFF2-40B4-BE49-F238E27FC236}">
                  <a16:creationId xmlns:a16="http://schemas.microsoft.com/office/drawing/2014/main" id="{6B2EF5F3-1A7A-4619-8025-2010994F3B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900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9" name="Oval 12">
              <a:extLst>
                <a:ext uri="{FF2B5EF4-FFF2-40B4-BE49-F238E27FC236}">
                  <a16:creationId xmlns:a16="http://schemas.microsoft.com/office/drawing/2014/main" id="{579247E5-A7D6-479E-BDF8-DAB0AEBD07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9300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0" name="Oval 13">
              <a:extLst>
                <a:ext uri="{FF2B5EF4-FFF2-40B4-BE49-F238E27FC236}">
                  <a16:creationId xmlns:a16="http://schemas.microsoft.com/office/drawing/2014/main" id="{EF703A90-FF25-4C6D-B6DF-14991E8467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9800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2" name="Oval 15">
              <a:extLst>
                <a:ext uri="{FF2B5EF4-FFF2-40B4-BE49-F238E27FC236}">
                  <a16:creationId xmlns:a16="http://schemas.microsoft.com/office/drawing/2014/main" id="{E82985F1-0300-433C-9CC1-F56DCF3641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900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0" name="Oval 5">
              <a:extLst>
                <a:ext uri="{FF2B5EF4-FFF2-40B4-BE49-F238E27FC236}">
                  <a16:creationId xmlns:a16="http://schemas.microsoft.com/office/drawing/2014/main" id="{F0B0E236-3D09-402F-A44D-E8828A514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236" y="433532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1" name="Oval 6">
              <a:extLst>
                <a:ext uri="{FF2B5EF4-FFF2-40B4-BE49-F238E27FC236}">
                  <a16:creationId xmlns:a16="http://schemas.microsoft.com/office/drawing/2014/main" id="{3877FAD9-B34E-42F6-817D-FC5703ADE5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24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2" name="Oval 7">
              <a:extLst>
                <a:ext uri="{FF2B5EF4-FFF2-40B4-BE49-F238E27FC236}">
                  <a16:creationId xmlns:a16="http://schemas.microsoft.com/office/drawing/2014/main" id="{1E3423B2-8E4F-415A-8A65-B4C078FD8B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5324" y="4335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3" name="Oval 8">
              <a:extLst>
                <a:ext uri="{FF2B5EF4-FFF2-40B4-BE49-F238E27FC236}">
                  <a16:creationId xmlns:a16="http://schemas.microsoft.com/office/drawing/2014/main" id="{A303A624-25CE-472E-8250-2557962CA3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424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4" name="Oval 9">
              <a:extLst>
                <a:ext uri="{FF2B5EF4-FFF2-40B4-BE49-F238E27FC236}">
                  <a16:creationId xmlns:a16="http://schemas.microsoft.com/office/drawing/2014/main" id="{7053EB7C-7889-4EB8-A4EC-CC58ECE00C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424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5" name="Oval 10">
              <a:extLst>
                <a:ext uri="{FF2B5EF4-FFF2-40B4-BE49-F238E27FC236}">
                  <a16:creationId xmlns:a16="http://schemas.microsoft.com/office/drawing/2014/main" id="{0BDC308C-9007-4BBA-861F-0FB0E3D3B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924" y="4143236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6" name="Oval 11">
              <a:extLst>
                <a:ext uri="{FF2B5EF4-FFF2-40B4-BE49-F238E27FC236}">
                  <a16:creationId xmlns:a16="http://schemas.microsoft.com/office/drawing/2014/main" id="{D36C6AC1-52FB-4BD9-97C7-979043D750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236" y="4716324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7" name="Oval 12">
              <a:extLst>
                <a:ext uri="{FF2B5EF4-FFF2-40B4-BE49-F238E27FC236}">
                  <a16:creationId xmlns:a16="http://schemas.microsoft.com/office/drawing/2014/main" id="{26B7E718-14C6-4093-8E04-99D18C888D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24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8" name="Oval 13">
              <a:extLst>
                <a:ext uri="{FF2B5EF4-FFF2-40B4-BE49-F238E27FC236}">
                  <a16:creationId xmlns:a16="http://schemas.microsoft.com/office/drawing/2014/main" id="{F50FD307-9E5C-4944-BF6A-176CA72E0F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5324" y="47163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09" name="Oval 14">
              <a:extLst>
                <a:ext uri="{FF2B5EF4-FFF2-40B4-BE49-F238E27FC236}">
                  <a16:creationId xmlns:a16="http://schemas.microsoft.com/office/drawing/2014/main" id="{4552FF8E-5327-41A8-83EE-C3C360400E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424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10" name="Oval 15">
              <a:extLst>
                <a:ext uri="{FF2B5EF4-FFF2-40B4-BE49-F238E27FC236}">
                  <a16:creationId xmlns:a16="http://schemas.microsoft.com/office/drawing/2014/main" id="{024E547B-EC1A-40E4-8207-2FAC64ABB9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424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11" name="Oval 16">
              <a:extLst>
                <a:ext uri="{FF2B5EF4-FFF2-40B4-BE49-F238E27FC236}">
                  <a16:creationId xmlns:a16="http://schemas.microsoft.com/office/drawing/2014/main" id="{6D264DFC-7CF1-407F-9365-E7C09DFCD7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924" y="4525824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713" name="Oval 5">
              <a:extLst>
                <a:ext uri="{FF2B5EF4-FFF2-40B4-BE49-F238E27FC236}">
                  <a16:creationId xmlns:a16="http://schemas.microsoft.com/office/drawing/2014/main" id="{41073915-AFF1-4650-A586-FC587E1275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376" y="5099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4" name="Oval 6">
              <a:extLst>
                <a:ext uri="{FF2B5EF4-FFF2-40B4-BE49-F238E27FC236}">
                  <a16:creationId xmlns:a16="http://schemas.microsoft.com/office/drawing/2014/main" id="{094BCC91-4EBA-4445-8D53-233E64CF87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964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5" name="Oval 7">
              <a:extLst>
                <a:ext uri="{FF2B5EF4-FFF2-40B4-BE49-F238E27FC236}">
                  <a16:creationId xmlns:a16="http://schemas.microsoft.com/office/drawing/2014/main" id="{56C27408-0B86-4F06-9F80-937EA95E72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6464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6" name="Oval 8">
              <a:extLst>
                <a:ext uri="{FF2B5EF4-FFF2-40B4-BE49-F238E27FC236}">
                  <a16:creationId xmlns:a16="http://schemas.microsoft.com/office/drawing/2014/main" id="{17516BB3-723E-4845-B8AF-217643F1D1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8564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7" name="Oval 9">
              <a:extLst>
                <a:ext uri="{FF2B5EF4-FFF2-40B4-BE49-F238E27FC236}">
                  <a16:creationId xmlns:a16="http://schemas.microsoft.com/office/drawing/2014/main" id="{D9B3538D-81F3-4B62-9D20-E4F340E80F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7564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8" name="Oval 10">
              <a:extLst>
                <a:ext uri="{FF2B5EF4-FFF2-40B4-BE49-F238E27FC236}">
                  <a16:creationId xmlns:a16="http://schemas.microsoft.com/office/drawing/2014/main" id="{62ADAC46-72FD-4D59-AEBC-87E2E285A8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064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9" name="Oval 11">
              <a:extLst>
                <a:ext uri="{FF2B5EF4-FFF2-40B4-BE49-F238E27FC236}">
                  <a16:creationId xmlns:a16="http://schemas.microsoft.com/office/drawing/2014/main" id="{BC443E7E-5CDE-447F-B56C-86CF8985B5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376" y="5480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0" name="Oval 12">
              <a:extLst>
                <a:ext uri="{FF2B5EF4-FFF2-40B4-BE49-F238E27FC236}">
                  <a16:creationId xmlns:a16="http://schemas.microsoft.com/office/drawing/2014/main" id="{29C948B5-FEDB-44CC-8A2E-7ED2475294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5964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1" name="Oval 13">
              <a:extLst>
                <a:ext uri="{FF2B5EF4-FFF2-40B4-BE49-F238E27FC236}">
                  <a16:creationId xmlns:a16="http://schemas.microsoft.com/office/drawing/2014/main" id="{E937871D-7A99-47B8-8111-439982ED8D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6464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2" name="Oval 14">
              <a:extLst>
                <a:ext uri="{FF2B5EF4-FFF2-40B4-BE49-F238E27FC236}">
                  <a16:creationId xmlns:a16="http://schemas.microsoft.com/office/drawing/2014/main" id="{3028CF99-F447-460A-B96D-30A2076C18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8564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3" name="Oval 15">
              <a:extLst>
                <a:ext uri="{FF2B5EF4-FFF2-40B4-BE49-F238E27FC236}">
                  <a16:creationId xmlns:a16="http://schemas.microsoft.com/office/drawing/2014/main" id="{1F62E8DF-1C46-4715-BADA-CE190C9E8C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7564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4" name="Oval 16">
              <a:extLst>
                <a:ext uri="{FF2B5EF4-FFF2-40B4-BE49-F238E27FC236}">
                  <a16:creationId xmlns:a16="http://schemas.microsoft.com/office/drawing/2014/main" id="{97443BDE-513F-4EBF-9AB2-C10F3338F2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064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6" name="Oval 5">
              <a:extLst>
                <a:ext uri="{FF2B5EF4-FFF2-40B4-BE49-F238E27FC236}">
                  <a16:creationId xmlns:a16="http://schemas.microsoft.com/office/drawing/2014/main" id="{6C530964-DC46-4C7B-B39C-CF3A7D5863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6868" y="5099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7" name="Oval 6">
              <a:extLst>
                <a:ext uri="{FF2B5EF4-FFF2-40B4-BE49-F238E27FC236}">
                  <a16:creationId xmlns:a16="http://schemas.microsoft.com/office/drawing/2014/main" id="{F82EDB9E-6B49-44E3-9B96-507EBD871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7456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8" name="Oval 7">
              <a:extLst>
                <a:ext uri="{FF2B5EF4-FFF2-40B4-BE49-F238E27FC236}">
                  <a16:creationId xmlns:a16="http://schemas.microsoft.com/office/drawing/2014/main" id="{5BB5ACC8-B095-42BE-813B-85C03BDF0B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7956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9" name="Oval 8">
              <a:extLst>
                <a:ext uri="{FF2B5EF4-FFF2-40B4-BE49-F238E27FC236}">
                  <a16:creationId xmlns:a16="http://schemas.microsoft.com/office/drawing/2014/main" id="{C90B2B2C-F3E6-4DCD-85D5-9293EA5650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056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0" name="Oval 9">
              <a:extLst>
                <a:ext uri="{FF2B5EF4-FFF2-40B4-BE49-F238E27FC236}">
                  <a16:creationId xmlns:a16="http://schemas.microsoft.com/office/drawing/2014/main" id="{48AEAF76-989B-428E-B6D6-D31DD7317D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056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1" name="Oval 10">
              <a:extLst>
                <a:ext uri="{FF2B5EF4-FFF2-40B4-BE49-F238E27FC236}">
                  <a16:creationId xmlns:a16="http://schemas.microsoft.com/office/drawing/2014/main" id="{4406859C-CCF5-4CBB-B7AA-A4CCD1C016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9556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2" name="Oval 11">
              <a:extLst>
                <a:ext uri="{FF2B5EF4-FFF2-40B4-BE49-F238E27FC236}">
                  <a16:creationId xmlns:a16="http://schemas.microsoft.com/office/drawing/2014/main" id="{2CE7BF01-ED4B-4C12-8AA0-C3C2FCA571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6868" y="5480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3" name="Oval 12">
              <a:extLst>
                <a:ext uri="{FF2B5EF4-FFF2-40B4-BE49-F238E27FC236}">
                  <a16:creationId xmlns:a16="http://schemas.microsoft.com/office/drawing/2014/main" id="{B9E69008-BCEB-40C2-8DF2-547725DEF6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7456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4" name="Oval 13">
              <a:extLst>
                <a:ext uri="{FF2B5EF4-FFF2-40B4-BE49-F238E27FC236}">
                  <a16:creationId xmlns:a16="http://schemas.microsoft.com/office/drawing/2014/main" id="{530086C2-5CE0-432E-A0F9-97CEEEF3D8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7956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5" name="Oval 14">
              <a:extLst>
                <a:ext uri="{FF2B5EF4-FFF2-40B4-BE49-F238E27FC236}">
                  <a16:creationId xmlns:a16="http://schemas.microsoft.com/office/drawing/2014/main" id="{A9F905D8-973B-4750-8991-58F3D8FFCA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056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6" name="Oval 15">
              <a:extLst>
                <a:ext uri="{FF2B5EF4-FFF2-40B4-BE49-F238E27FC236}">
                  <a16:creationId xmlns:a16="http://schemas.microsoft.com/office/drawing/2014/main" id="{2C4049BD-D6D3-4173-9C39-55AF4799C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056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7" name="Oval 16">
              <a:extLst>
                <a:ext uri="{FF2B5EF4-FFF2-40B4-BE49-F238E27FC236}">
                  <a16:creationId xmlns:a16="http://schemas.microsoft.com/office/drawing/2014/main" id="{03CBE456-599A-4433-A6BD-118C17909E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9556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0" name="Oval 6">
              <a:extLst>
                <a:ext uri="{FF2B5EF4-FFF2-40B4-BE49-F238E27FC236}">
                  <a16:creationId xmlns:a16="http://schemas.microsoft.com/office/drawing/2014/main" id="{34198565-96C5-465D-A6E2-D26154E40A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8948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1" name="Oval 7">
              <a:extLst>
                <a:ext uri="{FF2B5EF4-FFF2-40B4-BE49-F238E27FC236}">
                  <a16:creationId xmlns:a16="http://schemas.microsoft.com/office/drawing/2014/main" id="{0D041C1F-ABD6-4254-9EA4-B9017CE05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9448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3" name="Oval 9">
              <a:extLst>
                <a:ext uri="{FF2B5EF4-FFF2-40B4-BE49-F238E27FC236}">
                  <a16:creationId xmlns:a16="http://schemas.microsoft.com/office/drawing/2014/main" id="{01F2F931-0535-4266-80D0-5C1E06781C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548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6" name="Oval 12">
              <a:extLst>
                <a:ext uri="{FF2B5EF4-FFF2-40B4-BE49-F238E27FC236}">
                  <a16:creationId xmlns:a16="http://schemas.microsoft.com/office/drawing/2014/main" id="{954CDC46-155A-46D3-9621-8226426F73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8948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7" name="Oval 13">
              <a:extLst>
                <a:ext uri="{FF2B5EF4-FFF2-40B4-BE49-F238E27FC236}">
                  <a16:creationId xmlns:a16="http://schemas.microsoft.com/office/drawing/2014/main" id="{DD047CDD-0B02-4C4B-ADC4-4D5957236B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9448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9" name="Oval 15">
              <a:extLst>
                <a:ext uri="{FF2B5EF4-FFF2-40B4-BE49-F238E27FC236}">
                  <a16:creationId xmlns:a16="http://schemas.microsoft.com/office/drawing/2014/main" id="{3F94F1E3-5B79-4A35-A885-788B895216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548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7" name="Oval 5">
              <a:extLst>
                <a:ext uri="{FF2B5EF4-FFF2-40B4-BE49-F238E27FC236}">
                  <a16:creationId xmlns:a16="http://schemas.microsoft.com/office/drawing/2014/main" id="{DA0BB506-7164-4D73-97F6-B1F265EB70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884" y="5099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18" name="Oval 6">
              <a:extLst>
                <a:ext uri="{FF2B5EF4-FFF2-40B4-BE49-F238E27FC236}">
                  <a16:creationId xmlns:a16="http://schemas.microsoft.com/office/drawing/2014/main" id="{4AEE1D5C-33EE-4389-A9F2-5F62DA1EA4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72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19" name="Oval 7">
              <a:extLst>
                <a:ext uri="{FF2B5EF4-FFF2-40B4-BE49-F238E27FC236}">
                  <a16:creationId xmlns:a16="http://schemas.microsoft.com/office/drawing/2014/main" id="{797CD949-27BE-4DBA-9582-EA39E25EB3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972" y="5099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0" name="Oval 8">
              <a:extLst>
                <a:ext uri="{FF2B5EF4-FFF2-40B4-BE49-F238E27FC236}">
                  <a16:creationId xmlns:a16="http://schemas.microsoft.com/office/drawing/2014/main" id="{C6462187-AAB6-47D5-9275-85E3D38412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072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1" name="Oval 9">
              <a:extLst>
                <a:ext uri="{FF2B5EF4-FFF2-40B4-BE49-F238E27FC236}">
                  <a16:creationId xmlns:a16="http://schemas.microsoft.com/office/drawing/2014/main" id="{9CC9544D-DB91-4DE3-9613-98C494553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072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2" name="Oval 10">
              <a:extLst>
                <a:ext uri="{FF2B5EF4-FFF2-40B4-BE49-F238E27FC236}">
                  <a16:creationId xmlns:a16="http://schemas.microsoft.com/office/drawing/2014/main" id="{1C03ADCB-7049-4C83-AEF3-AD5EA9EC8E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572" y="4907617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3" name="Oval 11">
              <a:extLst>
                <a:ext uri="{FF2B5EF4-FFF2-40B4-BE49-F238E27FC236}">
                  <a16:creationId xmlns:a16="http://schemas.microsoft.com/office/drawing/2014/main" id="{5056E448-7093-4A7F-B9D2-6B25714914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884" y="5480705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4" name="Oval 12">
              <a:extLst>
                <a:ext uri="{FF2B5EF4-FFF2-40B4-BE49-F238E27FC236}">
                  <a16:creationId xmlns:a16="http://schemas.microsoft.com/office/drawing/2014/main" id="{6B91DE77-9230-4193-91BD-A83B4233B3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72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5" name="Oval 13">
              <a:extLst>
                <a:ext uri="{FF2B5EF4-FFF2-40B4-BE49-F238E27FC236}">
                  <a16:creationId xmlns:a16="http://schemas.microsoft.com/office/drawing/2014/main" id="{8E42B8EC-8347-4EFB-B207-9C77951A3B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4972" y="54807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6" name="Oval 14">
              <a:extLst>
                <a:ext uri="{FF2B5EF4-FFF2-40B4-BE49-F238E27FC236}">
                  <a16:creationId xmlns:a16="http://schemas.microsoft.com/office/drawing/2014/main" id="{16E2FBDA-CD38-437F-B07F-105DB264E0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072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7" name="Oval 15">
              <a:extLst>
                <a:ext uri="{FF2B5EF4-FFF2-40B4-BE49-F238E27FC236}">
                  <a16:creationId xmlns:a16="http://schemas.microsoft.com/office/drawing/2014/main" id="{D492BFE9-97E7-49BE-A2AA-1018AE0971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072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28" name="Oval 16">
              <a:extLst>
                <a:ext uri="{FF2B5EF4-FFF2-40B4-BE49-F238E27FC236}">
                  <a16:creationId xmlns:a16="http://schemas.microsoft.com/office/drawing/2014/main" id="{F7A80606-9853-4B37-AEFF-47F79897FD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572" y="5290205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830" name="Oval 5">
              <a:extLst>
                <a:ext uri="{FF2B5EF4-FFF2-40B4-BE49-F238E27FC236}">
                  <a16:creationId xmlns:a16="http://schemas.microsoft.com/office/drawing/2014/main" id="{70403729-DDC5-4136-A9AD-516D31B020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413" y="586104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1" name="Oval 6">
              <a:extLst>
                <a:ext uri="{FF2B5EF4-FFF2-40B4-BE49-F238E27FC236}">
                  <a16:creationId xmlns:a16="http://schemas.microsoft.com/office/drawing/2014/main" id="{36780197-A417-4004-8D85-C81AC87D33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6001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2" name="Oval 7">
              <a:extLst>
                <a:ext uri="{FF2B5EF4-FFF2-40B4-BE49-F238E27FC236}">
                  <a16:creationId xmlns:a16="http://schemas.microsoft.com/office/drawing/2014/main" id="{F41EF08C-DB55-4545-99E3-196C193708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6501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3" name="Oval 8">
              <a:extLst>
                <a:ext uri="{FF2B5EF4-FFF2-40B4-BE49-F238E27FC236}">
                  <a16:creationId xmlns:a16="http://schemas.microsoft.com/office/drawing/2014/main" id="{6435CAED-E35A-4089-96DC-CB341F8D33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8601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4" name="Oval 9">
              <a:extLst>
                <a:ext uri="{FF2B5EF4-FFF2-40B4-BE49-F238E27FC236}">
                  <a16:creationId xmlns:a16="http://schemas.microsoft.com/office/drawing/2014/main" id="{90664774-667F-4CD2-BEA3-661209C739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7601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5" name="Oval 10">
              <a:extLst>
                <a:ext uri="{FF2B5EF4-FFF2-40B4-BE49-F238E27FC236}">
                  <a16:creationId xmlns:a16="http://schemas.microsoft.com/office/drawing/2014/main" id="{3010CCCC-58FD-4AFB-8842-892AC4BB5D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101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6" name="Oval 11">
              <a:extLst>
                <a:ext uri="{FF2B5EF4-FFF2-40B4-BE49-F238E27FC236}">
                  <a16:creationId xmlns:a16="http://schemas.microsoft.com/office/drawing/2014/main" id="{923770E0-90A0-4E63-A517-313D518A5F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413" y="624204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7" name="Oval 12">
              <a:extLst>
                <a:ext uri="{FF2B5EF4-FFF2-40B4-BE49-F238E27FC236}">
                  <a16:creationId xmlns:a16="http://schemas.microsoft.com/office/drawing/2014/main" id="{E718B680-D0E8-4365-A3E8-F92388EAC6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6001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8" name="Oval 13">
              <a:extLst>
                <a:ext uri="{FF2B5EF4-FFF2-40B4-BE49-F238E27FC236}">
                  <a16:creationId xmlns:a16="http://schemas.microsoft.com/office/drawing/2014/main" id="{40D3ED81-E3B6-46A1-9084-6847AFAAD5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6501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9" name="Oval 14">
              <a:extLst>
                <a:ext uri="{FF2B5EF4-FFF2-40B4-BE49-F238E27FC236}">
                  <a16:creationId xmlns:a16="http://schemas.microsoft.com/office/drawing/2014/main" id="{BDF33BA8-DE94-488D-B704-13A7986486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8601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0" name="Oval 15">
              <a:extLst>
                <a:ext uri="{FF2B5EF4-FFF2-40B4-BE49-F238E27FC236}">
                  <a16:creationId xmlns:a16="http://schemas.microsoft.com/office/drawing/2014/main" id="{0C1AB63A-2AFC-4D35-9B80-196C820D3C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7601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1" name="Oval 16">
              <a:extLst>
                <a:ext uri="{FF2B5EF4-FFF2-40B4-BE49-F238E27FC236}">
                  <a16:creationId xmlns:a16="http://schemas.microsoft.com/office/drawing/2014/main" id="{1F8B5F80-F925-48A5-BB63-13680885C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101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3" name="Oval 5">
              <a:extLst>
                <a:ext uri="{FF2B5EF4-FFF2-40B4-BE49-F238E27FC236}">
                  <a16:creationId xmlns:a16="http://schemas.microsoft.com/office/drawing/2014/main" id="{5BB42ED1-7AFF-4F04-AC0B-4F2F6A4D55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6905" y="586104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4" name="Oval 6">
              <a:extLst>
                <a:ext uri="{FF2B5EF4-FFF2-40B4-BE49-F238E27FC236}">
                  <a16:creationId xmlns:a16="http://schemas.microsoft.com/office/drawing/2014/main" id="{10596C29-C8E0-4D5B-9AE3-83569DE88A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7493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5" name="Oval 7">
              <a:extLst>
                <a:ext uri="{FF2B5EF4-FFF2-40B4-BE49-F238E27FC236}">
                  <a16:creationId xmlns:a16="http://schemas.microsoft.com/office/drawing/2014/main" id="{C2E04B37-04A7-498B-A987-3C2CD64783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7993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6" name="Oval 8">
              <a:extLst>
                <a:ext uri="{FF2B5EF4-FFF2-40B4-BE49-F238E27FC236}">
                  <a16:creationId xmlns:a16="http://schemas.microsoft.com/office/drawing/2014/main" id="{56C3B33A-2E34-406B-B8D3-F01FB5925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093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7" name="Oval 9">
              <a:extLst>
                <a:ext uri="{FF2B5EF4-FFF2-40B4-BE49-F238E27FC236}">
                  <a16:creationId xmlns:a16="http://schemas.microsoft.com/office/drawing/2014/main" id="{C275DBB8-4F32-4D14-9499-2B8F38BC48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093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8" name="Oval 10">
              <a:extLst>
                <a:ext uri="{FF2B5EF4-FFF2-40B4-BE49-F238E27FC236}">
                  <a16:creationId xmlns:a16="http://schemas.microsoft.com/office/drawing/2014/main" id="{E8B0A987-4660-46FF-998B-AF46227E06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9593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9" name="Oval 11">
              <a:extLst>
                <a:ext uri="{FF2B5EF4-FFF2-40B4-BE49-F238E27FC236}">
                  <a16:creationId xmlns:a16="http://schemas.microsoft.com/office/drawing/2014/main" id="{60A70E16-1FA8-4398-BC69-15D390128F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6905" y="624204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0" name="Oval 12">
              <a:extLst>
                <a:ext uri="{FF2B5EF4-FFF2-40B4-BE49-F238E27FC236}">
                  <a16:creationId xmlns:a16="http://schemas.microsoft.com/office/drawing/2014/main" id="{16F01C54-F02D-4DB5-922E-E9B6F8FD42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7493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1" name="Oval 13">
              <a:extLst>
                <a:ext uri="{FF2B5EF4-FFF2-40B4-BE49-F238E27FC236}">
                  <a16:creationId xmlns:a16="http://schemas.microsoft.com/office/drawing/2014/main" id="{13D826FD-9CCF-4932-9C99-0B04D7DAA4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7993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2" name="Oval 14">
              <a:extLst>
                <a:ext uri="{FF2B5EF4-FFF2-40B4-BE49-F238E27FC236}">
                  <a16:creationId xmlns:a16="http://schemas.microsoft.com/office/drawing/2014/main" id="{8FCDFC49-81E0-4883-A141-24E3AA984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093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3" name="Oval 15">
              <a:extLst>
                <a:ext uri="{FF2B5EF4-FFF2-40B4-BE49-F238E27FC236}">
                  <a16:creationId xmlns:a16="http://schemas.microsoft.com/office/drawing/2014/main" id="{7C261EBE-B135-4392-B3EF-2CAA0DFABC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093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4" name="Oval 16">
              <a:extLst>
                <a:ext uri="{FF2B5EF4-FFF2-40B4-BE49-F238E27FC236}">
                  <a16:creationId xmlns:a16="http://schemas.microsoft.com/office/drawing/2014/main" id="{6F69C9D4-E5F7-4FAC-9A4C-EA63BE9848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9593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7" name="Oval 6">
              <a:extLst>
                <a:ext uri="{FF2B5EF4-FFF2-40B4-BE49-F238E27FC236}">
                  <a16:creationId xmlns:a16="http://schemas.microsoft.com/office/drawing/2014/main" id="{1CA00534-50FA-4D98-9530-A44F5E1126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8985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8" name="Oval 7">
              <a:extLst>
                <a:ext uri="{FF2B5EF4-FFF2-40B4-BE49-F238E27FC236}">
                  <a16:creationId xmlns:a16="http://schemas.microsoft.com/office/drawing/2014/main" id="{4AD21C56-EEF4-4CF8-BEA8-F862AF2CB2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9485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0" name="Oval 9">
              <a:extLst>
                <a:ext uri="{FF2B5EF4-FFF2-40B4-BE49-F238E27FC236}">
                  <a16:creationId xmlns:a16="http://schemas.microsoft.com/office/drawing/2014/main" id="{A2F3FFF4-398D-45DC-B78F-A6652B6119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585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3" name="Oval 12">
              <a:extLst>
                <a:ext uri="{FF2B5EF4-FFF2-40B4-BE49-F238E27FC236}">
                  <a16:creationId xmlns:a16="http://schemas.microsoft.com/office/drawing/2014/main" id="{51360064-BAC3-47AB-A671-F73BD4260F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8985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4" name="Oval 13">
              <a:extLst>
                <a:ext uri="{FF2B5EF4-FFF2-40B4-BE49-F238E27FC236}">
                  <a16:creationId xmlns:a16="http://schemas.microsoft.com/office/drawing/2014/main" id="{DAEF9C7B-3533-4633-9CC1-DA1F4F5982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9485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6" name="Oval 15">
              <a:extLst>
                <a:ext uri="{FF2B5EF4-FFF2-40B4-BE49-F238E27FC236}">
                  <a16:creationId xmlns:a16="http://schemas.microsoft.com/office/drawing/2014/main" id="{76A7E4B7-75D2-49B0-B1E3-9B9FFEE308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585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4" name="Oval 5">
              <a:extLst>
                <a:ext uri="{FF2B5EF4-FFF2-40B4-BE49-F238E27FC236}">
                  <a16:creationId xmlns:a16="http://schemas.microsoft.com/office/drawing/2014/main" id="{2BB4BDE2-5507-49D4-A99F-3B33B4E506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921" y="586104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35" name="Oval 6">
              <a:extLst>
                <a:ext uri="{FF2B5EF4-FFF2-40B4-BE49-F238E27FC236}">
                  <a16:creationId xmlns:a16="http://schemas.microsoft.com/office/drawing/2014/main" id="{B79B21AA-CC21-4665-A823-B0D809E7FD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09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36" name="Oval 7">
              <a:extLst>
                <a:ext uri="{FF2B5EF4-FFF2-40B4-BE49-F238E27FC236}">
                  <a16:creationId xmlns:a16="http://schemas.microsoft.com/office/drawing/2014/main" id="{ED5CC299-E184-4642-A62C-208E2E8AC2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5009" y="5861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37" name="Oval 8">
              <a:extLst>
                <a:ext uri="{FF2B5EF4-FFF2-40B4-BE49-F238E27FC236}">
                  <a16:creationId xmlns:a16="http://schemas.microsoft.com/office/drawing/2014/main" id="{2FF49F3D-6369-44B2-9D7E-2E1A791A1F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109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38" name="Oval 9">
              <a:extLst>
                <a:ext uri="{FF2B5EF4-FFF2-40B4-BE49-F238E27FC236}">
                  <a16:creationId xmlns:a16="http://schemas.microsoft.com/office/drawing/2014/main" id="{58C610E9-4FAE-45B6-A53B-B3BBBA4036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109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39" name="Oval 10">
              <a:extLst>
                <a:ext uri="{FF2B5EF4-FFF2-40B4-BE49-F238E27FC236}">
                  <a16:creationId xmlns:a16="http://schemas.microsoft.com/office/drawing/2014/main" id="{D70EBDDF-CC18-4C6A-82AD-5A3AC216BB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609" y="5668961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40" name="Oval 11">
              <a:extLst>
                <a:ext uri="{FF2B5EF4-FFF2-40B4-BE49-F238E27FC236}">
                  <a16:creationId xmlns:a16="http://schemas.microsoft.com/office/drawing/2014/main" id="{FEC410CA-0014-4FF7-B25E-53C0239645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921" y="6242049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41" name="Oval 12">
              <a:extLst>
                <a:ext uri="{FF2B5EF4-FFF2-40B4-BE49-F238E27FC236}">
                  <a16:creationId xmlns:a16="http://schemas.microsoft.com/office/drawing/2014/main" id="{8D479807-3B85-485B-9280-2879D322BB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09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42" name="Oval 13">
              <a:extLst>
                <a:ext uri="{FF2B5EF4-FFF2-40B4-BE49-F238E27FC236}">
                  <a16:creationId xmlns:a16="http://schemas.microsoft.com/office/drawing/2014/main" id="{A48B66B6-2B01-4668-BB82-6B9C0160D1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5009" y="62420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43" name="Oval 14">
              <a:extLst>
                <a:ext uri="{FF2B5EF4-FFF2-40B4-BE49-F238E27FC236}">
                  <a16:creationId xmlns:a16="http://schemas.microsoft.com/office/drawing/2014/main" id="{F518C631-3A43-48A3-96CD-6A24F9856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109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44" name="Oval 15">
              <a:extLst>
                <a:ext uri="{FF2B5EF4-FFF2-40B4-BE49-F238E27FC236}">
                  <a16:creationId xmlns:a16="http://schemas.microsoft.com/office/drawing/2014/main" id="{A0164C1E-808A-4352-BD5F-212C91E7CE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109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45" name="Oval 16">
              <a:extLst>
                <a:ext uri="{FF2B5EF4-FFF2-40B4-BE49-F238E27FC236}">
                  <a16:creationId xmlns:a16="http://schemas.microsoft.com/office/drawing/2014/main" id="{1C3BE2B8-7C8B-4474-82D2-04B4FAA919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609" y="6051549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947" name="Oval 5">
              <a:extLst>
                <a:ext uri="{FF2B5EF4-FFF2-40B4-BE49-F238E27FC236}">
                  <a16:creationId xmlns:a16="http://schemas.microsoft.com/office/drawing/2014/main" id="{C819FF7A-D2C0-44BC-A17A-A314A42D3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413" y="662241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8" name="Oval 6">
              <a:extLst>
                <a:ext uri="{FF2B5EF4-FFF2-40B4-BE49-F238E27FC236}">
                  <a16:creationId xmlns:a16="http://schemas.microsoft.com/office/drawing/2014/main" id="{6CFF9CC8-335C-4048-B605-618DACBFB1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6001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9" name="Oval 7">
              <a:extLst>
                <a:ext uri="{FF2B5EF4-FFF2-40B4-BE49-F238E27FC236}">
                  <a16:creationId xmlns:a16="http://schemas.microsoft.com/office/drawing/2014/main" id="{525ADACC-435B-4A74-B5D0-3A6B9A441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6501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0" name="Oval 8">
              <a:extLst>
                <a:ext uri="{FF2B5EF4-FFF2-40B4-BE49-F238E27FC236}">
                  <a16:creationId xmlns:a16="http://schemas.microsoft.com/office/drawing/2014/main" id="{4BFFC62D-671D-4AB4-AD2E-DCE62D7F6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08601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1" name="Oval 9">
              <a:extLst>
                <a:ext uri="{FF2B5EF4-FFF2-40B4-BE49-F238E27FC236}">
                  <a16:creationId xmlns:a16="http://schemas.microsoft.com/office/drawing/2014/main" id="{5390B3AC-2CB6-418F-A0F3-3C3A9DA442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7601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2" name="Oval 10">
              <a:extLst>
                <a:ext uri="{FF2B5EF4-FFF2-40B4-BE49-F238E27FC236}">
                  <a16:creationId xmlns:a16="http://schemas.microsoft.com/office/drawing/2014/main" id="{F59AC2AC-5B47-479C-8B2A-EB6024727B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8101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3" name="Oval 5">
              <a:extLst>
                <a:ext uri="{FF2B5EF4-FFF2-40B4-BE49-F238E27FC236}">
                  <a16:creationId xmlns:a16="http://schemas.microsoft.com/office/drawing/2014/main" id="{ACD01D4A-B624-4D60-99B2-62AE4F029C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6905" y="662241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4" name="Oval 6">
              <a:extLst>
                <a:ext uri="{FF2B5EF4-FFF2-40B4-BE49-F238E27FC236}">
                  <a16:creationId xmlns:a16="http://schemas.microsoft.com/office/drawing/2014/main" id="{8C17743C-60EC-4145-B6F5-75251A9FEA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7493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5" name="Oval 7">
              <a:extLst>
                <a:ext uri="{FF2B5EF4-FFF2-40B4-BE49-F238E27FC236}">
                  <a16:creationId xmlns:a16="http://schemas.microsoft.com/office/drawing/2014/main" id="{A38464FF-C57A-428D-9A8F-E3124A0796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87993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6" name="Oval 8">
              <a:extLst>
                <a:ext uri="{FF2B5EF4-FFF2-40B4-BE49-F238E27FC236}">
                  <a16:creationId xmlns:a16="http://schemas.microsoft.com/office/drawing/2014/main" id="{C439C606-0FC1-4279-B9DF-9D4606BA56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0093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7" name="Oval 9">
              <a:extLst>
                <a:ext uri="{FF2B5EF4-FFF2-40B4-BE49-F238E27FC236}">
                  <a16:creationId xmlns:a16="http://schemas.microsoft.com/office/drawing/2014/main" id="{4F3630EB-992D-4A4A-8B0B-3749A4B806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9093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8" name="Oval 10">
              <a:extLst>
                <a:ext uri="{FF2B5EF4-FFF2-40B4-BE49-F238E27FC236}">
                  <a16:creationId xmlns:a16="http://schemas.microsoft.com/office/drawing/2014/main" id="{8E941877-56AE-467B-B9D9-66F45AFCB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9593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0" name="Oval 6">
              <a:extLst>
                <a:ext uri="{FF2B5EF4-FFF2-40B4-BE49-F238E27FC236}">
                  <a16:creationId xmlns:a16="http://schemas.microsoft.com/office/drawing/2014/main" id="{A15DC28B-6DF2-4933-8E20-97563A658E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8985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1" name="Oval 7">
              <a:extLst>
                <a:ext uri="{FF2B5EF4-FFF2-40B4-BE49-F238E27FC236}">
                  <a16:creationId xmlns:a16="http://schemas.microsoft.com/office/drawing/2014/main" id="{8338E1BA-57DA-48AB-AA42-6E9F7CE439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9485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3" name="Oval 9">
              <a:extLst>
                <a:ext uri="{FF2B5EF4-FFF2-40B4-BE49-F238E27FC236}">
                  <a16:creationId xmlns:a16="http://schemas.microsoft.com/office/drawing/2014/main" id="{385A840E-EAD1-403E-B0CB-6CF3ACA0C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585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5" name="Oval 5">
              <a:extLst>
                <a:ext uri="{FF2B5EF4-FFF2-40B4-BE49-F238E27FC236}">
                  <a16:creationId xmlns:a16="http://schemas.microsoft.com/office/drawing/2014/main" id="{71759176-0189-426A-9309-09422B186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921" y="6622416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6" name="Oval 6">
              <a:extLst>
                <a:ext uri="{FF2B5EF4-FFF2-40B4-BE49-F238E27FC236}">
                  <a16:creationId xmlns:a16="http://schemas.microsoft.com/office/drawing/2014/main" id="{F361688C-0434-4108-AFD5-95D29E406A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09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7" name="Oval 7">
              <a:extLst>
                <a:ext uri="{FF2B5EF4-FFF2-40B4-BE49-F238E27FC236}">
                  <a16:creationId xmlns:a16="http://schemas.microsoft.com/office/drawing/2014/main" id="{C38DB7DD-61C2-42DD-85DA-F5D97CF6E5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5009" y="6622416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8" name="Oval 8">
              <a:extLst>
                <a:ext uri="{FF2B5EF4-FFF2-40B4-BE49-F238E27FC236}">
                  <a16:creationId xmlns:a16="http://schemas.microsoft.com/office/drawing/2014/main" id="{5F27DBC2-D076-4A9F-8690-B8BA7D3DD4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7109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29" name="Oval 9">
              <a:extLst>
                <a:ext uri="{FF2B5EF4-FFF2-40B4-BE49-F238E27FC236}">
                  <a16:creationId xmlns:a16="http://schemas.microsoft.com/office/drawing/2014/main" id="{8C55DA9F-D9C2-4668-848E-63FB1F86DF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6109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30" name="Oval 10">
              <a:extLst>
                <a:ext uri="{FF2B5EF4-FFF2-40B4-BE49-F238E27FC236}">
                  <a16:creationId xmlns:a16="http://schemas.microsoft.com/office/drawing/2014/main" id="{334E9E91-3A16-4697-860B-DA9055C393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609" y="6430328"/>
              <a:ext cx="73025" cy="74612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baseline="-25000"/>
            </a:p>
          </p:txBody>
        </p:sp>
        <p:sp>
          <p:nvSpPr>
            <p:cNvPr id="1032" name="Oval 11">
              <a:extLst>
                <a:ext uri="{FF2B5EF4-FFF2-40B4-BE49-F238E27FC236}">
                  <a16:creationId xmlns:a16="http://schemas.microsoft.com/office/drawing/2014/main" id="{4DFD6868-D840-4260-A9BC-62D97429CF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1662" y="15240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3" name="Oval 12">
              <a:extLst>
                <a:ext uri="{FF2B5EF4-FFF2-40B4-BE49-F238E27FC236}">
                  <a16:creationId xmlns:a16="http://schemas.microsoft.com/office/drawing/2014/main" id="{54C98AC6-90CF-4FD1-B132-CB4C6D7FA6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250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4" name="Oval 13">
              <a:extLst>
                <a:ext uri="{FF2B5EF4-FFF2-40B4-BE49-F238E27FC236}">
                  <a16:creationId xmlns:a16="http://schemas.microsoft.com/office/drawing/2014/main" id="{A16ED96A-F7DA-4391-98BB-412124E83F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2750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7" name="Oval 12">
              <a:extLst>
                <a:ext uri="{FF2B5EF4-FFF2-40B4-BE49-F238E27FC236}">
                  <a16:creationId xmlns:a16="http://schemas.microsoft.com/office/drawing/2014/main" id="{7CC57A61-EC7E-466C-8AFC-6DFDD18E80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76999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8" name="Oval 13">
              <a:extLst>
                <a:ext uri="{FF2B5EF4-FFF2-40B4-BE49-F238E27FC236}">
                  <a16:creationId xmlns:a16="http://schemas.microsoft.com/office/drawing/2014/main" id="{05D29D03-6331-4B54-84F2-33446E603E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7499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0" name="Oval 11">
              <a:extLst>
                <a:ext uri="{FF2B5EF4-FFF2-40B4-BE49-F238E27FC236}">
                  <a16:creationId xmlns:a16="http://schemas.microsoft.com/office/drawing/2014/main" id="{ADF990E7-48CE-49D2-951A-6E21A7E73E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84828" y="15240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1" name="Oval 12">
              <a:extLst>
                <a:ext uri="{FF2B5EF4-FFF2-40B4-BE49-F238E27FC236}">
                  <a16:creationId xmlns:a16="http://schemas.microsoft.com/office/drawing/2014/main" id="{30672F44-E2C6-4F21-ADED-AA1D5D173D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5416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2" name="Oval 13">
              <a:extLst>
                <a:ext uri="{FF2B5EF4-FFF2-40B4-BE49-F238E27FC236}">
                  <a16:creationId xmlns:a16="http://schemas.microsoft.com/office/drawing/2014/main" id="{E0E2BE23-37E4-4C2F-B889-CADF9E98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5916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4" name="Oval 11">
              <a:extLst>
                <a:ext uri="{FF2B5EF4-FFF2-40B4-BE49-F238E27FC236}">
                  <a16:creationId xmlns:a16="http://schemas.microsoft.com/office/drawing/2014/main" id="{58D2E79E-D0E3-48C2-BE28-6D45B2740F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3245" y="152400"/>
              <a:ext cx="74613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" name="Oval 12">
              <a:extLst>
                <a:ext uri="{FF2B5EF4-FFF2-40B4-BE49-F238E27FC236}">
                  <a16:creationId xmlns:a16="http://schemas.microsoft.com/office/drawing/2014/main" id="{779EA06E-C43D-48D6-85F5-EB7E3C78E2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3833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6" name="Oval 13">
              <a:extLst>
                <a:ext uri="{FF2B5EF4-FFF2-40B4-BE49-F238E27FC236}">
                  <a16:creationId xmlns:a16="http://schemas.microsoft.com/office/drawing/2014/main" id="{14C8F64D-3076-4658-A7D3-A31736E0A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4333" y="152400"/>
              <a:ext cx="73025" cy="73025"/>
            </a:xfrm>
            <a:prstGeom prst="ellipse">
              <a:avLst/>
            </a:prstGeom>
            <a:solidFill>
              <a:srgbClr val="00B2C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68" name="Freeform: Shape 8">
            <a:extLst>
              <a:ext uri="{FF2B5EF4-FFF2-40B4-BE49-F238E27FC236}">
                <a16:creationId xmlns:a16="http://schemas.microsoft.com/office/drawing/2014/main" id="{6CA1339B-D094-4A24-ABF2-873A6ABA1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45" y="-9145"/>
            <a:ext cx="12207240" cy="6876288"/>
          </a:xfrm>
          <a:custGeom>
            <a:avLst/>
            <a:gdLst>
              <a:gd name="connsiteX0" fmla="*/ 187633 w 12207240"/>
              <a:gd name="connsiteY0" fmla="*/ 185621 h 6876288"/>
              <a:gd name="connsiteX1" fmla="*/ 187633 w 12207240"/>
              <a:gd name="connsiteY1" fmla="*/ 6693314 h 6876288"/>
              <a:gd name="connsiteX2" fmla="*/ 12027314 w 12207240"/>
              <a:gd name="connsiteY2" fmla="*/ 6693314 h 6876288"/>
              <a:gd name="connsiteX3" fmla="*/ 12027314 w 12207240"/>
              <a:gd name="connsiteY3" fmla="*/ 185621 h 6876288"/>
              <a:gd name="connsiteX4" fmla="*/ 0 w 12207240"/>
              <a:gd name="connsiteY4" fmla="*/ 0 h 6876288"/>
              <a:gd name="connsiteX5" fmla="*/ 12207240 w 12207240"/>
              <a:gd name="connsiteY5" fmla="*/ 0 h 6876288"/>
              <a:gd name="connsiteX6" fmla="*/ 12207240 w 12207240"/>
              <a:gd name="connsiteY6" fmla="*/ 6876288 h 6876288"/>
              <a:gd name="connsiteX7" fmla="*/ 0 w 12207240"/>
              <a:gd name="connsiteY7" fmla="*/ 687628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240" h="6876288">
                <a:moveTo>
                  <a:pt x="187633" y="185621"/>
                </a:moveTo>
                <a:lnTo>
                  <a:pt x="187633" y="6693314"/>
                </a:lnTo>
                <a:lnTo>
                  <a:pt x="12027314" y="6693314"/>
                </a:lnTo>
                <a:lnTo>
                  <a:pt x="12027314" y="185621"/>
                </a:lnTo>
                <a:close/>
                <a:moveTo>
                  <a:pt x="0" y="0"/>
                </a:moveTo>
                <a:lnTo>
                  <a:pt x="12207240" y="0"/>
                </a:lnTo>
                <a:lnTo>
                  <a:pt x="12207240" y="6876288"/>
                </a:lnTo>
                <a:lnTo>
                  <a:pt x="0" y="68762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05268-5B84-44F9-ADC3-5FB69E89778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28610" y="1094584"/>
            <a:ext cx="4910328" cy="1998476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47D10-7BBB-4A01-8B0C-E01972CC50A4}"/>
              </a:ext>
            </a:extLst>
          </p:cNvPr>
          <p:cNvSpPr>
            <a:spLocks noGrp="1"/>
          </p:cNvSpPr>
          <p:nvPr userDrawn="1">
            <p:ph type="pic" idx="1"/>
          </p:nvPr>
        </p:nvSpPr>
        <p:spPr>
          <a:xfrm>
            <a:off x="1014984" y="1444752"/>
            <a:ext cx="4389120" cy="3959352"/>
          </a:xfrm>
          <a:solidFill>
            <a:schemeClr val="bg1">
              <a:lumMod val="95000"/>
            </a:schemeClr>
          </a:solidFill>
          <a:ln w="173609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DBCC-185E-416E-B7BD-18744CEB0507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6228610" y="3262131"/>
            <a:ext cx="4910328" cy="295134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C3198-7A9B-44D5-BEDF-235235F8895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089F72B-EA4D-4F90-A133-BC0135585B94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1AA8-2F15-491A-86EC-ABB0F62F5A2C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81AB-9F50-4889-B893-55C34359097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56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7C93ABF-35F0-4C0C-8E9C-FAE73BF2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6FB92-63C6-40A2-98A0-FB2CC763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205C-5EA7-4D55-BDC9-25E8C53CBECA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0752-1DA2-436B-AF4C-A6386EB4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22D01-6D3C-4EFB-B1F4-AED8B951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80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FA2BB-A437-4D8F-B605-C538BD46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8D88-F415-4B25-91C2-B2FDDDE6D204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A2ADF-92A2-4B65-A2E9-19D50985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1FFE4-4E43-4713-813A-0DAF9AE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3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7DC4B5-2471-4BE6-8DB7-BA71F79A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58F-8883-4B64-915B-599721E6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9782-ABE6-41D7-86BC-7AF8600E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4D69-C934-4CE0-99A1-B6922983B552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CF21-A707-4CE2-9C8F-D47DA40E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BD53-CB03-4E8A-BD70-E6FB80F5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8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93B7B3-7EBE-48B8-9B90-1B95B769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920240"/>
            <a:ext cx="4956048" cy="4293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9BCF-89CC-495E-BB4D-B7C17F10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1920240"/>
            <a:ext cx="4956048" cy="4293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F5EF-6CDE-4837-9334-DEC1BCC5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DB05-BA7E-41ED-9E88-E456F2B83D07}" type="datetime4">
              <a:rPr lang="en-CA" smtClean="0"/>
              <a:t>October 29, 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55370-BCEF-42EA-9797-E313E161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15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A69D20-5E23-49E9-85AE-9F098D18F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45" y="-9145"/>
            <a:ext cx="12207240" cy="6876288"/>
          </a:xfrm>
          <a:custGeom>
            <a:avLst/>
            <a:gdLst>
              <a:gd name="connsiteX0" fmla="*/ 187633 w 12207240"/>
              <a:gd name="connsiteY0" fmla="*/ 185621 h 6876288"/>
              <a:gd name="connsiteX1" fmla="*/ 187633 w 12207240"/>
              <a:gd name="connsiteY1" fmla="*/ 6693314 h 6876288"/>
              <a:gd name="connsiteX2" fmla="*/ 12027314 w 12207240"/>
              <a:gd name="connsiteY2" fmla="*/ 6693314 h 6876288"/>
              <a:gd name="connsiteX3" fmla="*/ 12027314 w 12207240"/>
              <a:gd name="connsiteY3" fmla="*/ 185621 h 6876288"/>
              <a:gd name="connsiteX4" fmla="*/ 0 w 12207240"/>
              <a:gd name="connsiteY4" fmla="*/ 0 h 6876288"/>
              <a:gd name="connsiteX5" fmla="*/ 12207240 w 12207240"/>
              <a:gd name="connsiteY5" fmla="*/ 0 h 6876288"/>
              <a:gd name="connsiteX6" fmla="*/ 12207240 w 12207240"/>
              <a:gd name="connsiteY6" fmla="*/ 6876288 h 6876288"/>
              <a:gd name="connsiteX7" fmla="*/ 0 w 12207240"/>
              <a:gd name="connsiteY7" fmla="*/ 687628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240" h="6876288">
                <a:moveTo>
                  <a:pt x="187633" y="185621"/>
                </a:moveTo>
                <a:lnTo>
                  <a:pt x="187633" y="6693314"/>
                </a:lnTo>
                <a:lnTo>
                  <a:pt x="12027314" y="6693314"/>
                </a:lnTo>
                <a:lnTo>
                  <a:pt x="12027314" y="185621"/>
                </a:lnTo>
                <a:close/>
                <a:moveTo>
                  <a:pt x="0" y="0"/>
                </a:moveTo>
                <a:lnTo>
                  <a:pt x="12207240" y="0"/>
                </a:lnTo>
                <a:lnTo>
                  <a:pt x="12207240" y="6876288"/>
                </a:lnTo>
                <a:lnTo>
                  <a:pt x="0" y="68762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B9D9-8ECA-4A10-B219-3433124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0" y="400840"/>
            <a:ext cx="1093958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456C-1FCF-4CED-BB81-08069A40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50" y="2771565"/>
            <a:ext cx="10927080" cy="3439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AB9C-C7A4-4331-8F9A-F80A4C5F9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0936" y="6356350"/>
            <a:ext cx="22860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09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84D69462-BEE8-40C0-8A9C-8F499ECC2160}" type="datetime4">
              <a:rPr lang="en-CA" smtClean="0"/>
              <a:t>October 29, 2023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D7C2-A193-4541-BF12-D10C91B8D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936" y="6356350"/>
            <a:ext cx="8015224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lnSpc>
                <a:spcPct val="109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7A51-81ED-4EE1-B1B5-D78F6FA1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160" y="6356350"/>
            <a:ext cx="62407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9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786B1-2274-4306-ADF1-6D12D2A4D3FA}"/>
              </a:ext>
            </a:extLst>
          </p:cNvPr>
          <p:cNvSpPr txBox="1"/>
          <p:nvPr userDrawn="1"/>
        </p:nvSpPr>
        <p:spPr>
          <a:xfrm>
            <a:off x="1046921" y="-257799"/>
            <a:ext cx="101019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To add slide numbers, choose Insert&gt;Header &amp; Footer, check the Slide number option, then click on Apply to All.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7182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76" r:id="rId3"/>
    <p:sldLayoutId id="2147483689" r:id="rId4"/>
    <p:sldLayoutId id="2147483682" r:id="rId5"/>
    <p:sldLayoutId id="2147483679" r:id="rId6"/>
    <p:sldLayoutId id="2147483680" r:id="rId7"/>
    <p:sldLayoutId id="2147483675" r:id="rId8"/>
    <p:sldLayoutId id="2147483677" r:id="rId9"/>
    <p:sldLayoutId id="2147483681" r:id="rId10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9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9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0" algn="l" defTabSz="914400" rtl="0" eaLnBrk="1" latinLnBrk="0" hangingPunct="1">
        <a:lnSpc>
          <a:spcPct val="109000"/>
        </a:lnSpc>
        <a:spcBef>
          <a:spcPts val="5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914400" rtl="0" eaLnBrk="1" latinLnBrk="0" hangingPunct="1">
        <a:lnSpc>
          <a:spcPct val="109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indent="0" algn="l" defTabSz="914400" rtl="0" eaLnBrk="1" latinLnBrk="0" hangingPunct="1">
        <a:lnSpc>
          <a:spcPct val="109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E2BCEC-3BD8-49B5-955F-97156395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725" y="1489346"/>
            <a:ext cx="7966275" cy="3576556"/>
          </a:xfrm>
        </p:spPr>
        <p:txBody>
          <a:bodyPr/>
          <a:lstStyle/>
          <a:p>
            <a:r>
              <a:rPr lang="en-US" dirty="0"/>
              <a:t>Order Management Case Study Discoveries</a:t>
            </a:r>
            <a:endParaRPr lang="en-CA" dirty="0"/>
          </a:p>
        </p:txBody>
      </p:sp>
      <p:sp>
        <p:nvSpPr>
          <p:cNvPr id="2" name="Subtitle 11">
            <a:extLst>
              <a:ext uri="{FF2B5EF4-FFF2-40B4-BE49-F238E27FC236}">
                <a16:creationId xmlns:a16="http://schemas.microsoft.com/office/drawing/2014/main" id="{8BE2C93E-2D58-2393-541D-898C45D31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225" y="5065902"/>
            <a:ext cx="7521775" cy="1136721"/>
          </a:xfrm>
        </p:spPr>
        <p:txBody>
          <a:bodyPr/>
          <a:lstStyle/>
          <a:p>
            <a:r>
              <a:rPr lang="en-US" dirty="0"/>
              <a:t>Xiaohong Deng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71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C54C81-EF8F-5CDF-EEBE-AB0CFAF8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74" y="281782"/>
            <a:ext cx="7704052" cy="5433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97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31C-946A-4596-B72B-F53B3A2FD99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96957" y="647701"/>
            <a:ext cx="4840961" cy="5565774"/>
          </a:xfrm>
        </p:spPr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A639-83EC-4356-81CF-949C0BBA50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36474" y="1462509"/>
            <a:ext cx="5641848" cy="4532243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 Management Bus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Fact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Accumulating Snapshot Fact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1043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31C-946A-4596-B72B-F53B3A2FD99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46043" y="647701"/>
            <a:ext cx="4691875" cy="5565774"/>
          </a:xfrm>
        </p:spPr>
        <p:txBody>
          <a:bodyPr/>
          <a:lstStyle/>
          <a:p>
            <a:r>
              <a:rPr lang="en-US" sz="6600" dirty="0"/>
              <a:t>Order Management Bus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A639-83EC-4356-81CF-949C0BBA50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33420" y="3495675"/>
            <a:ext cx="6249568" cy="3038475"/>
          </a:xfrm>
        </p:spPr>
        <p:txBody>
          <a:bodyPr>
            <a:normAutofit/>
          </a:bodyPr>
          <a:lstStyle/>
          <a:p>
            <a:r>
              <a:rPr lang="en-US" sz="2200" b="1" dirty="0"/>
              <a:t>What’s a Bus Matrix? </a:t>
            </a:r>
            <a:br>
              <a:rPr lang="en-US" sz="2200" b="1" dirty="0"/>
            </a:br>
            <a:r>
              <a:rPr lang="en-US" sz="2200" dirty="0"/>
              <a:t>A powerful tool to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Address </a:t>
            </a:r>
            <a:r>
              <a:rPr lang="en-US" sz="2200" b="1" dirty="0">
                <a:solidFill>
                  <a:srgbClr val="92D050"/>
                </a:solidFill>
              </a:rPr>
              <a:t>Agile Approach </a:t>
            </a:r>
            <a:r>
              <a:rPr lang="en-US" sz="2200" dirty="0"/>
              <a:t>Shortcomings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Common Criticism: Lack of Planning, Architecture, and Governance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Encourages </a:t>
            </a:r>
            <a:r>
              <a:rPr lang="en-US" sz="2200" b="1" dirty="0">
                <a:solidFill>
                  <a:srgbClr val="92D050"/>
                </a:solidFill>
              </a:rPr>
              <a:t>Collaboration</a:t>
            </a:r>
            <a:r>
              <a:rPr lang="en-US" sz="2200" dirty="0"/>
              <a:t> Between Business and IT Stakeholders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334988-F2E7-B13B-734B-983BC5A2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917" y="465086"/>
            <a:ext cx="6440573" cy="29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7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31C-946A-4596-B72B-F53B3A2FD99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5543" y="646113"/>
            <a:ext cx="4691875" cy="5565774"/>
          </a:xfrm>
        </p:spPr>
        <p:txBody>
          <a:bodyPr/>
          <a:lstStyle/>
          <a:p>
            <a:r>
              <a:rPr lang="en-US" sz="6600" dirty="0"/>
              <a:t>Order Management Bus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A639-83EC-4356-81CF-949C0BBA50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42693" y="3240086"/>
            <a:ext cx="6654057" cy="3267075"/>
          </a:xfrm>
        </p:spPr>
        <p:txBody>
          <a:bodyPr>
            <a:noAutofit/>
          </a:bodyPr>
          <a:lstStyle/>
          <a:p>
            <a:r>
              <a:rPr lang="en-US" sz="2000" b="1" dirty="0"/>
              <a:t>How does Bus Matrix work?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Rows:  Business processes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Columns</a:t>
            </a:r>
            <a:r>
              <a:rPr lang="en-US" sz="2000" b="1" dirty="0">
                <a:solidFill>
                  <a:srgbClr val="92D050"/>
                </a:solidFill>
              </a:rPr>
              <a:t>:  Dimensions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Shaded cells:  If a dimension associated with a business process</a:t>
            </a:r>
          </a:p>
          <a:p>
            <a:r>
              <a:rPr lang="en-US" sz="2000" b="1" dirty="0"/>
              <a:t>Why does this matter?</a:t>
            </a:r>
            <a:endParaRPr lang="en-US" sz="2000" b="1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rgbClr val="92D050"/>
                </a:solidFill>
              </a:rPr>
              <a:t>Fact Table Measures </a:t>
            </a:r>
            <a:r>
              <a:rPr lang="en-US" sz="2000" dirty="0"/>
              <a:t>Translated from Business Process performance metrics</a:t>
            </a:r>
            <a:endParaRPr lang="en-CA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334988-F2E7-B13B-734B-983BC5A2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93" y="303160"/>
            <a:ext cx="6440573" cy="29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31C-946A-4596-B72B-F53B3A2FD99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46043" y="647701"/>
            <a:ext cx="4522305" cy="5565774"/>
          </a:xfrm>
        </p:spPr>
        <p:txBody>
          <a:bodyPr/>
          <a:lstStyle/>
          <a:p>
            <a:r>
              <a:rPr lang="en-US" sz="6600" dirty="0"/>
              <a:t>Fact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26CC6-9309-F786-F2DE-BAEBB354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65" y="328481"/>
            <a:ext cx="7770863" cy="2738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A4093A-51E2-D08D-A015-556815AB2A8E}"/>
              </a:ext>
            </a:extLst>
          </p:cNvPr>
          <p:cNvSpPr txBox="1"/>
          <p:nvPr/>
        </p:nvSpPr>
        <p:spPr>
          <a:xfrm>
            <a:off x="4182715" y="3067050"/>
            <a:ext cx="7548562" cy="367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CA" sz="2000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Review</a:t>
            </a:r>
            <a:br>
              <a:rPr lang="en-CA" sz="20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20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Facts: mostly numeric data that tells you information  about “something”</a:t>
            </a:r>
            <a:br>
              <a:rPr lang="en-CA" sz="20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CA" sz="20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000" b="1" i="0" u="none" strike="noStrike" baseline="0" dirty="0">
                <a:latin typeface="+mj-lt"/>
              </a:rPr>
              <a:t>Fact Normalization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+mj-lt"/>
              </a:rPr>
              <a:t>What is Fact Normalization?(a single generic fact amount along with a dimension)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0" i="0" u="none" strike="noStrike" baseline="0" dirty="0">
                <a:latin typeface="+mj-lt"/>
              </a:rPr>
              <a:t>When is Fact Normalization the right choice?(diverse quality test data in manufacturing)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+mj-lt"/>
              </a:rPr>
              <a:t>When it isn’t the answer?(relational star schema databases)</a:t>
            </a:r>
          </a:p>
        </p:txBody>
      </p:sp>
    </p:spTree>
    <p:extLst>
      <p:ext uri="{BB962C8B-B14F-4D97-AF65-F5344CB8AC3E}">
        <p14:creationId xmlns:p14="http://schemas.microsoft.com/office/powerpoint/2010/main" val="20525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31C-946A-4596-B72B-F53B3A2FD99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60723" y="646113"/>
            <a:ext cx="4522305" cy="5565774"/>
          </a:xfrm>
        </p:spPr>
        <p:txBody>
          <a:bodyPr/>
          <a:lstStyle/>
          <a:p>
            <a:r>
              <a:rPr lang="en-US" sz="6600" dirty="0"/>
              <a:t>Dimension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093A-51E2-D08D-A015-556815AB2A8E}"/>
              </a:ext>
            </a:extLst>
          </p:cNvPr>
          <p:cNvSpPr txBox="1"/>
          <p:nvPr/>
        </p:nvSpPr>
        <p:spPr>
          <a:xfrm>
            <a:off x="4182715" y="3291020"/>
            <a:ext cx="7548562" cy="302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CA" sz="2000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Review</a:t>
            </a:r>
            <a:br>
              <a:rPr lang="en-CA" sz="20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Dimensions: are the “something” that you want to know information about.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br>
              <a:rPr lang="en-CA" sz="20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000" b="1" i="0" u="none" strike="noStrike" baseline="0" dirty="0">
                <a:latin typeface="+mj-lt"/>
              </a:rPr>
              <a:t>Dimension Role Playing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+mj-lt"/>
              </a:rPr>
              <a:t>Wrong: simply join these two foreign keys to the same date dimension table in SQL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0" i="0" u="none" strike="noStrike" baseline="0" dirty="0">
                <a:latin typeface="+mj-lt"/>
              </a:rPr>
              <a:t>Solution: create Logical views for each roles.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89EC1-C6A1-710C-36D6-7AF11F7C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42" y="252239"/>
            <a:ext cx="6779893" cy="31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31C-946A-4596-B72B-F53B3A2F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0" y="400840"/>
            <a:ext cx="10939580" cy="132556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6000" dirty="0"/>
              <a:t>Accumulating Snapshot Fact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45B99-8C42-8C39-AE2F-BBF49CBAE5A5}"/>
              </a:ext>
            </a:extLst>
          </p:cNvPr>
          <p:cNvSpPr txBox="1"/>
          <p:nvPr/>
        </p:nvSpPr>
        <p:spPr>
          <a:xfrm>
            <a:off x="612648" y="1920240"/>
            <a:ext cx="4956048" cy="42932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R="0" lvl="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CA" sz="2000" b="1" dirty="0">
                <a:effectLst/>
                <a:latin typeface="+mj-lt"/>
              </a:rPr>
              <a:t>Review</a:t>
            </a:r>
            <a:br>
              <a:rPr lang="en-CA" sz="2000" dirty="0">
                <a:effectLst/>
                <a:latin typeface="+mj-lt"/>
              </a:rPr>
            </a:br>
            <a:r>
              <a:rPr lang="en-CA" sz="2000" dirty="0">
                <a:effectLst/>
                <a:latin typeface="+mj-lt"/>
              </a:rPr>
              <a:t>Fact Table Type:</a:t>
            </a:r>
          </a:p>
          <a:p>
            <a:pPr marL="342900" marR="0" lvl="0" indent="-34290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latin typeface="+mj-lt"/>
              </a:rPr>
              <a:t>Transaction Fact Table</a:t>
            </a:r>
          </a:p>
          <a:p>
            <a:pPr marL="342900" marR="0" lvl="0" indent="-34290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latin typeface="+mj-lt"/>
              </a:rPr>
              <a:t>Periodic Snapshot Fact Table</a:t>
            </a:r>
          </a:p>
          <a:p>
            <a:pPr marL="342900" marR="0" lvl="0" indent="-34290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latin typeface="+mj-lt"/>
              </a:rPr>
              <a:t>Accumulating Snapshot Fact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48B7D-AAF9-B3CF-AE77-21B8F0BC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34" y="1303008"/>
            <a:ext cx="5517859" cy="5286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07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31C-946A-4596-B72B-F53B3A2F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10" y="248478"/>
            <a:ext cx="10939580" cy="132556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6000" dirty="0"/>
              <a:t>Accumulating Snapshot Fact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BA1B5-9E33-B47A-8BE1-E90C784F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8" y="1311966"/>
            <a:ext cx="5529257" cy="529755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45B99-8C42-8C39-AE2F-BBF49CBAE5A5}"/>
              </a:ext>
            </a:extLst>
          </p:cNvPr>
          <p:cNvSpPr txBox="1"/>
          <p:nvPr/>
        </p:nvSpPr>
        <p:spPr>
          <a:xfrm>
            <a:off x="6155467" y="1574041"/>
            <a:ext cx="4956048" cy="42932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latin typeface="+mj-lt"/>
              </a:rPr>
              <a:t>Accumulating Snapshot Fact Table:</a:t>
            </a:r>
          </a:p>
          <a:p>
            <a:pPr marL="342900" marR="0" lvl="0" indent="-34290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i="0" dirty="0">
                <a:effectLst/>
                <a:latin typeface="+mj-lt"/>
              </a:rPr>
              <a:t>What is "Accumulating Snapshot Fact Table"?</a:t>
            </a:r>
          </a:p>
          <a:p>
            <a:pPr marR="0" lvl="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latin typeface="+mj-lt"/>
              </a:rPr>
              <a:t>A </a:t>
            </a:r>
            <a:r>
              <a:rPr lang="en-US" sz="2000" i="0" dirty="0">
                <a:effectLst/>
                <a:latin typeface="+mj-lt"/>
              </a:rPr>
              <a:t>fact table provides a real-time view of a process, constantly updating its major milestones.</a:t>
            </a:r>
          </a:p>
          <a:p>
            <a:pPr marL="342900" marR="0" lvl="0" indent="-34290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i="0" dirty="0">
                <a:effectLst/>
                <a:latin typeface="+mj-lt"/>
              </a:rPr>
              <a:t>When do we use "Accumulating Snapshot Fact Table"?</a:t>
            </a:r>
          </a:p>
          <a:p>
            <a:pPr marR="0" lvl="0">
              <a:lnSpc>
                <a:spcPct val="109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i="0" dirty="0">
                <a:effectLst/>
                <a:latin typeface="+mj-lt"/>
              </a:rPr>
              <a:t>Perfect for Detailed Process Analysis: Ideal for Short, Clear Processes. Enables Real-Time Monitoring and Bottleneck Identification.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19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AF8C-CC30-4B7F-96F0-EB63730D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242" y="764310"/>
            <a:ext cx="4910328" cy="943806"/>
          </a:xfrm>
        </p:spPr>
        <p:txBody>
          <a:bodyPr anchor="t"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CC73C47-C9F9-47B6-2B93-6DA2B6348F07}"/>
              </a:ext>
            </a:extLst>
          </p:cNvPr>
          <p:cNvSpPr txBox="1">
            <a:spLocks/>
          </p:cNvSpPr>
          <p:nvPr/>
        </p:nvSpPr>
        <p:spPr>
          <a:xfrm>
            <a:off x="2575932" y="1510910"/>
            <a:ext cx="9272246" cy="42813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9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9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0" algn="l" defTabSz="914400" rtl="0" eaLnBrk="1" latinLnBrk="0" hangingPunct="1">
              <a:lnSpc>
                <a:spcPct val="109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9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0" algn="l" defTabSz="914400" rtl="0" eaLnBrk="1" latinLnBrk="0" hangingPunct="1">
              <a:lnSpc>
                <a:spcPct val="109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Kimball, R., &amp; Ross, M. (2013).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warehouse toolkit the definitive guide to dimensional modeling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(3rd ed.). Wiley.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966687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Sheridan Colours">
      <a:dk1>
        <a:srgbClr val="003767"/>
      </a:dk1>
      <a:lt1>
        <a:sysClr val="window" lastClr="FFFFFF"/>
      </a:lt1>
      <a:dk2>
        <a:srgbClr val="333940"/>
      </a:dk2>
      <a:lt2>
        <a:srgbClr val="E5F7FB"/>
      </a:lt2>
      <a:accent1>
        <a:srgbClr val="003767"/>
      </a:accent1>
      <a:accent2>
        <a:srgbClr val="00B2CE"/>
      </a:accent2>
      <a:accent3>
        <a:srgbClr val="FF5000"/>
      </a:accent3>
      <a:accent4>
        <a:srgbClr val="0081A1"/>
      </a:accent4>
      <a:accent5>
        <a:srgbClr val="333940"/>
      </a:accent5>
      <a:accent6>
        <a:srgbClr val="D5D5D5"/>
      </a:accent6>
      <a:hlink>
        <a:srgbClr val="003767"/>
      </a:hlink>
      <a:folHlink>
        <a:srgbClr val="00B2CE"/>
      </a:folHlink>
    </a:clrScheme>
    <a:fontScheme name="Sheridan Fonts">
      <a:majorFont>
        <a:latin typeface="Produkt Bold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ridan 16x9 LotsaDots.pptx" id="{27CA2B90-8CD9-4AB6-BC69-5407FBBE3E87}" vid="{B0BAB6EB-C6C8-405A-9BC7-46683E8051F0}"/>
    </a:ext>
  </a:extLst>
</a:theme>
</file>

<file path=ppt/theme/theme2.xml><?xml version="1.0" encoding="utf-8"?>
<a:theme xmlns:a="http://schemas.openxmlformats.org/drawingml/2006/main" name="Office Theme">
  <a:themeElements>
    <a:clrScheme name="Sheridan Colours">
      <a:dk1>
        <a:srgbClr val="003767"/>
      </a:dk1>
      <a:lt1>
        <a:sysClr val="window" lastClr="FFFFFF"/>
      </a:lt1>
      <a:dk2>
        <a:srgbClr val="333940"/>
      </a:dk2>
      <a:lt2>
        <a:srgbClr val="E5F7FB"/>
      </a:lt2>
      <a:accent1>
        <a:srgbClr val="003767"/>
      </a:accent1>
      <a:accent2>
        <a:srgbClr val="00B2CE"/>
      </a:accent2>
      <a:accent3>
        <a:srgbClr val="FF5000"/>
      </a:accent3>
      <a:accent4>
        <a:srgbClr val="0081A1"/>
      </a:accent4>
      <a:accent5>
        <a:srgbClr val="333940"/>
      </a:accent5>
      <a:accent6>
        <a:srgbClr val="D5D5D5"/>
      </a:accent6>
      <a:hlink>
        <a:srgbClr val="003767"/>
      </a:hlink>
      <a:folHlink>
        <a:srgbClr val="00B2CE"/>
      </a:folHlink>
    </a:clrScheme>
    <a:fontScheme name="Sheridan Fonts">
      <a:majorFont>
        <a:latin typeface="Produkt Bold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heridan Colours">
      <a:dk1>
        <a:srgbClr val="003767"/>
      </a:dk1>
      <a:lt1>
        <a:sysClr val="window" lastClr="FFFFFF"/>
      </a:lt1>
      <a:dk2>
        <a:srgbClr val="333940"/>
      </a:dk2>
      <a:lt2>
        <a:srgbClr val="E5F7FB"/>
      </a:lt2>
      <a:accent1>
        <a:srgbClr val="003767"/>
      </a:accent1>
      <a:accent2>
        <a:srgbClr val="00B2CE"/>
      </a:accent2>
      <a:accent3>
        <a:srgbClr val="FF5000"/>
      </a:accent3>
      <a:accent4>
        <a:srgbClr val="0081A1"/>
      </a:accent4>
      <a:accent5>
        <a:srgbClr val="333940"/>
      </a:accent5>
      <a:accent6>
        <a:srgbClr val="D5D5D5"/>
      </a:accent6>
      <a:hlink>
        <a:srgbClr val="003767"/>
      </a:hlink>
      <a:folHlink>
        <a:srgbClr val="00B2CE"/>
      </a:folHlink>
    </a:clrScheme>
    <a:fontScheme name="Sheridan Fonts">
      <a:majorFont>
        <a:latin typeface="Produkt Bold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Sheridan 16x9 Template</Template>
  <TotalTime>4337</TotalTime>
  <Words>322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Produkt Bold</vt:lpstr>
      <vt:lpstr>Arial</vt:lpstr>
      <vt:lpstr>Calibri</vt:lpstr>
      <vt:lpstr>Wingdings</vt:lpstr>
      <vt:lpstr>Presentation1</vt:lpstr>
      <vt:lpstr>Order Management Case Study Discoveries</vt:lpstr>
      <vt:lpstr>Objectives</vt:lpstr>
      <vt:lpstr>Order Management Bus Matrix</vt:lpstr>
      <vt:lpstr>Order Management Bus Matrix</vt:lpstr>
      <vt:lpstr>Fact Table</vt:lpstr>
      <vt:lpstr>Dimension Table</vt:lpstr>
      <vt:lpstr>Accumulating Snapshot Fact Table</vt:lpstr>
      <vt:lpstr>Accumulating Snapshot Fact Table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Korchok</dc:creator>
  <dc:description>Version 1.00_x000d_
Job 1624_x000d_
Feb. 23, 2021</dc:description>
  <cp:lastModifiedBy>Xiaohong Deng</cp:lastModifiedBy>
  <cp:revision>14</cp:revision>
  <dcterms:created xsi:type="dcterms:W3CDTF">2021-02-23T21:19:11Z</dcterms:created>
  <dcterms:modified xsi:type="dcterms:W3CDTF">2023-10-30T03:46:23Z</dcterms:modified>
</cp:coreProperties>
</file>