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37:38.4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39:56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22.0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668 0 24575,'-2'1'0,"0"-1"0,0 1 0,0 0 0,0-1 0,0 1 0,0 0 0,0 0 0,0 0 0,0 0 0,0 1 0,1-1 0,-1 0 0,0 1 0,1 0 0,-1-1 0,1 1 0,0 0 0,-1-1 0,1 1 0,0 0 0,-1 3 0,-21 49 0,19-43 0,0 1 0,0 1 0,1-1 0,0 1 0,1 0 0,1 0 0,0 0 0,0 1 0,2-1 0,0 0 0,0 0 0,4 15 0,3 4 0,2-1 0,0 0 0,20 38 0,-16-26 0,-13-38 0,-1 0 0,1-1 0,1 1 0,-1-1 0,1 1 0,0-1 0,0 1 0,0-1 0,0 0 0,1 0 0,-1 0 0,1 0 0,0-1 0,1 1 0,6 5 0,1-1 0,1 0 0,1-1 0,-1-1 0,1 0 0,0 0 0,0-2 0,1 0 0,15 3 0,4 0 0,-4 0 0,0-1 0,44 2 0,-64-8 0,0 0 0,0-1 0,1 0 0,-1 0 0,0-1 0,0 0 0,0-1 0,0 0 0,-1 0 0,1-1 0,-1 0 0,10-6 0,-15 8 0,0 0 0,-1-1 0,1 1 0,0-1 0,-1 1 0,1-1 0,-1 0 0,0 0 0,0-1 0,0 1 0,0 0 0,-1 0 0,2-6 0,9-50 0,-5 17 0,16-42 0,-21 76 0,-1 1 0,-1-1 0,1 1 0,-1-1 0,0 1 0,-1-1 0,-2-8 0,3 11 0,-1 0 0,0 1 0,0-1 0,0 0 0,-1 1 0,0 0 0,0-1 0,0 1 0,0 0 0,-1 0 0,0 0 0,-3-4 0,5 7 0,0 0 0,0 0 0,-1 0 0,1-1 0,0 2 0,-1-1 0,1 0 0,-1 0 0,1 0 0,-1 1 0,0-1 0,1 1 0,-1-1 0,0 1 0,1 0 0,-1-1 0,0 1 0,-2 0 0,3 1 0,-1-1 0,1 1 0,0-1 0,-1 1 0,1 0 0,0-1 0,0 1 0,0 0 0,0 0 0,0 0 0,0 0 0,0 0 0,0 0 0,0 0 0,0 0 0,0 0 0,-1 3 0,-2 5 0,1 1 0,-1-1 0,1 1 0,-3 20 0,4-16 0,-9 59 0,3 0 0,3 1 0,8 103 0,-1-48 0,-2 254 0,1-371 0,0 0 0,2 0 0,-1 0 0,2 0 0,-1 0 0,1-1 0,1 0 0,12 22 0,-11-23 0,0 1 0,-1 0 0,0 0 0,-1 0 0,-1 1 0,1 0 0,-2 0 0,3 17 0,-5-24 0,-1 0 0,1-1 0,-1 1 0,0-1 0,0 1 0,0-1 0,0 1 0,-1-1 0,0 1 0,0-1 0,0 0 0,0 0 0,-1 0 0,-4 5 0,2-2 0,-1-1 0,-1-1 0,1 1 0,-1-1 0,0 0 0,0 0 0,-12 5 0,2-2 0,-2-1 0,1 0 0,-1-2 0,0 0 0,-1-1 0,-23 2 0,-213-4 0,129-4 0,110 1 0,1-1 0,0 0 0,-24-7 0,21 4 0,-38-4 0,21 5 0,-1-3 0,1-1 0,-43-15 0,-31-7 0,61 17-1365,31 5-5461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22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78 24575,'27'-2'0,"-1"-1"0,-1 0 0,1-2 0,32-11 0,34-6 0,48 0-1365,-121 17-5461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23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 24575,'4'0'0,"7"-4"0,6-3 0,4 2 0,4 0 0,-3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25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88 24575,'5'0'0,"6"0"0,6 0 0,4 0 0,4 0 0,2 0 0,-4-4 0,0-2 0,-1 0 0,-3-4 0,0 1 0,1 1 0,-3-2 0,0 0 0,2-3 0,-2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26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0 435 24575,'6'0'0,"-1"0"0,0 0 0,1 0 0,-1 1 0,1 0 0,-1 0 0,0 0 0,0 1 0,0 0 0,0 0 0,0 0 0,0 0 0,0 1 0,-1 0 0,1 0 0,-1 0 0,0 1 0,0-1 0,0 1 0,0 0 0,5 8 0,177 191 0,-172-187 0,-1 1 0,20 33 0,8 12 0,60 79 0,-96-132 0,8 7 0,-10-19 0,-1-14 0,-5-723-781,4 731 801,0-1 0,0 1 0,1-1 0,0 1-1,0 0 1,1 0 0,1 0 0,0 0 0,0 0 0,7-11 0,2 1 120,1-1 1,0 2 0,20-19-1,-30 33-367,0 0-1,1 0 1,-1 0-1,1 1 1,10-5-1,3-1-6598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27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212 115 24575,'-2'5'0,"1"0"0,-1 0 0,0-1 0,0 1 0,0-1 0,0 0 0,-5 7 0,1-1 0,1-1 0,2 0 0,-1 0 0,1 0 0,0 0 0,-1 14 0,-4 9 0,8-31 0,0-1 0,0 0 0,0 1 0,0-1 0,0 0 0,0 1 0,-1-1 0,1 1 0,0-1 0,0 0 0,0 0 0,0 1 0,-1-1 0,1 0 0,0 1 0,0-1 0,-1 0 0,1 0 0,0 1 0,0-1 0,-1 0 0,1 0 0,0 0 0,-1 1 0,1-1 0,0 0 0,-1 0 0,1 0 0,0 0 0,-1 0 0,1 0 0,-11-7 0,-11-25 0,15 21 0,-20-24 0,11 15 0,1 0 0,1-1 0,-15-31 0,28 50 0,0 1 0,0-1 0,0 0 0,0 0 0,0 0 0,1 0 0,-1 0 0,1 0 0,-1 0 0,1 0 0,0 0 0,0 0 0,0 0 0,0 0 0,0 0 0,1 0 0,-1 0 0,0 0 0,1 0 0,0 1 0,-1-1 0,1 0 0,0 0 0,0 0 0,0 0 0,0 1 0,0-1 0,2-1 0,0 0 0,0 1 0,1 0 0,-1 0 0,1 0 0,0 1 0,0-1 0,0 1 0,-1 0 0,1 0 0,0 0 0,0 0 0,0 1 0,6-1 0,4 0 0,0 1 0,-1 0 0,1 1 0,0 0 0,24 6 0,-32-5 0,1 0 0,-1 0 0,0 1 0,0 0 0,0 0 0,-1 0 0,1 1 0,-1 0 0,0 0 0,0 0 0,0 1 0,0 0 0,-1 0 0,6 7 0,-2 1 0,1-1 0,-1 2 0,-1-1 0,0 1 0,6 20 0,-12-30 0,0-1 0,0 1 0,0 0 0,0-1 0,-1 1 0,0 0 0,0-1 0,0 1 0,0 0 0,0-1 0,-1 1 0,1 0 0,-1-1 0,0 1 0,0-1 0,-1 1 0,1-1 0,-1 1 0,0-1 0,1 0 0,-1 0 0,-1 0 0,1 0 0,0 0 0,-1 0 0,0-1 0,-5 5 0,-2 0-8,0-1 0,-1-1 0,0 0-1,0 0 1,-21 5 0,0 1-1308,15-5-5510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28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24575,'0'5'0,"0"6"0,0 5 0,0 6 0,0 3 0,5-3 0,1 0 0,0 0 0,3-2 0,5-6 0,0-5-8191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29.5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 24575,'1'-1'0,"-1"0"0,0-1 0,1 1 0,0 0 0,-1 0 0,1 0 0,0 0 0,-1 0 0,1 0 0,0 0 0,0 0 0,0 0 0,0 0 0,0 0 0,0 0 0,0 1 0,0-1 0,0 0 0,1 1 0,-1-1 0,0 1 0,0-1 0,0 1 0,1 0 0,-1-1 0,0 1 0,3 0 0,41-5 0,-40 4 0,4 1 0,0-1 0,0 1 0,0 1 0,0 0 0,0 0 0,0 1 0,0 0 0,-1 0 0,1 1 0,-1 0 0,1 1 0,8 5 0,8 3 0,-16-8 0,0 0 0,0 1 0,0 0 0,-1 1 0,1 0 0,-2 0 0,1 1 0,10 11 0,38 34 0,-47-42 0,1-1 0,1 0 0,-1-1 0,1 0 0,1 0 0,24 11 0,-21-11 0,1 1 0,-1 1 0,18 14 0,-32-23 0,0 0 0,0-1 0,0 1 0,0 0 0,0 0 0,0 0 0,0 0 0,0 0 0,0 0 0,-1 0 0,1 0 0,0 1 0,-1-1 0,1 0 0,-1 0 0,1 0 0,-1 1 0,0-1 0,1 0 0,-1 1 0,0-1 0,0 0 0,0 3 0,-1-3 0,1 1 0,-1-1 0,0 0 0,0 0 0,0 0 0,0 0 0,0 0 0,0 0 0,0 0 0,0 0 0,0-1 0,0 1 0,0 0 0,-1 0 0,1-1 0,0 1 0,0-1 0,-3 1 0,-6 2 0,-1-1 0,0 0 0,0 0 0,-15-1 0,-255-4-1365,258 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40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507 1 24575,'-79'-1'0,"-89"3"0,159-1 0,0 0 0,0 1 0,1 0 0,-1 1 0,0 0 0,1 0 0,-1 0 0,1 1 0,0 1 0,-8 5 0,14-8 0,-1-1 0,1 1 0,0 0 0,0 0 0,0 0 0,0 1 0,0-1 0,0 0 0,0 1 0,1-1 0,-1 1 0,1 0 0,0-1 0,0 1 0,0 0 0,0 0 0,0 0 0,1 0 0,-1 0 0,1-1 0,0 1 0,0 0 0,0 0 0,0 0 0,0 0 0,1 0 0,-1 0 0,1 0 0,0 0 0,0 0 0,0-1 0,0 1 0,2 3 0,2 2 0,-1 0 0,1-1 0,0 0 0,1 0 0,-1 0 0,2 0 0,-1-1 0,1 0 0,-1-1 0,13 9 0,4-2 0,-1-1 0,34 12 0,-54-22 0,26 11 0,-5-3 0,39 12 0,-27-12 0,-16-4 0,1 0 0,-1-2 0,24 3 0,-32-6 0,0 1 0,1 0 0,-1 1 0,0 0 0,0 1 0,0 0 0,15 7 0,-26-10 0,1 0 0,-1 0 0,0 0 0,1 0 0,-1 0 0,0 1 0,1-1 0,-1 0 0,0 0 0,1 0 0,-1 1 0,0-1 0,1 0 0,-1 0 0,0 1 0,0-1 0,1 0 0,-1 1 0,0-1 0,0 0 0,0 1 0,1-1 0,-1 0 0,0 1 0,0-1 0,0 1 0,0-1 0,0 0 0,0 1 0,0-1 0,0 0 0,0 1 0,0-1 0,0 1 0,0-1 0,0 0 0,0 2 0,-15 7 0,-23 0 0,-56-6 0,67-3 0,-1 1 0,-48 7 0,-126 26 0,150-27 0,38-6 0,0 0 0,-1 1 0,1 1 0,-19 6 0,30-7 0,0-1 0,0 0 0,0 1 0,0-1 0,0 1 0,1 0 0,-1 0 0,1 0 0,-1 0 0,1 1 0,-1-1 0,1 1 0,0-1 0,0 1 0,1 0 0,-1 0 0,0-1 0,1 1 0,0 1 0,0-1 0,0 0 0,0 0 0,-1 7 0,2-8 0,0 1 0,0 0 0,0 0 0,1-1 0,-1 1 0,1 0 0,0 0 0,0-1 0,0 1 0,0-1 0,0 1 0,0-1 0,1 1 0,-1-1 0,1 0 0,0 0 0,-1 1 0,1-1 0,0 0 0,0-1 0,1 1 0,-1 0 0,0-1 0,1 1 0,-1-1 0,1 0 0,2 2 0,12 4 0,-1 0 0,1-1 0,20 4 0,-18-5 0,149 45 0,-137-38 0,1-3 0,0 0 0,0-2 0,1-2 0,53 3 0,-66-7 44,-1 1 0,30 7 0,26 4-1541,-53-12-5329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37:44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43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632 1 24575,'0'0'0,"0"0"0,1 0 0,-1 0 0,0 0 0,0 0 0,1 0 0,-1 0 0,0 0 0,0 0 0,1 0 0,-1 0 0,0 0 0,0 0 0,1 0 0,-1 0 0,0 1 0,0-1 0,0 0 0,1 0 0,-1 0 0,0 1 0,0-1 0,0 0 0,0 0 0,1 0 0,-1 1 0,0-1 0,0 0 0,0 0 0,0 1 0,0-1 0,0 0 0,0 0 0,0 1 0,0-1 0,0 0 0,1 0 0,-1 1 0,-1-1 0,-3 15 0,-12 12 0,-36 19 0,35-32 0,1 0 0,-28 32 0,-79 92 0,83-90 0,18-22 0,-21 33 0,27-33 0,-1-1 0,-34 37 0,32-40 0,2 1 0,0 0 0,-20 39 0,-10 15 0,40-66 0,1 1 0,0 0 0,0 0 0,-5 20 0,9-29-24,1-8 80,1-10-1318,0 15 1127,0-17-6691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44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24575,'17'0'0,"0"1"0,-1 0 0,1 1 0,0 1 0,-1 0 0,0 1 0,1 1 0,-2 1 0,17 7 0,-26-9 0,0 1 0,0 0 0,0-1 0,-1 2 0,9 10 0,13 12 0,50 46 0,-50-47 0,1 0 0,36 25 0,-56-46 0,0 1 0,-1 0 0,0 0 0,7 9 0,-8-8 0,1 0 0,0-1 0,15 13 0,2 0 0,0 1 0,-2 1 0,0 1 0,-2 1 0,0 1 0,15 27 0,-12-20 0,-11-17-1365,0-3-5461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45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 24575,'0'5'0,"-5"1"0,-1 4 0,0 6 0,2 3 0,0 5 0,2-2-8191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46.4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 24575,'0'-1'0,"0"0"0,1-1 0,-1 1 0,1 0 0,0 0 0,-1 0 0,1 0 0,0 0 0,0 0 0,0 0 0,0 0 0,0 0 0,0 0 0,0 0 0,0 1 0,0-1 0,0 0 0,0 1 0,0-1 0,0 1 0,1-1 0,-1 1 0,0 0 0,0-1 0,1 1 0,-1 0 0,2 0 0,42-5 0,-40 4 0,59-2 0,95 7 0,-94 8 0,-47-7 0,-1-2 0,21 2 0,96-3-1365,-110-3-5461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48.1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24575,'0'357'0,"1"-336"0,1-1 0,9 37 0,-6-35 0,-2 0 0,3 26 0,-6-7-69,-1-25-147,1 0 0,1 0 0,0 0 0,1 0 0,5 16 0,-1-14-6610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30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 24575,'55'-2'0,"54"-10"0,-56 5 0,60 0 0,433 8 0,-519 0 0,0 2 0,32 7 0,-29-5 0,45 3 0,191-7 93,-123-2-1551,-119 1-5368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32.2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165 390 24575,'1'32'0,"2"0"0,10 42 0,-3-20 0,2 4 0,-7-35 0,-1 0 0,3 37 0,-8-19 0,0-28 0,1 0 0,0-1 0,0 1 0,2 0 0,2 13 0,2-15 0,0-14 0,0-21 0,-7 11 0,0 0 0,-1 0 0,-1 1 0,0-1 0,-1 1 0,-10-22 0,-7-28 0,16 46 0,0 1 0,-2 0 0,-14-28 0,14 31 0,0-1 0,1 0 0,0 0 0,1-1 0,-4-21 0,4 15 0,0 0 0,-14-31 0,12 34 0,1 0 0,1-1 0,-6-32 0,6 25 0,-1-1 0,-10-30 0,8 32 0,1 0 0,-6-41 0,13 62 0,-1 0 0,1 0 0,0-1 0,0 1 0,0 0 0,0 0 0,1 0 0,-1 0 0,1 0 0,0 0 0,0 0 0,0 0 0,0 0 0,0 0 0,1 0 0,-1 1 0,1-1 0,3-4 0,-2 5 0,0-1 0,0 1 0,1 0 0,-1 0 0,1 0 0,0 1 0,-1-1 0,1 1 0,0 0 0,0 0 0,0 0 0,-1 0 0,1 1 0,7-1 0,14-1 0,0 1 0,0 1 0,0 1 0,0 1 0,0 1 0,0 1 0,34 11 0,-52-11 0,-1 0 0,0 0 0,1 1 0,-2-1 0,1 2 0,-1-1 0,1 1 0,-1-1 0,-1 2 0,8 10 0,11 14 0,-16-22 0,-1 0 0,0 1 0,-1 0 0,0 0 0,6 16 0,6 12 0,-13-30 0,0 1 0,-1-1 0,0 0 0,0 1 0,-1 0 0,0-1 0,-1 1 0,1 11 0,-2-18 0,0 1 0,0 0 0,0-1 0,0 1 0,-1 0 0,1-1 0,-1 1 0,0-1 0,0 1 0,0-1 0,0 1 0,0-1 0,0 1 0,-1-1 0,1 0 0,-1 0 0,0 0 0,1 0 0,-1 0 0,0 0 0,0 0 0,0-1 0,0 1 0,-1-1 0,1 1 0,0-1 0,-1 0 0,1 0 0,-1 0 0,1 0 0,-4 0 0,-68 14 0,46-10 0,-52 15 0,60-15 0,16-4 0,1-1 0,-1 1 0,1 0 0,0 0 0,-1 0 0,1 0 0,0 0 0,0 1 0,0 0 0,0-1 0,0 1 0,0 0 0,-5 5 0,8-7 0,0 1 0,0-1 0,0 1 0,0-1 0,0 0 0,0 1 0,0-1 0,0 1 0,0-1 0,0 0 0,0 1 0,0-1 0,0 0 0,0 1 0,1-1 0,-1 1 0,0-1 0,0 0 0,0 1 0,1-1 0,-1 0 0,0 1 0,0-1 0,1 0 0,-1 0 0,0 1 0,1-1 0,-1 0 0,0 0 0,1 0 0,-1 1 0,0-1 0,1 0 0,-1 0 0,0 0 0,1 0 0,-1 0 0,1 0 0,-1 1 0,0-1 0,1 0 0,0 0 0,19 3 0,-20-3 0,16 3 0,-1 0 0,1 0 0,-1 2 0,0 0 0,-1 0 0,1 2 0,-1-1 0,0 2 0,-1 0 0,1 1 0,-2 0 0,14 12 0,124 104 0,-72-72 0,-54-38 0,-1 1 0,28 24 0,3 2-1365,-40-30-5461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33.1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 31 24575,'-3'-1'0,"-1"0"0,1 0 0,-1 0 0,1 0 0,0 0 0,0-1 0,-4-1 0,-20-8 0,15 8 0,0 1 0,0 0 0,0 1 0,0 1 0,0 0 0,-25 3 0,35-2 0,-1-1 0,0 1 0,0 0 0,0 0 0,0 0 0,1 1 0,-1-1 0,1 1 0,-1-1 0,1 1 0,-1 0 0,1 0 0,0 0 0,0 0 0,0 0 0,0 0 0,0 1 0,1-1 0,-1 1 0,1-1 0,-1 1 0,1-1 0,0 1 0,0 0 0,0 0 0,0 0 0,1 0 0,-1-1 0,1 1 0,0 0 0,-1 0 0,1 0 0,1 5 0,0-3 0,0 0 0,0 1 0,1-1 0,-1 0 0,1 0 0,1 0 0,-1 0 0,1 0 0,-1-1 0,1 1 0,1-1 0,3 5 0,0-1 0,0-1 0,0 0 0,0 0 0,1-1 0,15 11 0,-21-16 0,0 0 0,-1 0 0,1 0 0,0 0 0,0 0 0,0 0 0,0 0 0,0-1 0,0 1 0,0-1 0,0 1 0,0-1 0,0 0 0,0 0 0,0 0 0,0 0 0,1 0 0,-1 0 0,0-1 0,0 1 0,0-1 0,0 1 0,0-1 0,0 0 0,0 0 0,-1 0 0,4-1 0,-3-1 0,0 0 0,1 0 0,-1 0 0,0 0 0,-1 0 0,1 0 0,-1 0 0,1-1 0,-1 1 0,0-1 0,0 1 0,0-1 0,-1 1 0,1-1 0,-1-5 0,1-1 24,0 0 0,-1 0 0,-1 0 0,-1-11 0,2 18-98,-1 0-1,0 1 1,1-1 0,-1 0 0,0 1-1,0-1 1,-1 1 0,1-1 0,0 1-1,-1 0 1,0-1 0,1 1 0,-1 0-1,0 0 1,0 0 0,0 0 0,-1 1-1,1-1 1,-4-2 0,-12-3-6752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34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31 369 24575,'2'52'0,"-2"-41"0,-3-40 0,-10-43 0,8 48 0,1 0 0,-1-27 0,4 33 0,0 3 0,1 0 0,0 0 0,1 0 0,0 0 0,4-14 0,-4 26 0,-1 1 0,1 0 0,-1 0 0,1-1 0,0 1 0,0 0 0,0 0 0,0 0 0,1 0 0,-1 0 0,0 1 0,1-1 0,0 0 0,-1 0 0,1 1 0,0-1 0,0 1 0,-1 0 0,1-1 0,0 1 0,1 0 0,-1 0 0,0 0 0,0 1 0,0-1 0,0 0 0,1 1 0,-1-1 0,0 1 0,1 0 0,-1 0 0,0 0 0,1 0 0,-1 0 0,0 1 0,0-1 0,1 1 0,-1-1 0,4 2 0,3 1 0,0 1 0,0 0 0,-1 1 0,1 0 0,-1 0 0,0 0 0,0 1 0,-1 0 0,0 1 0,0 0 0,0 0 0,-1 0 0,8 13 0,33 33 0,-15-27 0,-21-17 0,0 1 0,19 20 0,-17-14 0,-4-4 0,0-1 0,1 1 0,0-2 0,1 1 0,23 16 0,-29-24 0,-1 1 0,1 0 0,-1 0 0,0 1 0,8 9 0,-9-10 0,1 1 0,-1-1 0,1 0 0,0 0 0,6 4 0,-10-8 0,0 0 0,0 0 0,1 0 0,-1 1 0,0-1 0,1 0 0,-1 0 0,0 0 0,0 0 0,1 0 0,-1 0 0,0 0 0,1 0 0,-1-1 0,0 1 0,0 0 0,1 0 0,-1 0 0,0 0 0,0 0 0,1 0 0,-1 0 0,0-1 0,0 1 0,1 0 0,-1 0 0,0 0 0,0-1 0,0 1 0,0 0 0,1 0 0,-1-1 0,0 1 0,0 0 0,0 0 0,0-1 0,0 1 0,0 0 0,0 0 0,1-1 0,-1 1 0,0 0 0,0 0 0,0-1 0,0 1 0,0 0 0,0-1 0,-1 1 0,3-18 0,-2 17 0,-2-170 0,-1 101 0,7-73 0,0 121-1365,2 5-5461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35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277 2 24575,'-60'-1'0,"-69"2"0,126-1 0,1 1 0,-1-1 0,1 0 0,-1 1 0,1 0 0,-1-1 0,1 1 0,-1 0 0,1 0 0,0 0 0,-1 1 0,1-1 0,0 1 0,0-1 0,0 1 0,0-1 0,0 1 0,1 0 0,-1 0 0,0 0 0,1 0 0,0 0 0,-1 0 0,1 1 0,0-1 0,0 0 0,-1 6 0,-1 3 0,1 1 0,1-1 0,0 1 0,1-1 0,1 14 0,-3 33 0,-4-25 0,-1-2 0,-3 55 0,9-78 0,1 0 0,0 0 0,1 0 0,0 1 0,0-1 0,1-1 0,0 1 0,0 0 0,1 0 0,0-1 0,8 15 0,-7-13 0,1 0 0,-1 0 0,0 0 0,-1 1 0,0 0 0,-1 0 0,0 0 0,0 0 0,0 19 0,7 35 0,-8-60 0,0 1 0,0 0 0,1-1 0,0 1 0,0-1 0,0 0 0,0 0 0,1 0 0,-1 0 0,1 0 0,0 0 0,0 0 0,1-1 0,-1 0 0,1 0 0,0 0 0,0 0 0,0 0 0,0-1 0,0 0 0,0 1 0,1-2 0,5 3 0,3 2 0,-2 0 0,1 0 0,-1 1 0,17 14 0,-16-11 0,-4-4 0,-1 1 0,-1 0 0,1 0 0,-1 0 0,10 18 0,-11-17 0,0 0 0,1-1 0,-1 1 0,2-1 0,12 11 0,-18-17-44,-1-1 0,1 1 0,-1-1 0,1 1 0,-1-1 0,1 0 0,0 1 0,-1-1 0,1 0 0,0 1 0,-1-1 0,1 0 0,0 0 0,0 0 0,-1 1 0,1-1 0,0 0 0,-1 0-1,1 0 1,0 0 0,0-1 0,-1 1 0,1 0 0,0 0 0,0 0 0,-1 0 0,1-1 0,0 1 0,-1 0 0,2-1 0,5-7-6782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37:46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37.5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24575,'2'2'0,"1"-1"0,-1 1 0,1 0 0,-1 0 0,0 0 0,1 0 0,-1 0 0,0 0 0,0 0 0,-1 1 0,1-1 0,0 1 0,-1-1 0,2 4 0,13 17 0,6-5 0,0 0 0,26 15 0,-40-28 0,0 0 0,1-1 0,-1 0 0,1 0 0,0-1 0,0 0 0,0-1 0,1 1 0,17 0 0,-17-3-28,-1-2-1,1 1 1,-1-1-1,0 0 1,1-1-1,-1 0 1,0-1-1,-1 0 1,1 0-1,-1-1 1,1 0-1,11-9 1,3-1-967,-8 6-5831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38.4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24575,'383'0'0,"-372"0"-273,-1 0 0,0 2 0,0-1 0,20 6 0,-12-1-6553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50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24575,'97'-2'0,"107"5"0,-138 9 0,-49-7 0,1-2 0,19 2 0,116-5 0,20 2 0,-107 10 0,-49-7 0,1-2 0,19 3 0,312-4 0,-179-4 0,-154 1 20,0-1-1,0-1 1,0 0-1,0-1 0,25-10 1,33-8-1502,-54 18-5344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51.7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24575,'466'0'0,"-449"1"0,1 1 0,0 1 0,-1 0 0,1 2 0,22 8 0,-22-6 0,1-2 0,0 0 0,1-1 0,21 2 0,87-5-240,-76-2 63,101 11 1,-38 3 176,0-6 0,124-8 0,-84-1 0,472 2 593,-606-1-593,0-1 0,35-9 0,-33 6 0,-1 1 0,26-1 0,88 5-1365,-112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53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330 3 24575,'-28'0'0,"19"-1"0,-1 0 0,1 1 0,0 0 0,-1 1 0,1 0 0,0 0 0,0 1 0,0 0 0,0 1 0,0 0 0,0 0 0,0 1 0,-8 5 0,4 2 0,0 1 0,0 0 0,1 1 0,1 0 0,0 1 0,1 0 0,0 1 0,1 0 0,-9 21 0,13-24 0,2 0 0,-1 0 0,1 0 0,1 1 0,0-1 0,1 0 0,1 1 0,0 13 0,0-9 0,0 0 0,-2 1 0,-4 24 0,5-39 0,-4 13 0,2-1 0,0 1 0,0-1 0,1 25 0,2-37 0,-1 0 0,2-1 0,-1 1 0,0 0 0,1 0 0,-1 0 0,1-1 0,0 1 0,0 0 0,0-1 0,0 1 0,0 0 0,0-1 0,1 0 0,-1 1 0,1-1 0,0 0 0,0 0 0,0 0 0,0 0 0,0 0 0,0 0 0,1 0 0,-1-1 0,0 1 0,1-1 0,-1 0 0,1 0 0,0 0 0,-1 0 0,1 0 0,3 0 0,11 2 0,0-1 0,0-1 0,0 0 0,28-3 0,-37 1 0,1 0 0,-1-1 0,1 0 0,-1 0 0,0-1 0,1 0 0,-1 0 0,-1-1 0,1 0 0,13-10 0,-14 7 0,0 0 0,-1-1 0,0 0 0,-1-1 0,0 1 0,0-1 0,-1 0 0,0-1 0,0 1 0,-1 0 0,3-16 0,18-43 0,-19 58 0,-1 0 0,0 0 0,0-1 0,-1 1 0,-1-1 0,0 0 0,0 0 0,-1-18 0,-1 9 0,-2 0 0,0 0 0,-10-36 0,8 39-119,3 11 46,0 0 0,0 1-1,0-1 1,-1 1 0,0-1-1,0 1 1,0-1 0,-1 1-1,0 0 1,0 0 0,0 0 0,-1 1-1,1-1 1,-1 1 0,0 0-1,-8-6 1,-2 0-6753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54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0 24575,'0'5'0,"0"6"0,0 6 0,-4 0 0,-2 1 0,0 3 0,1 3 0,2 1 0,1 1 0,1 1 0,0 1 0,1 0 0,0-1 0,1 1 0,-1 0 0,0-1 0,0 1 0,0-6-8191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55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 24575,'4'0'0,"7"0"0,6 0 0,5 0 0,3 0 0,1 0 0,-2-5 0,-2-2 0,1 1 0,1 1 0,0 2 0,-3-4 0,-5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56.8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 24575,'5'0'0,"1"-5"0,4-1 0,6 0 0,4 2 0,3 0 0,3 2 0,2 1 0,0 1 0,0 0 0,0 0 0,0 0 0,0 0 0,0 1 0,-1-1 0,-4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57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1 24575,'-1'0'0,"0"0"0,0 1 0,0-1 0,0 1 0,0-1 0,0 1 0,0-1 0,0 1 0,0-1 0,0 1 0,0 0 0,0 0 0,0 0 0,0-1 0,1 1 0,-1 0 0,0 0 0,1 0 0,-1 0 0,1 0 0,-1 0 0,1 0 0,-1 0 0,1 0 0,0 0 0,0 1 0,-1 1 0,-5 39 0,4-30 0,-9 44 0,6-32 0,0 1 0,-1 39 0,5-41-118,1 4-194,-1-1 1,-1 1-1,-10 44 0,7-52-6514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2:58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7 24575,'0'-5'0,"0"4"0,-5 1 0,-1 6 0,0 7 0,1 5 0,1 4 0,2 4 0,1 1 0,1 1 0,0 1 0,0-1 0,0 1 0,0-6-8191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37:47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24575,'0'-5'0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6:43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24575,'33'0'0,"29"-1"0,0 3 0,84 13 0,-106-10 0,1-1 0,68-3 0,27 1 0,-61 10 0,-52-7 0,38 3 0,-25-5 0,55 12 0,-61-10 0,41 1 0,-51-6 0,-1 1 0,1 1 0,0 1 0,-1 1 0,0 1 0,19 7 0,1 5 0,-27-10 0,1-1 0,0-1 0,0 0 0,0 0 0,27 4 0,-23-6 0,1 0 0,-1 2 0,32 12 0,-4-1 0,100 20 0,15 5 0,-135-34 0,0-2 0,0 0 0,42 2 0,21 3 0,-16 0 0,31 7 0,-85-14 39,0-1-1,32 0 0,-33-2-408,-1 1 0,1 0 0,21 5 0,-20 0-6456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6:43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 24575,'521'0'0,"-501"-1"0,0-1 0,-1-1 0,20-6 0,-18 5 0,1 0 0,28-2 0,308 5 0,-169 3 0,-162-4 0,0-1 0,32-6 0,-30 3 0,47-2 0,-39 7 0,-28 2 0,-27-1 0,-3 0-1365,-1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6:44.3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24575,'28'2'0,"-1"1"0,46 10 0,-40-6 0,-16-3 0,-1 1 0,30 13 0,-33-12 0,0 0 0,1-1 0,-1-1 0,25 4 0,-17-4 0,-2 0 0,1 1 0,0 0 0,-1 2 0,0 1 0,25 13 0,-18-10-150,1-1 0,41 10 0,16 5-101,-62-18 18,0-2 0,0-1 1,0-1-1,0 0 0,46-2 0,-34-1-145,51 7 0,418 62-2167,-131-5 4271,-330-55-1579,-15-5 437,36 1 0,-44-4-606,0 0 0,-1 2-1,1 0 1,26 7 0,-34-5-5700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6:45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1 563 24575,'9'-2'0,"1"1"0,0-1 0,0-1 0,-1 0 0,0 0 0,1 0 0,-1-2 0,0 1 0,-1-1 0,1 0 0,14-13 0,15-6 0,-5 2 0,47-41 0,-51 39 0,0 1 0,36-20 0,-21 24 0,-34 16 0,-1-1 0,1 0 0,15-10 0,79-50 0,28-20 0,-123 79 0,1 0 0,-1-1 0,-1 0 0,1-1 0,-1 0 0,0-1 0,-1 1 0,10-13 0,8-14-1365,-13 22-5461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6:47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2 384 24575,'0'22'0,"-1"-12"0,1 0 0,0-1 0,1 1 0,0 0 0,3 12 0,-3-20 0,0 1 0,0-1 0,0 1 0,0-1 0,0 1 0,1-1 0,-1 0 0,1 0 0,0 0 0,-1 0 0,1 0 0,0 0 0,0 0 0,0-1 0,1 1 0,-1-1 0,0 1 0,1-1 0,-1 0 0,1 0 0,-1 0 0,1 0 0,4 1 0,3-1 0,0 1 0,0-1 0,-1-1 0,1 0 0,0 0 0,0-1 0,0-1 0,0 1 0,-1-2 0,1 1 0,-1-1 0,1-1 0,-1 1 0,0-2 0,0 1 0,8-7 0,6-5 0,0 0 0,-1-2 0,-1-1 0,27-31 0,42-35 0,-65 57 0,-2-1 0,-1-1 0,-1-2 0,19-39 0,-22 28 120,-17 41-207,0 0-1,0 0 1,-1 0 0,1-1-1,-1 1 1,1 0 0,-1-1-1,0 1 1,0-1-1,0 1 1,0 0 0,0-1-1,0 1 1,-1 0 0,1-1-1,-2-1 1,-4-3-6739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04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24575,'0'9'0,"-1"0"0,-1-1 0,0 1 0,-5 16 0,-5 24 0,8 148 0,5-119 0,-1-74 0,0 0 0,0 0 0,0 0 0,1 0 0,-1 0 0,1 0 0,0 0 0,0-1 0,0 1 0,1 0 0,-1 0 0,1-1 0,0 1 0,4 4 0,-4-5 0,1-1 0,0 0 0,0 0 0,0 0 0,0 0 0,0 0 0,0-1 0,1 1 0,-1-1 0,1 0 0,-1 0 0,1 0 0,-1-1 0,1 1 0,-1-1 0,6 0 0,12 0 0,-1-1 0,1-1 0,-1 0 0,0-2 0,0-1 0,-1 0 0,1-1 0,18-9 0,-3 3 0,-17 6 0,0-1 0,0 0 0,32-20 0,22-15 0,-48 30 0,-1-2 0,0-1 0,37-31 0,-22 11-682,65-43-1,-90 69-6143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09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0 24575,'-4'0'0,"-7"0"0,-1 5 0,-3 6 0,-4 1 0,-3-2 0,2-2-8191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13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1235 24575,'3'-5'0,"-1"0"0,1 0 0,0 0 0,1 1 0,-1 0 0,1-1 0,0 1 0,0 0 0,0 1 0,5-5 0,69-49 0,-45 34 0,57-52 0,101-117 0,-137 127-790,-37 43 648,29-30 1,-25 29 141,-1 0 0,27-43 0,-8 11 0,70-103 0,-94 130 0,0 0 0,-2-1 0,-1 0 0,8-33 0,-17 53 84,0 0 0,0-1 1,1 1-1,0 1 0,1-1 0,0 1 1,9-12-1,-7 8 0,-1 0 1,0-1-1,-1 1 0,8-27 0,-7 20-106,-6 13-1343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39.2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25 620 24575,'0'32'0,"-1"0"0,-2 0 0,-9 46 0,9-69 0,1 1 0,1-1 0,-1 1 0,2-1 0,-1 1 0,2 11 0,-1-19 0,1 1 0,-1-1 0,1 1 0,0-1 0,-1 0 0,1 0 0,0 1 0,0-1 0,1 0 0,-1 0 0,0 0 0,1 0 0,-1 0 0,1 0 0,0-1 0,0 1 0,-1-1 0,1 1 0,0-1 0,0 1 0,1-1 0,-1 0 0,0 0 0,0 0 0,0 0 0,1 0 0,-1-1 0,1 1 0,2 0 0,19 2 0,0-1 0,0-1 0,-1-1 0,1-2 0,0 0 0,27-6 0,-31 3 0,0-2 0,29-13 0,2-1 0,6-2-205,-1-2-1,58-35 0,8-6 71,44-26 147,-1-23-12,-147 102 0,27-24 0,14-11 0,-44 37 0,1-2 0,16-17 0,-18 15 0,1 2 0,20-15 0,231-140-597,-134 104 597,-66 31-1143,-46 24-4568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44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1 607 24575,'26'-2'0,"39"-9"0,19-3 0,-5 4-647,100-8-844,-3 4 1491,30 0 0,1413 15-1797,-1592-3 1699,-1 0 1,33-8-1,-30 4 27,46-2 0,-23 7 284,-4 0 342,0-1 0,50-10 0,93-16 95,-44 1 1192,-11-1-1842,-115 24 0,0 1 0,1 1 0,24 1 0,-26 1 0,1-1 0,-1 0 0,34-8 0,119-33 0,-125 31 0,-25 5 0,0 1 0,1 2 0,23-1 0,679 3-844,-337 3-417,2104-2-7729,-2404-6 9260,-1-3-1,160-38 1,-148 26-182,165-23 802,19-3 670,-270 44-1589,46-11 485,2 3 0,120-7 0,-167 17-377,-1-1 1,0-1-1,0 0 1,0 0 0,0-2-1,0 0 1,-1 0-1,15-9 1,-13 7 539,-1 0 0,1 1 0,1 0 0,-1 2 1,1 0-1,25-4 0,-20 6-620,0 1 0,0 1 0,0 1 0,0 0 1,0 2-1,33 7 0,-37-3-6825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37:50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48.9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24575,'53'2'0,"89"13"0,94 13 0,-135-20-858,117-6 1,-120-3 851,-77 3 91,-1 0 1,37 8-1,-35-5 372,1-1 0,25 1 1,-17-4-427,0 1 0,55 11 0,-44-6-31,1-2 0,0-2 0,82-5 0,-34 0 0,-42 2 0,-26 2 0,0-2 0,1-1 0,-1 0 0,43-10 0,-27 3-326,1 2-1,1 2 0,-1 1 1,72 5-1,-39 0 593,357-1-892,-394 1 1099,-1 1 0,0 3 1,42 11-1,-41-8-440,1-2 1,61 5-1,-78-11-121,-33-2 282,-39 0-1665,28 1-5355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50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0 218 24575,'1'-1'0,"0"-1"0,0 0 0,-1 0 0,1 1 0,0-1 0,1 1 0,-1-1 0,0 1 0,0-1 0,1 1 0,-1 0 0,1 0 0,-1-1 0,1 1 0,-1 0 0,1 0 0,3-1 0,32-15 0,-15 12 17,0 1 0,1 0 0,-1 2 0,1 0-1,41 4 1,-34-1-394,0-1-1,49-8 1,7-2 312,0 2 1,151 8-1,-99 2 53,1206-2 1249,-1315-2-1237,-1-1 0,1-2 0,53-15 0,19-4 0,-55 15 0,-4 1 0,-1 2 0,53-1 0,-72 6 0,-1-1 0,33-8 0,-30 5 0,45-3 0,-50 8 0,-14 1 0,-1-1 0,1 1 0,0-1 0,-1-1 0,1 1 0,0 0 0,-1-1 0,1 0 0,0 0 0,-1-1 0,1 1 0,7-5 0,-12 6 1,0-1 0,0 1 0,1 0 0,-1-1 0,0 1 1,0 0-1,0 0 0,0-1 0,0 1 0,-1 0 0,1-1 0,0 1 0,0 0 0,0-1 0,0 1 0,0 0 0,0-1 0,0 1 0,-1 0 0,1 0 0,0-1 0,0 1 0,0 0 0,-1 0 0,1-1 0,0 1 0,0 0 0,-1 0 0,1 0 1,0-1-1,0 1 0,-1 0 0,1 0 0,0 0 0,-1 0 0,1 0 0,0 0 0,-1 0 0,1-1 0,0 1 0,-1 0 0,1 0 0,0 0 0,-1 0 0,1 0 0,0 1 0,-1-1 0,-18-4-1416,0 2-5411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9:32.7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1 24575,'0'0'0,"5"0"0,7 0 0,4 0 0,6 0 0,2 0 0,3 0 0,6 0 0,7 0 0,0 0 0,4 0 0,-3 0 0,-2 0 0,-4 0-1881,-8 5 2418,-2 1-806,-2-1 269,-1 0 456,2-2-586,0-1 195,2-1-65,0 0 0,1-1 0,0 0 0,1-1 0,-1 7 0,1-1 0,-1 0 0,1 0 0,-1-2-962,6-1 1237,0-1-413,0 0 138,-1-1 0,-2 0 0,0-1 0,-2 1 0,0 0 0,-1 0 0,0 0 0,1 0 0,-1 0 0,-1 0 0,2 0 992,-1 0-1276,6 5 426,0 1-142,-1 0 0,0-1 0,-1-2 0,-1 5 0,-2-1 0,5-1 0,0-2 0,0 0 0,-1-3 0,-2 0 0,-1 0 0,0-1 0,-2-1 0,1 1 0,4 0 0,1 0 0,-1-1 0,0 1 0,-1 0 1007,-2 0-1295,0 0 822,-2 0-645,1 0 166,-1 0-55,0 0 0,0 0 0,0 0 0,0 0 0,0 0 0,1 0 0,-1 0 0,6 0 0,0 0 0,5 0 0,5 0 0,-1 0 0,-2 0 0,-4 0-2293,3 0 2948,-3 0-982,4 0 327,3 0 0,10 0 0,2 0 0,9 0-4256,5 0 5472,1 0-1824,3 0 608,2 0 0,-2 0 0,6 0-4144,2 0 5328,-3 0-1776,0 0 592,5 0 0,2 0 0,0 0 0,0 6 0,5-1 0,-6 1-3494,-1-2 4492,4 0-1497,-6-2 499,5-1 0,5-1 0,6 0 0,10 0 0,-2 0-2432,3 0 3127,0 0-1043,1 0 348,-11-1 0,0 1 0,0 6 0,2-1-1216,-13 1 1564,-4-2-522,1 0-206,0 3 489,5 0-163,-1-1 54,6-1 0,-1 3 0,15 0 0,-13-2-458,-3-1 589,0-2-197,-8-1 419,-2-1-454,3-1 152,-10 0-51,-2 5 968,1 1-1244,0-1 414,3 0-138,-4-2 0,-4-1 0,-5 0 0,13 3 2038,-3 1-2620,-7 0 873,-4-2 1490,-5-1-2290,-8 4 764,-1 0 2025,-7-1-2931,-5-2 976,7-1-325,-2-1 0,-3-1 0,-2 0 0,-4-2 2424,-2 1-3117,-3 0 2076,0 0-1679,-1-1 444,-6 7-148,0-1 0,0 1 3620,-4 4-4654,-9-1 4180,-6-2-3897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9:57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85 24575,'-9'-1'0,"0"2"0,0-1 0,1 1 0,-1 1 0,1 0 0,-1 0 0,1 0 0,-9 5 0,14-6 0,0 1 0,-1 0 0,1 0 0,0 0 0,0 1 0,0-1 0,0 1 0,1-1 0,-1 1 0,1 0 0,0 0 0,-1 0 0,1 0 0,0 0 0,1 1 0,-1-1 0,1 1 0,-1-1 0,1 1 0,-1 6 0,-1 6 0,1 1 0,1 0 0,0-1 0,2 1 0,-1-1 0,2 1 0,0 0 0,1-1 0,1 0 0,1 0 0,0 0 0,1 0 0,0-1 0,1 0 0,1 0 0,1-1 0,0 0 0,20 23 0,-23-31 0,0-1 0,0-1 0,1 1 0,-1-1 0,1 0 0,0 0 0,0-1 0,1 0 0,-1-1 0,12 4 0,0-2 0,1 0 0,39 2 0,135-6 0,-86-1 0,-104 1 0,0 0 0,0 0 0,0 0 0,0-1 0,0 1 0,0-1 0,-1 0 0,1 0 0,0 0 0,0-1 0,-1 1 0,1-1 0,0 0 0,4-4 0,-6 4 0,1-1 0,-1 0 0,0 0 0,0 0 0,0 0 0,0 0 0,-1 0 0,0-1 0,1 1 0,-1-1 0,0 1 0,0-1 0,-1 1 0,1-1 0,-1 1 0,0-6 0,2-58 0,-9-90 0,5 140 0,0 0 0,-1 0 0,0 0 0,-2 1 0,-11-31 0,14 45 0,0-1 0,0 0 0,-1 0 0,1 1 0,-1-1 0,0 1 0,1 0 0,-1 0 0,0 0 0,0 0 0,-1 0 0,1 1 0,0-1 0,0 1 0,-1 0 0,1 0 0,-1 0 0,1 0 0,-1 1 0,-4-1 0,-11 0 0,-1 1 0,-31 3 0,21-1 0,-1-3 0,0-1 0,0-1 0,0-2 0,0-1 0,1-1 0,0-2 0,-47-20 0,67 25-97,1 1-1,-1 0 1,0 0-1,-1 1 1,1 0-1,0 1 1,-1 0-1,1 1 1,0 0-1,-1 1 1,1 0-1,0 0 0,-20 6 1,12-1-6729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9:00:00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687 31 24575,'-37'0'0,"0"-1"0,0-1 0,-54-12 0,67 9 0,0 1 0,0 2 0,0 0 0,-37 2 0,46 1 0,-1 1 0,1 0 0,0 1 0,0 0 0,1 2 0,-1 0 0,1 0 0,-17 10 0,21-8 0,0 1 0,1 0 0,1 1 0,-1 0 0,-8 13 0,12-17 0,-4 8 0,1 1 0,0 0 0,1 0 0,-10 29 0,-13 26 0,25-59 0,0 0 0,1 1 0,0-1 0,1 1 0,-3 14 0,5-19 0,0 1 0,0-1 0,1 1 0,-1-1 0,1 1 0,1-1 0,0 1 0,0-1 0,0 1 0,3 8 0,-2-12 0,0 0 0,0 1 0,0-1 0,1 0 0,-1 0 0,1 0 0,-1-1 0,1 1 0,0-1 0,0 0 0,1 1 0,-1-1 0,5 2 0,53 21 0,-41-17 0,-6-4 0,0 0 0,0 0 0,0-1 0,0-1 0,21 1 0,77-5 0,-44-1 0,-4 4 0,62-3 0,-123 2 0,0 0 0,-1-1 0,1 0 0,0 1 0,-1-1 0,1 0 0,0 0 0,-1-1 0,1 1 0,-1-1 0,0 1 0,0-1 0,1 1 0,-1-1 0,0 0 0,0 0 0,-1 0 0,1-1 0,0 1 0,-1 0 0,1-1 0,1-4 0,2-5 0,-1 0 0,0 0 0,4-25 0,4-11 0,-6 29 0,0-1 0,-1 1 0,3-28 0,-7 38 0,0 0 0,-1 0 0,0 0 0,-1 1 0,1-1 0,-2 0 0,1 0 0,-1 1 0,-1-1 0,-3-9 0,5 16 0,-1-1 0,1 1 0,-1-1 0,1 1 0,-1-1 0,0 1 0,0 0 0,0 0 0,-1 0 0,1 0 0,0 1 0,-1-1 0,1 0 0,-1 1 0,0 0 0,1 0 0,-1 0 0,-5-2 0,-3 1 0,-1 0 0,0 1 0,-17-1 0,-13-1 0,-22-6-682,-120-1-1,161 10-6143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6:28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329 1 24575,'-1'0'0,"-1"1"0,0-1 0,0 0 0,0 1 0,1 0 0,-1-1 0,0 1 0,1 0 0,-1 0 0,1 0 0,-1 0 0,1 0 0,-1 0 0,1 1 0,0-1 0,-1 0 0,-1 3 0,-20 31 0,13-18 0,-11 10 0,2 2 0,1 0 0,1 1 0,2 0 0,-19 55 0,27-65 0,-1 0 0,-12 19 0,12-23 0,0 1 0,1-1 0,-7 28 0,5 0-312,-2 55-1,0 1-737,-6 9 1050,-5 167 0,24 1040 0,0-1273 22,10 62 0,-5-61-288,1 56 1,-10 60 156,4 113 391,11-186 1196,-8-57-1222,4 46-1,-9-52-255,0-11 0,0 1 0,0-1 0,2 0 0,-1 0 0,2 0 0,0 0 0,0 0 0,10 23 0,-7-23 0,-1-1 0,0 2 0,-1-1 0,-1 0 0,0 1 0,0-1 0,-1 18 0,-2 101 0,-3-60 0,3-24 0,-2-23 0,1-1 0,2 1 0,0 0 0,2 0 0,1 0 0,0-1 0,12 34 0,1-20-50,-8-16-388,0 0-1,8 30 1,-13-32-6388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6:29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24575,'43'2'25,"68"13"0,-32-3-851,430 75-10052,-216-33 8332,77-10 2545,-222-30-146,879 60 32,-765-64-412,308 7-726,-305-20 1253,263 6 0,-202 22 75,41 2-25,356-9-171,-184 12 292,187 6 98,-422-23 889,54 2 328,-50-2-728,-13 1-49,-37-15 5145,-258 1-5829,0 0-1,0 0 1,-1 0-1,1 0 1,0 0-1,0 0 1,0 1 0,0-1-1,0 0 1,0 0-1,0 0 1,0 0-1,0 0 1,0 0-1,0 1 1,0-1 0,0 0-1,0 0 1,1 0-1,-1 0 1,0 0-1,0 0 1,0 0 0,0 1-1,0-1 1,0 0-1,0 0 1,0 0-1,0 0 1,0 0-1,0 0 1,0 0 0,1 0-1,-1 0 1,0 1-1,0-1 1,0 0-1,0 0 1,0 0 0,0 0-1,1 0 1,-1 0-1,0 0 1,0 0-1,0 0 1,0 0-1,0 0 1,0 0 0,1 0-1,-1 0 1,0 0-1,0 0 1,0 0-1,0 0-249,-6 6-3233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6:30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3566 24575,'-14'1'0,"0"1"0,1 0 0,-19 6 0,53-21 0,-1-1 0,-1 0 0,30-31 0,25-18 0,-53 46 0,-2-1 0,0-1 0,28-37 0,0 1 0,380-436-2542,-264 296 2542,-34 34 0,65-86 0,-73 96 0,-15 23 94,-24 31-3422,9-20 1387,216-276 2156,34-33-502,-260 314 108,-43 57 1147,62-69 1,-17 25 387,9-9-518,-45 49 2589,-39 50-3343,0 0 0,0 0 1,-1-1-1,11-20 1,11-13-97,-2 1 12,-24 36 0,0 0 0,1-1 0,0 1 0,0 1 0,1-1 0,0 0 0,0 1 0,0 0 0,0 0 0,1 1 0,0 0 0,0 0 0,8-5 0,1 2-62,0-1 0,-1-1 0,19-15 0,-15 11-1055,-2 2-5709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6:33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24575,'1'25'0,"0"1"0,2-1 0,10 45 0,25 184 0,-36-242 0,23 124 0,-13-78 0,-7-35 0,0-1 0,1 38 0,-7 242 0,-1-269 0,-2 0 0,-1 0 0,-12 43 0,1-6 0,3-21-1365,5-31-5461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6:35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0 24575,'-1'5'0,"-1"0"0,0 0 0,1 0 0,-1-1 0,-1 1 0,1-1 0,-6 7 0,3-2 0,-2 2 0,-1-2 0,0 1 0,0-1 0,-1 0 0,0-1 0,-11 8 0,-24 23 0,1 28 0,26-46 0,6-6 0,17-34 0,-1 7 0,0 1 0,1 1 0,1-1 0,-1 1 0,2 0 0,-1 0 0,1 1 0,1 0 0,0 1 0,0 0 0,0 0 0,1 1 0,0 0 0,1 1 0,0 0 0,-1 0 0,2 1 0,17-5 0,77-19 0,-100 27 0,0 0 0,0 0 0,-1 0 0,1-1 0,-1 0 0,0 0 0,7-5 0,-8 4 0,1 1 0,-1 0 0,1 0 0,0 1 0,-1 0 0,1-1 0,0 2 0,0-1 0,1 0 0,7 0 0,3 2 0,0 1 0,1 1 0,-1 0 0,23 7 0,-11-3 0,-16-3 0,-1 1 0,1 0 0,-1 1 0,0 0 0,20 13 0,-6-1 0,28 24 0,55 68 0,-58-56 0,-40-42 0,0 2 0,11 19 0,18 20 0,-27-38-1365,-2-1-5461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37:38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6:37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1 222 24575,'1425'0'-4695,"-1227"-14"3356,-39 1 581,163-20 102,-157 12 554,-101 14-6,227-16-253,-67 10 361,-5 0 0,-36-1 200,2 0 174,-4 17-264,137-5 935,-180-13-1045,-34 2 0,-37 6 0,271-14 0,-193 19 364,147 6 704,-185 8-1343,27 2-116,-52-10 391,-1 5 0,114 25 0,119 11-3026,-106-20 2963,-200-23 92,569 73-2451,-59-25-1336,373 26 3758,-665-57-117,423 27-468,-328-21 585,4 1 0,47 7 543,-280-23-481,161 6 458,60 8 197,95 27 3467,-349-46-3900,100 12 4625,-116-11-4153,-25-4-428,0 0-1,27 9 0,-28-5-6009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6:49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1 653 24575,'0'1'0,"0"1"0,1 0 0,-1 0 0,1 0 0,-1 0 0,1-1 0,0 1 0,0 0 0,0-1 0,0 1 0,0-1 0,0 1 0,0-1 0,0 1 0,1-1 0,-1 0 0,3 2 0,31 21 0,-19-14 0,2 3 0,0-1 0,0-1 0,1-1 0,0-1 0,1 0 0,-1-1 0,2-2 0,-1 0 0,1-1 0,0-1 0,0-1 0,1 0 0,34-2 0,-47-2 0,-1 0 0,0-1 0,1 0 0,-1 0 0,0-1 0,0 0 0,-1 0 0,1-1 0,-1 0 0,1-1 0,-1 1 0,-1-1 0,1-1 0,-1 1 0,11-12 0,2-7 0,-1 0 0,-1-1 0,15-31 0,20-27 0,-42 67 0,-1-1 0,0 0 0,10-28 0,-5 9 0,26-74 0,-28 71 0,22-49 0,-24 63 0,-1 0 0,-1-1 0,5-30 0,-6 23 0,-7 29 55,-2 5-1216,1-1 902,-4 5-6567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6:50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1 136 24575,'0'6'0,"1"1"0,-1-1 0,1 0 0,1 1 0,-1-1 0,1 0 0,0 0 0,1 0 0,6 12 0,2-1 0,24 29 0,-27-37 0,0 0 0,-1 1 0,0 0 0,-1 0 0,0 0 0,0 1 0,-1 0 0,0 0 0,3 13 0,-5-5 0,0-3 0,0 0 0,1 0 0,0-1 0,14 30 0,-17-42 0,1-1 0,-1 0 0,1 0 0,-1 0 0,1 0 0,0 0 0,0 0 0,0-1 0,0 1 0,0-1 0,0 1 0,0-1 0,1 0 0,-1 1 0,1-1 0,-1-1 0,0 1 0,1 0 0,0 0 0,-1-1 0,1 0 0,-1 1 0,1-1 0,0 0 0,-1 0 0,1-1 0,-1 1 0,1 0 0,0-1 0,-1 1 0,1-1 0,-1 0 0,0 0 0,4-2 0,4-2 0,0 0 0,-1 0 0,0-1 0,0-1 0,0 1 0,14-16 0,37-29 0,-7 9 0,65-58 0,-17 16 0,41-62 0,-131 133 0,-10 12-72,13-18 273,-13 19-256,-1-1 0,0 0-1,1 1 1,-1-1 0,0 0-1,0 1 1,1-1 0,-1 0-1,0 0 1,0 1 0,0-1-1,0 0 1,0 0-1,0 1 1,0-1 0,0 0-1,0 0 1,0 1 0,-1-1-1,1 0 1,0 0 0,0 1-1,-1-1 1,1 0 0,0 1-1,-2-2 1,-6-5-6771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6:51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24575,'106'1'-79,"118"-3"-2192,-147-11 2271,-51 8 0,40-3 0,427 5-476,-254 5 316,243-2 1781,-493 0-8447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01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31 737 24575,'-1'8'0,"0"1"0,0 0 0,-1 0 0,-6 15 0,-4 26 0,9-8 0,1 1 0,5 64 0,-3-105 0,0 1 0,1-1 0,-1 1 0,1-1 0,0 1 0,0-1 0,0 1 0,0-1 0,0 0 0,0 1 0,1-1 0,-1 0 0,1 0 0,-1 0 0,1 0 0,0 0 0,0 0 0,0-1 0,4 4 0,-2-3 0,0 0 0,1 0 0,-1 0 0,1-1 0,-1 0 0,1 0 0,0 0 0,-1 0 0,1 0 0,6-1 0,3-1 0,0 0 0,0 0 0,0-2 0,-1 1 0,1-2 0,20-7 0,-23 5 0,-1 0 0,1 0 0,-2-1 0,1 0 0,-1-1 0,15-16 0,-11 12 0,0 0 0,16-11 0,-11 9 0,-2 0 0,1-2 0,-2 0 0,23-30 0,1 0 0,-12 16 0,68-82 0,18-30 0,-73 86 0,-25 35 0,25-30 0,-25 33 0,-1-1 0,22-39 0,-21 33 0,21-27 0,-4 9 0,-11 15 0,29-31 0,-45 54 0,-1 0 0,0 0 0,0-1 0,0 1 0,-1-1 0,0 0 0,5-12 0,-8 17 0,1 0 0,-1 0 0,1 0 0,-1 0 0,0-1 0,1 1 0,-1 0 0,0 0 0,0-1 0,0 1 0,0 0 0,0-1 0,0 1 0,0 0 0,-1 0 0,1-1 0,0 1 0,-1 0 0,1 0 0,-1 0 0,1 0 0,-1-1 0,0 1 0,1 0 0,-1 0 0,0 0 0,0 0 0,0 0 0,0 1 0,1-1 0,-1 0 0,-1 0 0,1 0 0,0 1 0,0-1 0,0 1 0,0-1 0,0 1 0,0-1 0,-1 1 0,1 0 0,0-1 0,0 1 0,-1 0 0,1 0 0,-2 0 0,-2 0-195,1 0 0,0 0 0,-1 1 0,1-1 0,0 1 0,-9 3 0,-5 2-6631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03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2 679 24575,'-1'22'0,"1"-12"0,0-1 0,0 1 0,0 0 0,1-1 0,3 14 0,-3-21 0,0 1 0,0-1 0,0 1 0,0-1 0,1 0 0,-1 0 0,1 1 0,-1-1 0,1 0 0,0 0 0,0 0 0,0 0 0,0-1 0,0 1 0,0 0 0,0-1 0,1 0 0,-1 1 0,0-1 0,1 0 0,-1 0 0,1 0 0,5 0 0,0 1 0,1-1 0,-1-1 0,1 1 0,-1-1 0,1-1 0,-1 1 0,1-2 0,-1 1 0,1-1 0,-1 0 0,0-1 0,9-4 0,-3 1 0,-1-1 0,1 0 0,-2-1 0,1-1 0,-1 0 0,12-12 0,87-68 0,-53 46 0,-16 9 0,72-51 0,-67 54 0,47-26 0,-79 49 0,-5 2 0,0 1 0,1 0 0,-1 0 0,1 1 0,0 1 0,20-4 0,-25 6 0,0 0 0,0 0 0,0-1 0,0 1 0,0-1 0,-1-1 0,1 1 0,-1-1 0,9-5 0,-4 1 0,-1-1 0,0-1 0,14-17 0,60-82 0,-75 98 0,1 1 0,0 0 0,1 1 0,-1 0 0,2 0 0,-1 1 0,23-12 0,25-17 0,-37 18-6,-14 12-334,-1 1 1,1-1-1,15-8 0,-6 7-6486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15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1 247 24575,'1732'0'0,"-1649"-4"-217,118-21-1,-89 8-2017,435-22-5528,-190 0 6495,-130 8 617,-17 3 1642,-100 11 116,137-3 0,-66 8-443,-17-1 414,303 12-727,-238 2 1708,-212 0-1681,-1 1 1,0 0-1,21 6 1,-18-3 632,37 3 1,-34-5-769,36 8 0,-36-6 230,39 4 1,41 5-446,-68-9-30,48 4 1,-42-6 1,40 7 0,-41-3 0,42 0 0,382-6-2799,-222-3 1109,-168 6 735,118 21 1,-73-8 1077,-29-5-123,1 1 0,95 1 0,-2-2 0,-24 0 0,9 2 0,14 1 0,-140-12-189,0 1 0,68 18-1,-9-2-21,-44-14 1848,1-3 0,80-4 0,-37-2-1705,-77 3-5912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17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0 143 24575,'15'0'0,"99"-4"0,-99 2 0,0-1 0,0 0 0,0-1 0,-1-1 0,23-9 0,-26 9 0,1 1 0,1 1 0,-1 0 0,0 0 0,1 1 0,23 0 0,-18 1 0,0-1 0,24-5 0,3-1 0,1 2 0,-1 1 0,1 3 0,66 6 0,-12-2 0,-73-4 0,0 0 0,-1-2 0,0-1 0,37-12 0,-13 4 0,-10 6 0,0 2 0,1 1 0,-1 3 0,59 4 0,-4 0 0,41-3-1365,-113 0-5461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19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0 24575,'-5'0'0,"-1"5"0,-4 1 0,-1 5 0,-3-1 0,0 4 0,4 4 0,2 3 0,4 3 0,1 2 0,2-3-8191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20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24575,'-5'0'0,"-1"5"0,0 6 0,1 6 0,2 4 0,1 4 0,1 2 0,0 1 0,1 1 0,1-1 0,-1 0 0,0 0 0,5-5 0,1-1 0,5-6 0,0 1 0,-2 1 0,-2-2-8191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39:34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20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0 24575,'0'5'0,"-5"1"0,-1 5 0,-5-1 0,1 4 0,0 4 0,4 3 0,1 3 0,3 2 0,1 1 0,0 1 0,2 0 0,-1 0 0,0 0 0,1-5-8191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21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 24575,'-1'4'0,"0"1"0,1 0 0,-2 0 0,1 0 0,0-1 0,-1 1 0,0-1 0,0 1 0,0-1 0,-1 0 0,0 0 0,0 0 0,0 0 0,0 0 0,-5 4 0,4-3 0,-1 0 0,1 1 0,0 0 0,0 0 0,0 0 0,-2 6 0,5-11 0,1 0 0,0 0 0,-1-1 0,1 1 0,-1 0 0,1 0 0,0 0 0,0 0 0,0-1 0,-1 1 0,1 0 0,0 0 0,0 0 0,0 0 0,0 0 0,0 0 0,0-1 0,1 1 0,-1 0 0,0 0 0,0 0 0,1 0 0,-1-1 0,0 1 0,1 0 0,-1 0 0,1-1 0,-1 1 0,1 0 0,-1 0 0,1-1 0,0 1 0,-1-1 0,1 1 0,0-1 0,-1 1 0,1-1 0,0 1 0,0-1 0,-1 1 0,1-1 0,0 0 0,0 0 0,0 1 0,0-1 0,-1 0 0,1 0 0,0 0 0,0 0 0,0 0 0,1 0 0,7 0 0,1 0 0,-1-1 0,1-1 0,9-2 0,-2 1 0,139-3 0,-150 6 61,-11 0-1487,-5 0-5400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22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 24575,'6'0'0,"2"-1"0,0 1 0,0 0 0,0 1 0,0 0 0,0 1 0,8 1 0,-14-2 0,1 0 0,-1 1 0,0-1 0,1 0 0,-1 1 0,0 0 0,0-1 0,0 1 0,0 0 0,0 0 0,-1 0 0,1 0 0,-1 0 0,1 0 0,-1 1 0,0-1 0,0 0 0,0 1 0,0-1 0,0 1 0,0-1 0,0 4 0,2 7 0,-1 0 0,0 0 0,-1-1 0,-1 1 0,0 0 0,0 0 0,-2 0 0,1 0 0,-2 0 0,1-1 0,-2 1 0,0-1 0,0 0 0,-1 0 0,-8 14 0,4-13 0,1-1 0,-2 0 0,1-1 0,-2 0 0,-13 11 0,18-16 0,-2 4-1365,4-2-5461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29.0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24575,'0'5'0,"0"6"0,0 6 0,0 4 0,0 4 0,0 2 0,0 1 0,0-4-8191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29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 24575,'0'5'0,"0"6"0,0 6 0,0 4 0,-4-1 0,-2 1 0,0 1 0,1 2 0,2-4-8191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31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24575,'0'5'0,"0"6"0,0 6 0,0 4 0,4-1 0,2 1 0,0-4-8191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33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 24575,'-5'0'0,"-6"0"0,-1 5 0,-3 1 0,-4 0 0,6-2 0,10 0 0,10-2 0,8-1 0,7-1 0,4 0 0,2 0 0,1 0 0,1 0 0,-1-1 0,-1 1 0,1 0 0,-6 0-8191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7:36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1262 84 24575,'-466'0'0,"453"0"0,1 0 0,0 1 0,0 1 0,0 0 0,0 1 0,0 0 0,1 0 0,-1 2 0,1-1 0,0 1 0,0 1 0,1 0 0,-1 1 0,1 0 0,1 0 0,-1 1 0,1 0 0,1 1 0,-1 0 0,2 0 0,-1 0 0,-7 15 0,-4 7 0,0-1 0,-2 0 0,-48 51 0,54-66 0,6-5 0,-1-1 0,0-1 0,-12 9 0,5-4 0,0 1 0,-28 28 0,39-35 0,1-2 0,0 1 0,-1-1 0,1 0 0,-1-1 0,0 1 0,0-1 0,-9 5 0,4-3 0,1 1 0,0 1 0,0 0 0,1 1 0,0 0 0,0 0 0,-11 16 0,-15 16 0,25-30 0,1 0 0,1 1 0,0 0 0,1 0 0,0 1 0,0 0 0,2 1 0,-1-1 0,2 1 0,0 0 0,-3 23 0,2-6 0,2 1 0,1-1 0,2 0 0,4 42 0,-3-70 0,-1 0 0,1 0 0,0-1 0,-1 1 0,1 0 0,0-1 0,1 1 0,-1-1 0,0 1 0,1-1 0,-1 1 0,1-1 0,0 0 0,0 0 0,0 0 0,0 0 0,0 0 0,0 0 0,0-1 0,1 1 0,-1-1 0,1 1 0,-1-1 0,1 0 0,-1 0 0,1 0 0,0 0 0,0-1 0,5 1 0,8 1 0,1-1 0,-1 0 0,1-1 0,18-3 0,-5 1 0,-9 1 0,0 1 0,0 2 0,0 0 0,0 1 0,0 1 0,0 1 0,-1 0 0,23 11 0,-12-5 0,1-1 0,0-2 0,1-1 0,39 3 0,-50-6 0,0 0 0,36 14 0,-39-12 0,0 0 0,0-1 0,0-1 0,22 2 0,303-5 0,-168-3 0,-150 2 0,-1-1 0,1-2 0,44-9 0,-44 6 0,-1-1 0,0-1 0,-1-2 0,28-13 0,5-7 0,1 3 0,105-34 0,-157 60 0,-1-2 0,1 1 0,-1-1 0,1 0 0,-1 0 0,0 0 0,0-1 0,-1 0 0,1 0 0,-1 0 0,0 0 0,0-1 0,0 0 0,-1 0 0,1 0 0,-1 0 0,4-9 0,-3 4 0,0 1 0,-1-1 0,0 0 0,-1 0 0,0 0 0,-1 0 0,1 0 0,-2-1 0,0-15 0,-1 18 0,-1-1 0,1 1 0,-1 0 0,0-1 0,-1 1 0,0 0 0,-1 1 0,1-1 0,-1 0 0,-1 1 0,1 0 0,-1 0 0,-1 0 0,1 1 0,-1 0 0,0 0 0,-9-6 0,-191-172 0,86 86 0,92 75 0,-1 2 0,-45-28 0,11 9 0,-16-15 0,-84-54 0,143 99 0,-39-13 0,3 1 0,43 17 0,0 1 0,0 0 0,0 1 0,0 1 0,-21-1 0,20 2 0,1-1 0,0 0 0,0 0 0,0-2 0,-20-7 0,6-1 0,-1 0 0,0 2 0,-44-10 0,60 18 0,0 0 0,-1 1 0,1 0 0,0 1 0,-1 0 0,1 1 0,0 0 0,0 1 0,0 1 0,0 0 0,-15 5 0,23-6 0,0 1 0,-1 0 0,1 0 0,0 0 0,0 0 0,1 1 0,-1 0 0,1-1 0,0 1 0,0 0 0,0 1 0,0-1 0,1 0 0,0 1 0,0 0 0,0-1 0,0 1 0,1 0 0,-2 10 0,-1 7 0,1-1 0,0 1 0,2 26 0,0-9 0,-1-1 0,-10 51 0,8-63-1365,0-2-5461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9:38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9:39.1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0 24575,'-5'0'0,"-6"0"0,-5 5 0,-1 6 0,3 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39:56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9:39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1 24575,'-2'4'0,"1"0"0,-1 0 0,0 0 0,0 0 0,-1 0 0,1-1 0,-1 1 0,0-1 0,0 1 0,0-1 0,0 0 0,-5 3 0,-1 3 0,-2 2 0,1 0 0,0 0 0,1 2 0,0-1 0,1 1 0,0 0 0,1 1 0,-9 24 0,9-18-113,1-4-200,1 0 0,1 0 0,-3 23 0,5-18-6513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9:41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1 24575,'-1'4'0,"0"1"0,-1 0 0,0-1 0,0 1 0,0-1 0,-1 0 0,-4 8 0,0-2 0,0 4 0,0 0 0,1 0 0,0 1 0,1 0 0,1 0 0,-4 23 0,-2 94 0,6-59 0,-8-5 0,-1 2 0,11 206 0,4-143 0,-1-112 0,1-1 0,8 37 0,-5-35 0,-1 1 0,1 25 0,-3-25 0,0 0 0,2-1 0,0 1 0,2-1 0,11 32 0,-11-33 0,-2 1 0,0-1 0,-1 1 0,-1 0 0,-1 0 0,-3 24 0,4 48 0,1-74 0,11 39 0,-6-26 0,48 157 0,-33-105-1365,-20-65-5461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9:43.6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243 1 24575,'-5'0'0,"0"0"0,1 0 0,-1 0 0,1 1 0,-1 0 0,1 0 0,-1 0 0,1 1 0,-1-1 0,1 1 0,0 0 0,0 0 0,0 0 0,0 1 0,0 0 0,0-1 0,1 1 0,0 0 0,-1 1 0,-4 5 0,-27 24 0,-8 7 0,26-20 0,-25 32 0,41-50 0,-1 1 0,0-1 0,1 1 0,0 0 0,-1-1 0,1 1 0,0 0 0,1 0 0,-1 0 0,0 0 0,1 0 0,0 0 0,-1 0 0,1 0 0,1 0 0,-1 0 0,1 4 0,0-5 0,0 0 0,0 0 0,0 0 0,1 0 0,-1 0 0,1 0 0,-1 0 0,1-1 0,0 1 0,0-1 0,-1 1 0,1-1 0,0 0 0,0 1 0,1-1 0,-1 0 0,0-1 0,0 1 0,0 0 0,1 0 0,-1-1 0,0 0 0,4 1 0,9 1 0,-1-1 0,25-2 0,-27 1 0,431-4 0,-422 6 0,-1 1 0,1 0 0,-1 1 0,1 2 0,-1 0 0,-1 1 0,1 1 0,24 14 0,-32-17 0,-1-1 0,1 0 0,-1 0 0,1-1 0,0-1 0,1 0 0,11 0 0,91-4 0,-52 0 0,509 2 0,-568 0-94,-2 0-4,0 0 0,-1 0 1,1 0-1,0 0 0,0 0 0,0-1 0,0 1 1,0 0-1,-1-1 0,1 0 0,0 1 1,2-2-1,1-4-6728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9:44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24575,'15'0'0,"-1"0"0,1 2 0,0 0 0,-1 0 0,1 1 0,-1 1 0,0 0 0,21 11 0,-22-11 0,0 1 0,1-2 0,26 4 0,-29-5 0,0-1 0,0 1 0,0 1 0,-1 0 0,0 1 0,17 7 0,-26-10 0,0-1 0,0 1 0,0-1 0,0 1 0,0 0 0,0 0 0,0 0 0,-1-1 0,1 1 0,0 0 0,0 0 0,-1 0 0,1 0 0,0 0 0,-1 0 0,1 0 0,-1 0 0,0 1 0,1-1 0,-1 0 0,0 0 0,0 0 0,1 0 0,-1 1 0,0-1 0,0 1 0,-1 1 0,0 0 0,1-1 0,-1 1 0,0-1 0,-1 1 0,1-1 0,0 1 0,-1-1 0,1 0 0,-4 5 0,-4 2 0,0 0 0,0-1 0,-21 15 0,11-11 0,0-1 0,0 0 0,-1-1 0,-34 11 0,11-6-682,-46 23-1,73-29-6143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9:46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1 24575,'-13'12'0,"8"-8"0,1 0 0,0 0 0,0 1 0,1-1 0,-1 1 0,1 0 0,-5 8 0,-2 9 0,0 0 0,1 0 0,2 1 0,0 0 0,1 1 0,1-1 0,2 1 0,-2 37 0,5-58 2,0-1 0,0 1 0,1-1 0,-1 1 0,1-1 0,-1 1 0,1-1 0,0 0 0,0 1 1,0-1-1,0 0 0,0 0 0,0 1 0,1-1 0,-1 0 0,1 0 0,0 0 0,-1-1 0,1 1 0,0 0 0,0-1 0,0 1 0,0-1 0,0 1 0,1-1 0,-1 0 0,0 0 0,1 0 0,-1 0 0,1-1 0,-1 1 0,0-1 0,1 1 0,-1-1 0,1 0 0,0 0 0,2 0 0,11-1-117,1 0 0,-1-2 0,0 1 0,26-9 0,-16 4-752,-6 3-5959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9:50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714 1 24575,'-28'0'0,"0"1"0,-53 8 0,71-7 0,0 1 0,0 0 0,1 1 0,-1 0 0,1 0 0,0 1 0,0 0 0,1 0 0,0 1 0,-1 1 0,-9 9 0,-15 19 0,22-22 0,0 0 0,-1-2 0,-1 1 0,-18 11 0,15-11 0,1 0 0,-29 29 0,29-26 0,-1 0 0,-21 14 0,21-18 0,-2 2 0,-1 0 0,-1-2 0,-31 15 0,44-23-60,0 1-1,0 0 0,1 0 1,0 1-1,-1-1 1,-9 12-1,8-8-880,-8 6-5885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9:51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24575,'30'0'0,"1"1"0,-1 1 0,53 12 0,-61-11 0,-18-2 0,0-1 0,0 0 0,0 1 0,-1 0 0,1-1 0,0 2 0,0-1 0,0 0 0,-1 1 0,1 0 0,-1 0 0,1 0 0,4 3 0,-8-4 0,1 0 0,-1 0 0,1 0 0,-1 0 0,0 0 0,0 0 0,1 0 0,-1 0 0,0 0 0,0 0 0,0 0 0,0 1 0,0-1 0,0 0 0,0 0 0,-1 0 0,1 0 0,0 0 0,-1 0 0,1 0 0,0 0 0,-1 0 0,1 0 0,-1 0 0,1-1 0,-1 1 0,0 0 0,-1 1 0,-24 26 0,21-24 0,-47 44-74,4-4-572,-49 57 1,87-88-6181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59:52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468 0 24575,'-455'0'-1365,"443"0"-5461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9:00:04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95 335 24575,'-76'0'0,"57"0"0,52 0 0,-11-1 0,-1-1 0,38-9 0,-36 6 0,1 1 0,26-2 0,-17 5 0,45-7 0,-66 6 0,1-1 0,0-1 0,-1 0 0,0 0 0,0-1 0,18-11 0,-14 8 0,1 0 0,0 1 0,1 0 0,18-3 0,43-17 0,-57 19 0,0 1 0,0 1 0,43-5 0,-21 4 0,34-3 0,-58 9 0,0-1 0,0-1 0,-1-1 0,0-1 0,20-7 0,-22 6 0,1 1 0,0 0 0,0 2 0,23-3 0,14-3 0,-37 5 0,0-1 0,19-9 0,30-9 0,-48 18-455,0 0 0,21-10 0,-17 4-6371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9:00:05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 24575,'4'0'0,"7"0"0,6 0 0,-5 0 0,-4 5 0,-9 1 0,-8 0 0,-2 3 0,-5 0 0,1 4 0,7 4 0,10-1 0,10-3 0,1 0 0,0-1-8191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8:39:56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1 298 24575,'0'-5'0,"0"-6"0,0-5 0,0-6 0,0-2 0,0-3 0,0-1 0,0-1 0,0 1 0,0-1 0,0 1 0,0 1 0,0 4-8191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463C-BBAD-47E4-613E-7E33BB2B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44C79-63AC-2D9E-B1AB-DC6107BBC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8A26-AC29-ECB4-BDF3-58829AF0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65AE-ED98-4B3C-927F-63A096C38AB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5EBC2-11D9-CADB-18CA-A71957A6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40BC9-00F6-52E5-EDC9-CF1F58C2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8B77-3819-47D4-A6EF-CAEE520DA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1C4D-E32B-EF9A-CB9C-7597CAD0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001CF-5F76-25E9-AC09-CFE4DB91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56B86-2177-850F-69A6-C9E688D98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65AE-ED98-4B3C-927F-63A096C38AB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1670-D121-C77F-4E46-435755AE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1DFE-1375-9DC2-F36F-80996E7F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8B77-3819-47D4-A6EF-CAEE520DA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1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BC9B5-4701-9A0F-F943-0C5B00778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5AA75-1A16-C067-2FEE-F1E448B3F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33A7-282B-06FA-0FD2-CF8EF6D5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65AE-ED98-4B3C-927F-63A096C38AB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427B-D0BB-8391-2ACC-499C198A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10410-1F01-417D-1DA5-61302511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8B77-3819-47D4-A6EF-CAEE520DA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1B1E-80D5-2BC9-3BC6-7978E5A7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678F-363A-652F-F3AF-6AB7C2E9C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592C2-D5AF-8CEE-D098-D8A6F269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65AE-ED98-4B3C-927F-63A096C38AB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39CB-2319-26EB-F7E9-E9FFFB4A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6EB8-E0B3-81C4-04FF-4F9060A4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8B77-3819-47D4-A6EF-CAEE520DA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0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B5D07-F3E7-E1F1-82B4-0BE6248A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B79BB-B1C1-7B3D-91A9-C4541C9C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CACB9-5D2F-1793-19B8-D0F03566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65AE-ED98-4B3C-927F-63A096C38AB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7E1B-5575-7B9D-0288-2CE43A12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8050D-B4E4-72AB-8397-C8865E3A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8B77-3819-47D4-A6EF-CAEE520DA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4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1B7E6-2C41-51D5-AF89-C9C7AF74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9293-3EA4-3DE2-49EA-416B73314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8C70D-FA86-09C5-051B-F839A0370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FFE97-03C1-A47A-9A49-D90F9417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65AE-ED98-4B3C-927F-63A096C38AB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96721-D4EE-F781-DA61-D2507A18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5F7C5-6715-82BE-D0A0-8E1AC42F9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8B77-3819-47D4-A6EF-CAEE520DA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3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7206-FF04-A2E9-AA3D-48D8732D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D5E44-D06D-992D-BA38-6CD7AD93E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BCFEB-D6DB-FCFF-1974-C309F733C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A1D7A-D145-6EC8-AA27-EDD41AA10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28B05-CD90-0EA8-76DE-363580AA2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21215-2025-99A7-BDAA-45787A1D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65AE-ED98-4B3C-927F-63A096C38AB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6CDAB-E638-C89F-04B2-596828F5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20B2BB-717C-5577-B570-41663139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8B77-3819-47D4-A6EF-CAEE520DA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D992-7171-FBC1-5D41-A8B067AD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78B92-7106-5AFC-7127-3116D8C1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65AE-ED98-4B3C-927F-63A096C38AB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D5159-D290-3DB0-BF64-B702519B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2486F-78F1-0F5F-303A-4138A88A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8B77-3819-47D4-A6EF-CAEE520DA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5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E4FA7-4FCA-F12F-F475-3AFC70F7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65AE-ED98-4B3C-927F-63A096C38AB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A342F-E7B0-D50D-8114-44B6BBF91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E37D6-E190-7DC3-21EA-6A90CBE7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8B77-3819-47D4-A6EF-CAEE520DA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3E8E5-EEBE-DB08-0EAB-0DC1838B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AB41-85BF-5B36-F2B3-5D2C52840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7E7FE-545E-7173-F491-2F05E3E97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46744-08A4-AADA-7B3C-A424CB5C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65AE-ED98-4B3C-927F-63A096C38AB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50833-E906-ED39-8D31-13BF1F59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93E41-4707-0117-42D4-DC86AFC7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8B77-3819-47D4-A6EF-CAEE520DA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5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28F5-7B25-E748-A040-05164723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68254-A882-E53B-AFB3-358815669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85606-0A25-6308-5484-BEA878B81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83BBF-8AFE-7F2A-4FCA-F9D9544F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A65AE-ED98-4B3C-927F-63A096C38AB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BBD74-5FFD-08BF-F9D2-196BC6D9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C1742-E10D-BA7C-6070-118EA39C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68B77-3819-47D4-A6EF-CAEE520DA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B7588-F9AB-276C-405B-C95C09D2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6BDD1-AEA7-6353-F5AC-1CA3201FB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F18E0-B9C3-BEF6-27CF-AFABDCB62A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A65AE-ED98-4B3C-927F-63A096C38ABD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2B7B5-EF7D-611E-2412-48A50690B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DEA3B-C05A-2568-31E1-8F9A378E7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68B77-3819-47D4-A6EF-CAEE520DA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6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.png"/><Relationship Id="rId38" Type="http://schemas.openxmlformats.org/officeDocument/2006/relationships/customXml" Target="../ink/ink6.xml"/><Relationship Id="rId2" Type="http://schemas.openxmlformats.org/officeDocument/2006/relationships/customXml" Target="../ink/ink1.xml"/><Relationship Id="rId29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37" Type="http://schemas.openxmlformats.org/officeDocument/2006/relationships/customXml" Target="../ink/ink5.xml"/><Relationship Id="rId40" Type="http://schemas.openxmlformats.org/officeDocument/2006/relationships/customXml" Target="../ink/ink7.xml"/><Relationship Id="rId28" Type="http://schemas.openxmlformats.org/officeDocument/2006/relationships/customXml" Target="../ink/ink2.xml"/><Relationship Id="rId36" Type="http://schemas.openxmlformats.org/officeDocument/2006/relationships/image" Target="../media/image15.png"/><Relationship Id="rId27" Type="http://schemas.openxmlformats.org/officeDocument/2006/relationships/image" Target="../media/image13.png"/><Relationship Id="rId30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64.png"/><Relationship Id="rId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.xml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9" Type="http://schemas.openxmlformats.org/officeDocument/2006/relationships/customXml" Target="../ink/ink29.xml"/><Relationship Id="rId21" Type="http://schemas.openxmlformats.org/officeDocument/2006/relationships/customXml" Target="../ink/ink20.xml"/><Relationship Id="rId34" Type="http://schemas.openxmlformats.org/officeDocument/2006/relationships/image" Target="../media/image81.png"/><Relationship Id="rId42" Type="http://schemas.openxmlformats.org/officeDocument/2006/relationships/image" Target="../media/image85.png"/><Relationship Id="rId47" Type="http://schemas.openxmlformats.org/officeDocument/2006/relationships/customXml" Target="../ink/ink33.xml"/><Relationship Id="rId50" Type="http://schemas.openxmlformats.org/officeDocument/2006/relationships/image" Target="../media/image89.png"/><Relationship Id="rId55" Type="http://schemas.openxmlformats.org/officeDocument/2006/relationships/customXml" Target="../ink/ink37.xml"/><Relationship Id="rId7" Type="http://schemas.openxmlformats.org/officeDocument/2006/relationships/customXml" Target="../ink/ink13.xml"/><Relationship Id="rId2" Type="http://schemas.openxmlformats.org/officeDocument/2006/relationships/image" Target="../media/image2.png"/><Relationship Id="rId16" Type="http://schemas.openxmlformats.org/officeDocument/2006/relationships/image" Target="../media/image72.png"/><Relationship Id="rId29" Type="http://schemas.openxmlformats.org/officeDocument/2006/relationships/customXml" Target="../ink/ink24.xml"/><Relationship Id="rId11" Type="http://schemas.openxmlformats.org/officeDocument/2006/relationships/customXml" Target="../ink/ink15.xml"/><Relationship Id="rId24" Type="http://schemas.openxmlformats.org/officeDocument/2006/relationships/image" Target="../media/image76.png"/><Relationship Id="rId32" Type="http://schemas.openxmlformats.org/officeDocument/2006/relationships/image" Target="../media/image80.png"/><Relationship Id="rId37" Type="http://schemas.openxmlformats.org/officeDocument/2006/relationships/customXml" Target="../ink/ink28.xml"/><Relationship Id="rId40" Type="http://schemas.openxmlformats.org/officeDocument/2006/relationships/image" Target="../media/image84.png"/><Relationship Id="rId45" Type="http://schemas.openxmlformats.org/officeDocument/2006/relationships/customXml" Target="../ink/ink32.xml"/><Relationship Id="rId53" Type="http://schemas.openxmlformats.org/officeDocument/2006/relationships/customXml" Target="../ink/ink36.xml"/><Relationship Id="rId58" Type="http://schemas.openxmlformats.org/officeDocument/2006/relationships/image" Target="../media/image93.png"/><Relationship Id="rId5" Type="http://schemas.openxmlformats.org/officeDocument/2006/relationships/customXml" Target="../ink/ink12.xml"/><Relationship Id="rId19" Type="http://schemas.openxmlformats.org/officeDocument/2006/relationships/customXml" Target="../ink/ink19.xml"/><Relationship Id="rId4" Type="http://schemas.openxmlformats.org/officeDocument/2006/relationships/image" Target="../media/image66.png"/><Relationship Id="rId9" Type="http://schemas.openxmlformats.org/officeDocument/2006/relationships/customXml" Target="../ink/ink14.xml"/><Relationship Id="rId14" Type="http://schemas.openxmlformats.org/officeDocument/2006/relationships/image" Target="../media/image71.png"/><Relationship Id="rId22" Type="http://schemas.openxmlformats.org/officeDocument/2006/relationships/image" Target="../media/image75.png"/><Relationship Id="rId27" Type="http://schemas.openxmlformats.org/officeDocument/2006/relationships/customXml" Target="../ink/ink23.xml"/><Relationship Id="rId30" Type="http://schemas.openxmlformats.org/officeDocument/2006/relationships/image" Target="../media/image79.png"/><Relationship Id="rId35" Type="http://schemas.openxmlformats.org/officeDocument/2006/relationships/customXml" Target="../ink/ink27.xml"/><Relationship Id="rId43" Type="http://schemas.openxmlformats.org/officeDocument/2006/relationships/customXml" Target="../ink/ink31.xml"/><Relationship Id="rId48" Type="http://schemas.openxmlformats.org/officeDocument/2006/relationships/image" Target="../media/image88.png"/><Relationship Id="rId56" Type="http://schemas.openxmlformats.org/officeDocument/2006/relationships/image" Target="../media/image92.png"/><Relationship Id="rId8" Type="http://schemas.openxmlformats.org/officeDocument/2006/relationships/image" Target="../media/image68.png"/><Relationship Id="rId51" Type="http://schemas.openxmlformats.org/officeDocument/2006/relationships/customXml" Target="../ink/ink35.xml"/><Relationship Id="rId3" Type="http://schemas.openxmlformats.org/officeDocument/2006/relationships/customXml" Target="../ink/ink11.xml"/><Relationship Id="rId12" Type="http://schemas.openxmlformats.org/officeDocument/2006/relationships/image" Target="../media/image70.png"/><Relationship Id="rId17" Type="http://schemas.openxmlformats.org/officeDocument/2006/relationships/customXml" Target="../ink/ink18.xml"/><Relationship Id="rId25" Type="http://schemas.openxmlformats.org/officeDocument/2006/relationships/customXml" Target="../ink/ink22.xml"/><Relationship Id="rId33" Type="http://schemas.openxmlformats.org/officeDocument/2006/relationships/customXml" Target="../ink/ink26.xml"/><Relationship Id="rId38" Type="http://schemas.openxmlformats.org/officeDocument/2006/relationships/image" Target="../media/image83.png"/><Relationship Id="rId46" Type="http://schemas.openxmlformats.org/officeDocument/2006/relationships/image" Target="../media/image87.png"/><Relationship Id="rId59" Type="http://schemas.openxmlformats.org/officeDocument/2006/relationships/customXml" Target="../ink/ink39.xml"/><Relationship Id="rId20" Type="http://schemas.openxmlformats.org/officeDocument/2006/relationships/image" Target="../media/image74.png"/><Relationship Id="rId41" Type="http://schemas.openxmlformats.org/officeDocument/2006/relationships/customXml" Target="../ink/ink30.xml"/><Relationship Id="rId54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5" Type="http://schemas.openxmlformats.org/officeDocument/2006/relationships/customXml" Target="../ink/ink17.xml"/><Relationship Id="rId23" Type="http://schemas.openxmlformats.org/officeDocument/2006/relationships/customXml" Target="../ink/ink21.xml"/><Relationship Id="rId28" Type="http://schemas.openxmlformats.org/officeDocument/2006/relationships/image" Target="../media/image78.png"/><Relationship Id="rId36" Type="http://schemas.openxmlformats.org/officeDocument/2006/relationships/image" Target="../media/image82.png"/><Relationship Id="rId49" Type="http://schemas.openxmlformats.org/officeDocument/2006/relationships/customXml" Target="../ink/ink34.xml"/><Relationship Id="rId57" Type="http://schemas.openxmlformats.org/officeDocument/2006/relationships/customXml" Target="../ink/ink38.xml"/><Relationship Id="rId10" Type="http://schemas.openxmlformats.org/officeDocument/2006/relationships/image" Target="../media/image69.png"/><Relationship Id="rId31" Type="http://schemas.openxmlformats.org/officeDocument/2006/relationships/customXml" Target="../ink/ink25.xml"/><Relationship Id="rId44" Type="http://schemas.openxmlformats.org/officeDocument/2006/relationships/image" Target="../media/image86.png"/><Relationship Id="rId52" Type="http://schemas.openxmlformats.org/officeDocument/2006/relationships/image" Target="../media/image90.png"/><Relationship Id="rId60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.xml"/><Relationship Id="rId21" Type="http://schemas.openxmlformats.org/officeDocument/2006/relationships/image" Target="../media/image104.png"/><Relationship Id="rId42" Type="http://schemas.openxmlformats.org/officeDocument/2006/relationships/customXml" Target="../ink/ink60.xml"/><Relationship Id="rId47" Type="http://schemas.openxmlformats.org/officeDocument/2006/relationships/image" Target="../media/image117.png"/><Relationship Id="rId63" Type="http://schemas.openxmlformats.org/officeDocument/2006/relationships/image" Target="../media/image125.png"/><Relationship Id="rId68" Type="http://schemas.openxmlformats.org/officeDocument/2006/relationships/customXml" Target="../ink/ink73.xml"/><Relationship Id="rId84" Type="http://schemas.openxmlformats.org/officeDocument/2006/relationships/customXml" Target="../ink/ink81.xml"/><Relationship Id="rId89" Type="http://schemas.openxmlformats.org/officeDocument/2006/relationships/image" Target="../media/image137.png"/><Relationship Id="rId16" Type="http://schemas.openxmlformats.org/officeDocument/2006/relationships/customXml" Target="../ink/ink47.xml"/><Relationship Id="rId11" Type="http://schemas.openxmlformats.org/officeDocument/2006/relationships/image" Target="../media/image99.png"/><Relationship Id="rId32" Type="http://schemas.openxmlformats.org/officeDocument/2006/relationships/customXml" Target="../ink/ink55.xml"/><Relationship Id="rId37" Type="http://schemas.openxmlformats.org/officeDocument/2006/relationships/image" Target="../media/image112.png"/><Relationship Id="rId53" Type="http://schemas.openxmlformats.org/officeDocument/2006/relationships/image" Target="../media/image120.png"/><Relationship Id="rId58" Type="http://schemas.openxmlformats.org/officeDocument/2006/relationships/customXml" Target="../ink/ink68.xml"/><Relationship Id="rId74" Type="http://schemas.openxmlformats.org/officeDocument/2006/relationships/customXml" Target="../ink/ink76.xml"/><Relationship Id="rId79" Type="http://schemas.openxmlformats.org/officeDocument/2006/relationships/image" Target="../media/image13.png"/><Relationship Id="rId5" Type="http://schemas.openxmlformats.org/officeDocument/2006/relationships/image" Target="../media/image96.png"/><Relationship Id="rId90" Type="http://schemas.openxmlformats.org/officeDocument/2006/relationships/customXml" Target="../ink/ink84.xml"/><Relationship Id="rId95" Type="http://schemas.openxmlformats.org/officeDocument/2006/relationships/image" Target="../media/image140.png"/><Relationship Id="rId22" Type="http://schemas.openxmlformats.org/officeDocument/2006/relationships/customXml" Target="../ink/ink50.xml"/><Relationship Id="rId27" Type="http://schemas.openxmlformats.org/officeDocument/2006/relationships/image" Target="../media/image107.png"/><Relationship Id="rId43" Type="http://schemas.openxmlformats.org/officeDocument/2006/relationships/image" Target="../media/image115.png"/><Relationship Id="rId48" Type="http://schemas.openxmlformats.org/officeDocument/2006/relationships/customXml" Target="../ink/ink63.xml"/><Relationship Id="rId64" Type="http://schemas.openxmlformats.org/officeDocument/2006/relationships/customXml" Target="../ink/ink71.xml"/><Relationship Id="rId69" Type="http://schemas.openxmlformats.org/officeDocument/2006/relationships/image" Target="../media/image128.png"/><Relationship Id="rId80" Type="http://schemas.openxmlformats.org/officeDocument/2006/relationships/customXml" Target="../ink/ink79.xml"/><Relationship Id="rId85" Type="http://schemas.openxmlformats.org/officeDocument/2006/relationships/image" Target="../media/image135.png"/><Relationship Id="rId12" Type="http://schemas.openxmlformats.org/officeDocument/2006/relationships/customXml" Target="../ink/ink45.xml"/><Relationship Id="rId17" Type="http://schemas.openxmlformats.org/officeDocument/2006/relationships/image" Target="../media/image102.png"/><Relationship Id="rId25" Type="http://schemas.openxmlformats.org/officeDocument/2006/relationships/image" Target="../media/image106.png"/><Relationship Id="rId33" Type="http://schemas.openxmlformats.org/officeDocument/2006/relationships/image" Target="../media/image110.png"/><Relationship Id="rId38" Type="http://schemas.openxmlformats.org/officeDocument/2006/relationships/customXml" Target="../ink/ink58.xml"/><Relationship Id="rId46" Type="http://schemas.openxmlformats.org/officeDocument/2006/relationships/customXml" Target="../ink/ink62.xml"/><Relationship Id="rId59" Type="http://schemas.openxmlformats.org/officeDocument/2006/relationships/image" Target="../media/image123.png"/><Relationship Id="rId67" Type="http://schemas.openxmlformats.org/officeDocument/2006/relationships/image" Target="../media/image127.png"/><Relationship Id="rId20" Type="http://schemas.openxmlformats.org/officeDocument/2006/relationships/customXml" Target="../ink/ink49.xml"/><Relationship Id="rId41" Type="http://schemas.openxmlformats.org/officeDocument/2006/relationships/image" Target="../media/image114.png"/><Relationship Id="rId54" Type="http://schemas.openxmlformats.org/officeDocument/2006/relationships/customXml" Target="../ink/ink66.xml"/><Relationship Id="rId62" Type="http://schemas.openxmlformats.org/officeDocument/2006/relationships/customXml" Target="../ink/ink70.xml"/><Relationship Id="rId70" Type="http://schemas.openxmlformats.org/officeDocument/2006/relationships/customXml" Target="../ink/ink74.xml"/><Relationship Id="rId75" Type="http://schemas.openxmlformats.org/officeDocument/2006/relationships/image" Target="../media/image131.png"/><Relationship Id="rId83" Type="http://schemas.openxmlformats.org/officeDocument/2006/relationships/image" Target="../media/image134.png"/><Relationship Id="rId88" Type="http://schemas.openxmlformats.org/officeDocument/2006/relationships/customXml" Target="../ink/ink83.xml"/><Relationship Id="rId91" Type="http://schemas.openxmlformats.org/officeDocument/2006/relationships/image" Target="../media/image138.png"/><Relationship Id="rId96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5" Type="http://schemas.openxmlformats.org/officeDocument/2006/relationships/image" Target="../media/image101.png"/><Relationship Id="rId23" Type="http://schemas.openxmlformats.org/officeDocument/2006/relationships/image" Target="../media/image105.png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49" Type="http://schemas.openxmlformats.org/officeDocument/2006/relationships/image" Target="../media/image118.png"/><Relationship Id="rId57" Type="http://schemas.openxmlformats.org/officeDocument/2006/relationships/image" Target="../media/image122.png"/><Relationship Id="rId10" Type="http://schemas.openxmlformats.org/officeDocument/2006/relationships/customXml" Target="../ink/ink44.xml"/><Relationship Id="rId31" Type="http://schemas.openxmlformats.org/officeDocument/2006/relationships/image" Target="../media/image109.png"/><Relationship Id="rId44" Type="http://schemas.openxmlformats.org/officeDocument/2006/relationships/customXml" Target="../ink/ink61.xml"/><Relationship Id="rId52" Type="http://schemas.openxmlformats.org/officeDocument/2006/relationships/customXml" Target="../ink/ink65.xml"/><Relationship Id="rId60" Type="http://schemas.openxmlformats.org/officeDocument/2006/relationships/customXml" Target="../ink/ink69.xml"/><Relationship Id="rId65" Type="http://schemas.openxmlformats.org/officeDocument/2006/relationships/image" Target="../media/image126.png"/><Relationship Id="rId73" Type="http://schemas.openxmlformats.org/officeDocument/2006/relationships/image" Target="../media/image130.png"/><Relationship Id="rId78" Type="http://schemas.openxmlformats.org/officeDocument/2006/relationships/customXml" Target="../ink/ink78.xml"/><Relationship Id="rId81" Type="http://schemas.openxmlformats.org/officeDocument/2006/relationships/image" Target="../media/image133.png"/><Relationship Id="rId86" Type="http://schemas.openxmlformats.org/officeDocument/2006/relationships/customXml" Target="../ink/ink82.xml"/><Relationship Id="rId94" Type="http://schemas.openxmlformats.org/officeDocument/2006/relationships/customXml" Target="../ink/ink86.xml"/><Relationship Id="rId99" Type="http://schemas.openxmlformats.org/officeDocument/2006/relationships/image" Target="../media/image142.png"/><Relationship Id="rId101" Type="http://schemas.openxmlformats.org/officeDocument/2006/relationships/image" Target="../media/image143.png"/><Relationship Id="rId4" Type="http://schemas.openxmlformats.org/officeDocument/2006/relationships/customXml" Target="../ink/ink41.xml"/><Relationship Id="rId9" Type="http://schemas.openxmlformats.org/officeDocument/2006/relationships/image" Target="../media/image98.png"/><Relationship Id="rId13" Type="http://schemas.openxmlformats.org/officeDocument/2006/relationships/image" Target="../media/image100.png"/><Relationship Id="rId18" Type="http://schemas.openxmlformats.org/officeDocument/2006/relationships/customXml" Target="../ink/ink48.xml"/><Relationship Id="rId39" Type="http://schemas.openxmlformats.org/officeDocument/2006/relationships/image" Target="../media/image113.png"/><Relationship Id="rId34" Type="http://schemas.openxmlformats.org/officeDocument/2006/relationships/customXml" Target="../ink/ink56.xml"/><Relationship Id="rId50" Type="http://schemas.openxmlformats.org/officeDocument/2006/relationships/customXml" Target="../ink/ink64.xml"/><Relationship Id="rId55" Type="http://schemas.openxmlformats.org/officeDocument/2006/relationships/image" Target="../media/image121.png"/><Relationship Id="rId76" Type="http://schemas.openxmlformats.org/officeDocument/2006/relationships/customXml" Target="../ink/ink77.xml"/><Relationship Id="rId97" Type="http://schemas.openxmlformats.org/officeDocument/2006/relationships/image" Target="../media/image141.png"/><Relationship Id="rId7" Type="http://schemas.openxmlformats.org/officeDocument/2006/relationships/image" Target="../media/image97.png"/><Relationship Id="rId71" Type="http://schemas.openxmlformats.org/officeDocument/2006/relationships/image" Target="../media/image129.png"/><Relationship Id="rId92" Type="http://schemas.openxmlformats.org/officeDocument/2006/relationships/customXml" Target="../ink/ink85.xml"/><Relationship Id="rId2" Type="http://schemas.openxmlformats.org/officeDocument/2006/relationships/customXml" Target="../ink/ink40.xml"/><Relationship Id="rId29" Type="http://schemas.openxmlformats.org/officeDocument/2006/relationships/image" Target="../media/image108.png"/><Relationship Id="rId24" Type="http://schemas.openxmlformats.org/officeDocument/2006/relationships/customXml" Target="../ink/ink51.xml"/><Relationship Id="rId40" Type="http://schemas.openxmlformats.org/officeDocument/2006/relationships/customXml" Target="../ink/ink59.xml"/><Relationship Id="rId45" Type="http://schemas.openxmlformats.org/officeDocument/2006/relationships/image" Target="../media/image116.png"/><Relationship Id="rId66" Type="http://schemas.openxmlformats.org/officeDocument/2006/relationships/customXml" Target="../ink/ink72.xml"/><Relationship Id="rId87" Type="http://schemas.openxmlformats.org/officeDocument/2006/relationships/image" Target="../media/image136.png"/><Relationship Id="rId61" Type="http://schemas.openxmlformats.org/officeDocument/2006/relationships/image" Target="../media/image124.png"/><Relationship Id="rId82" Type="http://schemas.openxmlformats.org/officeDocument/2006/relationships/customXml" Target="../ink/ink80.xml"/><Relationship Id="rId19" Type="http://schemas.openxmlformats.org/officeDocument/2006/relationships/image" Target="../media/image103.png"/><Relationship Id="rId14" Type="http://schemas.openxmlformats.org/officeDocument/2006/relationships/customXml" Target="../ink/ink46.xml"/><Relationship Id="rId30" Type="http://schemas.openxmlformats.org/officeDocument/2006/relationships/customXml" Target="../ink/ink54.xml"/><Relationship Id="rId35" Type="http://schemas.openxmlformats.org/officeDocument/2006/relationships/image" Target="../media/image111.png"/><Relationship Id="rId56" Type="http://schemas.openxmlformats.org/officeDocument/2006/relationships/customXml" Target="../ink/ink67.xml"/><Relationship Id="rId77" Type="http://schemas.openxmlformats.org/officeDocument/2006/relationships/image" Target="../media/image132.png"/><Relationship Id="rId100" Type="http://schemas.openxmlformats.org/officeDocument/2006/relationships/customXml" Target="../ink/ink89.xml"/><Relationship Id="rId8" Type="http://schemas.openxmlformats.org/officeDocument/2006/relationships/customXml" Target="../ink/ink43.xml"/><Relationship Id="rId51" Type="http://schemas.openxmlformats.org/officeDocument/2006/relationships/image" Target="../media/image119.png"/><Relationship Id="rId72" Type="http://schemas.openxmlformats.org/officeDocument/2006/relationships/customXml" Target="../ink/ink75.xml"/><Relationship Id="rId93" Type="http://schemas.openxmlformats.org/officeDocument/2006/relationships/image" Target="../media/image139.png"/><Relationship Id="rId98" Type="http://schemas.openxmlformats.org/officeDocument/2006/relationships/customXml" Target="../ink/ink88.xml"/><Relationship Id="rId3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8DD86-EDBD-68B3-E035-45705067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862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Diagram PWM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6A0CF6-431E-967C-EB58-46BA4F41598E}"/>
              </a:ext>
            </a:extLst>
          </p:cNvPr>
          <p:cNvSpPr/>
          <p:nvPr/>
        </p:nvSpPr>
        <p:spPr>
          <a:xfrm>
            <a:off x="838200" y="2231922"/>
            <a:ext cx="1425677" cy="109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FBE13-5CA3-3497-5B78-D3654A41A63B}"/>
              </a:ext>
            </a:extLst>
          </p:cNvPr>
          <p:cNvSpPr/>
          <p:nvPr/>
        </p:nvSpPr>
        <p:spPr>
          <a:xfrm>
            <a:off x="2959510" y="1425678"/>
            <a:ext cx="3136490" cy="2703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Crossbar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6C470-9A28-7A58-FD32-7FDEE6F1614F}"/>
              </a:ext>
            </a:extLst>
          </p:cNvPr>
          <p:cNvSpPr/>
          <p:nvPr/>
        </p:nvSpPr>
        <p:spPr>
          <a:xfrm>
            <a:off x="3480619" y="4483510"/>
            <a:ext cx="796413" cy="5801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Subtractor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652B04-DA3B-D786-B43E-73E192D14189}"/>
              </a:ext>
            </a:extLst>
          </p:cNvPr>
          <p:cNvSpPr/>
          <p:nvPr/>
        </p:nvSpPr>
        <p:spPr>
          <a:xfrm>
            <a:off x="5073445" y="5319252"/>
            <a:ext cx="1543665" cy="7865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Ramp Generator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94C2BD-134F-5125-FC37-AAED5FE50FE1}"/>
              </a:ext>
            </a:extLst>
          </p:cNvPr>
          <p:cNvSpPr/>
          <p:nvPr/>
        </p:nvSpPr>
        <p:spPr>
          <a:xfrm>
            <a:off x="7044815" y="4478593"/>
            <a:ext cx="1740309" cy="11700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7FAF6-8B37-02F8-40A0-2CE214FCB0A1}"/>
              </a:ext>
            </a:extLst>
          </p:cNvPr>
          <p:cNvSpPr/>
          <p:nvPr/>
        </p:nvSpPr>
        <p:spPr>
          <a:xfrm>
            <a:off x="9212829" y="4478592"/>
            <a:ext cx="1740309" cy="11700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TDC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B28FFD-2FF4-64A0-43C7-A6F21601F08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263877" y="2777613"/>
            <a:ext cx="69563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132979-50B0-3EC9-1716-2C85AED3F50C}"/>
              </a:ext>
            </a:extLst>
          </p:cNvPr>
          <p:cNvCxnSpPr/>
          <p:nvPr/>
        </p:nvCxnSpPr>
        <p:spPr>
          <a:xfrm>
            <a:off x="3878825" y="412954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7E7D9B-EF5B-6BFB-EA48-2602AF672352}"/>
              </a:ext>
            </a:extLst>
          </p:cNvPr>
          <p:cNvCxnSpPr>
            <a:cxnSpLocks/>
          </p:cNvCxnSpPr>
          <p:nvPr/>
        </p:nvCxnSpPr>
        <p:spPr>
          <a:xfrm>
            <a:off x="3696929" y="4129549"/>
            <a:ext cx="0" cy="349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219368-1C36-DCD0-06BF-50B9624F27A5}"/>
              </a:ext>
            </a:extLst>
          </p:cNvPr>
          <p:cNvCxnSpPr/>
          <p:nvPr/>
        </p:nvCxnSpPr>
        <p:spPr>
          <a:xfrm>
            <a:off x="4080387" y="4129549"/>
            <a:ext cx="0" cy="349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8F40A4-2823-30E3-E356-0865AEEC6E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277032" y="4773562"/>
            <a:ext cx="27677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372CBE3-73DA-04D8-3675-DE60BB3A6519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617110" y="5319252"/>
            <a:ext cx="427705" cy="3932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286B22-90CD-4A18-B637-82F45E1FC70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8785124" y="5063612"/>
            <a:ext cx="4277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D7071A4A-5840-280D-A706-5C520E0EAC2A}"/>
                  </a:ext>
                </a:extLst>
              </p14:cNvPr>
              <p14:cNvContentPartPr/>
              <p14:nvPr/>
            </p14:nvContentPartPr>
            <p14:xfrm>
              <a:off x="8780017" y="2969508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D7071A4A-5840-280D-A706-5C520E0EAC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73897" y="296338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A8165D9-EECE-2688-4721-0A30C1CB014E}"/>
                  </a:ext>
                </a:extLst>
              </p14:cNvPr>
              <p14:cNvContentPartPr/>
              <p14:nvPr/>
            </p14:nvContentPartPr>
            <p14:xfrm>
              <a:off x="9615577" y="2457948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A8165D9-EECE-2688-4721-0A30C1CB014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09457" y="245182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16D8983-0601-EC36-7841-BC99D25A31C5}"/>
                  </a:ext>
                </a:extLst>
              </p14:cNvPr>
              <p14:cNvContentPartPr/>
              <p14:nvPr/>
            </p14:nvContentPartPr>
            <p14:xfrm>
              <a:off x="9655177" y="2811828"/>
              <a:ext cx="36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16D8983-0601-EC36-7841-BC99D25A31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49057" y="280570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0C6788E-6238-CDCC-F7C5-C1EDEA9A569A}"/>
                  </a:ext>
                </a:extLst>
              </p14:cNvPr>
              <p14:cNvContentPartPr/>
              <p14:nvPr/>
            </p14:nvContentPartPr>
            <p14:xfrm>
              <a:off x="9664897" y="3016668"/>
              <a:ext cx="360" cy="2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0C6788E-6238-CDCC-F7C5-C1EDEA9A569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658777" y="3010548"/>
                <a:ext cx="1260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91AD442-1E27-F816-474C-235F8523B2BA}"/>
                  </a:ext>
                </a:extLst>
              </p14:cNvPr>
              <p14:cNvContentPartPr/>
              <p14:nvPr/>
            </p14:nvContentPartPr>
            <p14:xfrm>
              <a:off x="9615577" y="2929908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91AD442-1E27-F816-474C-235F8523B2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09457" y="292378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B9F29FA-6340-8F65-483A-ECA50EBF0FA3}"/>
                  </a:ext>
                </a:extLst>
              </p14:cNvPr>
              <p14:cNvContentPartPr/>
              <p14:nvPr/>
            </p14:nvContentPartPr>
            <p14:xfrm>
              <a:off x="8780017" y="3097308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B9F29FA-6340-8F65-483A-ECA50EBF0FA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773897" y="309118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2B009420-1BC3-57E2-D031-97319319A43F}"/>
                  </a:ext>
                </a:extLst>
              </p14:cNvPr>
              <p14:cNvContentPartPr/>
              <p14:nvPr/>
            </p14:nvContentPartPr>
            <p14:xfrm>
              <a:off x="8839057" y="1976268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2B009420-1BC3-57E2-D031-97319319A43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832937" y="1970148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33BADF-4F1A-8FF2-501F-6F0F3C09B529}"/>
              </a:ext>
            </a:extLst>
          </p:cNvPr>
          <p:cNvCxnSpPr/>
          <p:nvPr/>
        </p:nvCxnSpPr>
        <p:spPr>
          <a:xfrm flipV="1">
            <a:off x="8785124" y="4881372"/>
            <a:ext cx="4277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3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3F803-0E12-B77C-8983-75C2D166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E79B-2D90-9D19-C48B-E4294CB8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7548-AE76-F0EC-D0E1-8168CB648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51" y="1851749"/>
            <a:ext cx="10515600" cy="4351338"/>
          </a:xfrm>
        </p:spPr>
        <p:txBody>
          <a:bodyPr/>
          <a:lstStyle/>
          <a:p>
            <a:r>
              <a:rPr lang="en-US" dirty="0"/>
              <a:t>ENERGY – larger the array size ,resistance and capacitance ,no of bits </a:t>
            </a:r>
          </a:p>
          <a:p>
            <a:r>
              <a:rPr lang="en-US" dirty="0"/>
              <a:t>Delay – time taken to execute the no of parallel operations based on the selected rows.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2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A3159-914A-D8F9-60A6-CD1B29CDC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8C12-ACB8-189B-EABF-0C7986B0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Ramp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CAED-3364-EA42-03F2-5A26131E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51" y="1851749"/>
            <a:ext cx="10515600" cy="4351338"/>
          </a:xfrm>
        </p:spPr>
        <p:txBody>
          <a:bodyPr/>
          <a:lstStyle/>
          <a:p>
            <a:r>
              <a:rPr lang="en-US" dirty="0"/>
              <a:t>ENERGY – faster the ramp more power. </a:t>
            </a:r>
          </a:p>
          <a:p>
            <a:r>
              <a:rPr lang="en-US" dirty="0"/>
              <a:t>Delay – time consumed to meet the crossing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7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4675A-D381-5ABE-0C5E-7B31265DE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ACA07-542F-33A8-12E8-BA8A5ED5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9EE6B-652A-25E0-19C1-6318A6471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51" y="1851749"/>
            <a:ext cx="10515600" cy="4351338"/>
          </a:xfrm>
        </p:spPr>
        <p:txBody>
          <a:bodyPr/>
          <a:lstStyle/>
          <a:p>
            <a:r>
              <a:rPr lang="en-US" dirty="0"/>
              <a:t>ENERGY –  to compute the column values based on the array size </a:t>
            </a:r>
          </a:p>
          <a:p>
            <a:r>
              <a:rPr lang="en-US" dirty="0"/>
              <a:t>Delay – time consumed to perform its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5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846B9-2C62-F074-7E06-1A49AEC8C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84FB-7EC9-AB5C-6F27-813D2403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251B-C82F-0658-039E-209C5E6A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51" y="1851749"/>
            <a:ext cx="10515600" cy="4351338"/>
          </a:xfrm>
        </p:spPr>
        <p:txBody>
          <a:bodyPr/>
          <a:lstStyle/>
          <a:p>
            <a:r>
              <a:rPr lang="en-US" dirty="0"/>
              <a:t>ENERGY –  </a:t>
            </a:r>
            <a:r>
              <a:rPr lang="en-US" dirty="0" err="1"/>
              <a:t>num_bits</a:t>
            </a:r>
            <a:r>
              <a:rPr lang="en-US" dirty="0"/>
              <a:t> taken  to represent the output</a:t>
            </a:r>
          </a:p>
          <a:p>
            <a:r>
              <a:rPr lang="en-US" dirty="0"/>
              <a:t>Delay – time consumed to calculate the digital output based on the start and stop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12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3D02-2B85-B376-29ED-FD092D39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parts- 1) functional aspect, 2) parameters – energy, delay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C0DD-1281-044D-67F3-1A5A81DF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Voltage level – </a:t>
            </a:r>
            <a:r>
              <a:rPr lang="en-US" dirty="0" err="1"/>
              <a:t>Vdd</a:t>
            </a:r>
            <a:r>
              <a:rPr lang="en-US" dirty="0"/>
              <a:t> – default =1.8V</a:t>
            </a:r>
          </a:p>
          <a:p>
            <a:r>
              <a:rPr lang="en-US" dirty="0"/>
              <a:t>Weights – precision – number of bits</a:t>
            </a:r>
          </a:p>
          <a:p>
            <a:endParaRPr lang="en-US" dirty="0"/>
          </a:p>
          <a:p>
            <a:r>
              <a:rPr lang="en-US" dirty="0"/>
              <a:t>DAC precision – number of bits</a:t>
            </a:r>
          </a:p>
          <a:p>
            <a:pPr lvl="1"/>
            <a:r>
              <a:rPr lang="en-US" dirty="0"/>
              <a:t>T period for 1 pulse</a:t>
            </a:r>
          </a:p>
          <a:p>
            <a:endParaRPr lang="en-US" dirty="0"/>
          </a:p>
          <a:p>
            <a:r>
              <a:rPr lang="en-US" dirty="0"/>
              <a:t>Crossbar output – parameters</a:t>
            </a:r>
          </a:p>
          <a:p>
            <a:endParaRPr lang="en-US" dirty="0"/>
          </a:p>
          <a:p>
            <a:r>
              <a:rPr lang="en-US" dirty="0"/>
              <a:t>Slope of Ramp Generator</a:t>
            </a:r>
          </a:p>
          <a:p>
            <a:endParaRPr lang="en-US" dirty="0"/>
          </a:p>
          <a:p>
            <a:r>
              <a:rPr lang="en-US" dirty="0"/>
              <a:t>TDC number of bits output</a:t>
            </a:r>
          </a:p>
          <a:p>
            <a:r>
              <a:rPr lang="en-US" dirty="0"/>
              <a:t>TDC time precision – least time it can measure</a:t>
            </a:r>
          </a:p>
          <a:p>
            <a:pPr lvl="1"/>
            <a:r>
              <a:rPr lang="en-US" dirty="0"/>
              <a:t>Coarse and fine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8033A5-BF0C-E8DF-47A5-1544D17A5A07}"/>
                  </a:ext>
                </a:extLst>
              </p14:cNvPr>
              <p14:cNvContentPartPr/>
              <p14:nvPr/>
            </p14:nvContentPartPr>
            <p14:xfrm>
              <a:off x="835897" y="37357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8033A5-BF0C-E8DF-47A5-1544D17A5A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777" y="36745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758CC6E4-D455-34F1-0397-B609D3D75902}"/>
              </a:ext>
            </a:extLst>
          </p:cNvPr>
          <p:cNvGrpSpPr/>
          <p:nvPr/>
        </p:nvGrpSpPr>
        <p:grpSpPr>
          <a:xfrm>
            <a:off x="1690897" y="1081332"/>
            <a:ext cx="10080" cy="137880"/>
            <a:chOff x="1690897" y="1081332"/>
            <a:chExt cx="1008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14C3C0-A1C4-909A-5C45-8576415AAA82}"/>
                    </a:ext>
                  </a:extLst>
                </p14:cNvPr>
                <p14:cNvContentPartPr/>
                <p14:nvPr/>
              </p14:nvContentPartPr>
              <p14:xfrm>
                <a:off x="1690897" y="1111932"/>
                <a:ext cx="360" cy="10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14C3C0-A1C4-909A-5C45-8576415AAA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4777" y="1105812"/>
                  <a:ext cx="12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DBFBF93-897B-3975-D311-20CE6D1C2EA8}"/>
                    </a:ext>
                  </a:extLst>
                </p14:cNvPr>
                <p14:cNvContentPartPr/>
                <p14:nvPr/>
              </p14:nvContentPartPr>
              <p14:xfrm>
                <a:off x="1700617" y="1081332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DBFBF93-897B-3975-D311-20CE6D1C2EA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94497" y="107521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535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6C5E-E72E-C372-FCD6-5734C7BD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EB768-1691-F9CD-B25E-06AD99C3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period of 1 pulse </a:t>
            </a:r>
          </a:p>
          <a:p>
            <a:r>
              <a:rPr lang="en-US" dirty="0"/>
              <a:t>Number of bits it can handle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0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CC605-D00B-7C66-6C7B-A4CE7BBE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C79C-7063-04AA-414F-53DD4519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Functional aspect: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 – On off ratio – parameter </a:t>
            </a:r>
          </a:p>
          <a:p>
            <a:r>
              <a:rPr lang="en-US" dirty="0"/>
              <a:t>Ron – parameter</a:t>
            </a:r>
          </a:p>
          <a:p>
            <a:r>
              <a:rPr lang="en-US" dirty="0"/>
              <a:t>C - parameter</a:t>
            </a:r>
          </a:p>
          <a:p>
            <a:r>
              <a:rPr lang="en-US" dirty="0"/>
              <a:t>Xi – inputs we take </a:t>
            </a:r>
          </a:p>
          <a:p>
            <a:r>
              <a:rPr lang="en-US" dirty="0"/>
              <a:t>Have black box to add parameters like energy, latency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35DB2-13CC-C900-ABDA-C8F4436C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174" y="2447788"/>
            <a:ext cx="3886742" cy="98121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9922B35-EB9F-0A3E-20FD-2BD7DFF67C49}"/>
              </a:ext>
            </a:extLst>
          </p:cNvPr>
          <p:cNvGrpSpPr/>
          <p:nvPr/>
        </p:nvGrpSpPr>
        <p:grpSpPr>
          <a:xfrm>
            <a:off x="7664377" y="2438508"/>
            <a:ext cx="752760" cy="591120"/>
            <a:chOff x="7664377" y="2438508"/>
            <a:chExt cx="752760" cy="59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982192-7D41-05BE-206A-D476A35E474D}"/>
                    </a:ext>
                  </a:extLst>
                </p14:cNvPr>
                <p14:cNvContentPartPr/>
                <p14:nvPr/>
              </p14:nvContentPartPr>
              <p14:xfrm>
                <a:off x="7664377" y="2438508"/>
                <a:ext cx="432720" cy="591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982192-7D41-05BE-206A-D476A35E474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58257" y="2432388"/>
                  <a:ext cx="44496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0E22AAA-2061-2368-C7EF-355904E9806D}"/>
                    </a:ext>
                  </a:extLst>
                </p14:cNvPr>
                <p14:cNvContentPartPr/>
                <p14:nvPr/>
              </p14:nvContentPartPr>
              <p14:xfrm>
                <a:off x="8249017" y="2764668"/>
                <a:ext cx="148680" cy="2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0E22AAA-2061-2368-C7EF-355904E980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42897" y="2758548"/>
                  <a:ext cx="160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6A863A-C165-D1CC-C62F-E60F574F44AF}"/>
                    </a:ext>
                  </a:extLst>
                </p14:cNvPr>
                <p14:cNvContentPartPr/>
                <p14:nvPr/>
              </p14:nvContentPartPr>
              <p14:xfrm>
                <a:off x="8327857" y="2694828"/>
                <a:ext cx="36360" cy="9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6A863A-C165-D1CC-C62F-E60F574F44A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21737" y="2688708"/>
                  <a:ext cx="48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09D4C86-CBAE-B67B-5EC9-9EB81311A88B}"/>
                    </a:ext>
                  </a:extLst>
                </p14:cNvPr>
                <p14:cNvContentPartPr/>
                <p14:nvPr/>
              </p14:nvContentPartPr>
              <p14:xfrm>
                <a:off x="8308057" y="2691588"/>
                <a:ext cx="109080" cy="3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09D4C86-CBAE-B67B-5EC9-9EB81311A8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01937" y="2685468"/>
                  <a:ext cx="12132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46D5B4-1DAE-A3C0-5B6E-39AAC3B02825}"/>
              </a:ext>
            </a:extLst>
          </p:cNvPr>
          <p:cNvGrpSpPr/>
          <p:nvPr/>
        </p:nvGrpSpPr>
        <p:grpSpPr>
          <a:xfrm>
            <a:off x="8780017" y="2262108"/>
            <a:ext cx="596160" cy="403560"/>
            <a:chOff x="8780017" y="2262108"/>
            <a:chExt cx="59616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0AECA5-6E2A-229C-E202-C3BE7A65D775}"/>
                    </a:ext>
                  </a:extLst>
                </p14:cNvPr>
                <p14:cNvContentPartPr/>
                <p14:nvPr/>
              </p14:nvContentPartPr>
              <p14:xfrm>
                <a:off x="8780017" y="2262108"/>
                <a:ext cx="246240" cy="361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0AECA5-6E2A-229C-E202-C3BE7A65D77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73897" y="2255988"/>
                  <a:ext cx="2584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DC3B737-DEAA-E0F9-0324-7920A75C2160}"/>
                    </a:ext>
                  </a:extLst>
                </p14:cNvPr>
                <p14:cNvContentPartPr/>
                <p14:nvPr/>
              </p14:nvContentPartPr>
              <p14:xfrm>
                <a:off x="9057937" y="2544348"/>
                <a:ext cx="115920" cy="117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DC3B737-DEAA-E0F9-0324-7920A75C216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51817" y="2538228"/>
                  <a:ext cx="128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FEC85B6-D998-5C8D-7978-9446F5D174BB}"/>
                    </a:ext>
                  </a:extLst>
                </p14:cNvPr>
                <p14:cNvContentPartPr/>
                <p14:nvPr/>
              </p14:nvContentPartPr>
              <p14:xfrm>
                <a:off x="9232537" y="2546148"/>
                <a:ext cx="19800" cy="68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FEC85B6-D998-5C8D-7978-9446F5D174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26417" y="2540028"/>
                  <a:ext cx="320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0BC155-EAC7-44E4-C0B7-91DC637F705D}"/>
                    </a:ext>
                  </a:extLst>
                </p14:cNvPr>
                <p14:cNvContentPartPr/>
                <p14:nvPr/>
              </p14:nvContentPartPr>
              <p14:xfrm>
                <a:off x="9173497" y="2546148"/>
                <a:ext cx="202680" cy="119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E0BC155-EAC7-44E4-C0B7-91DC637F705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167377" y="2540028"/>
                  <a:ext cx="21492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D60809-A591-F211-833B-C5106C75617C}"/>
              </a:ext>
            </a:extLst>
          </p:cNvPr>
          <p:cNvGrpSpPr/>
          <p:nvPr/>
        </p:nvGrpSpPr>
        <p:grpSpPr>
          <a:xfrm>
            <a:off x="10387417" y="2447868"/>
            <a:ext cx="733320" cy="313200"/>
            <a:chOff x="10387417" y="2447868"/>
            <a:chExt cx="73332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4AFBB0-DBEA-DCB9-A4D6-8AACF769DAF5}"/>
                    </a:ext>
                  </a:extLst>
                </p14:cNvPr>
                <p14:cNvContentPartPr/>
                <p14:nvPr/>
              </p14:nvContentPartPr>
              <p14:xfrm>
                <a:off x="10387417" y="2447868"/>
                <a:ext cx="269640" cy="266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4AFBB0-DBEA-DCB9-A4D6-8AACF769DA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381297" y="2441748"/>
                  <a:ext cx="2818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66132AF-CB48-E2CF-103F-6B9E656862FD}"/>
                    </a:ext>
                  </a:extLst>
                </p14:cNvPr>
                <p14:cNvContentPartPr/>
                <p14:nvPr/>
              </p14:nvContentPartPr>
              <p14:xfrm>
                <a:off x="10814377" y="2457948"/>
                <a:ext cx="230040" cy="303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66132AF-CB48-E2CF-103F-6B9E656862F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808257" y="2451828"/>
                  <a:ext cx="2422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5CE977-45CC-CD1C-C064-81C2E5D922C8}"/>
                    </a:ext>
                  </a:extLst>
                </p14:cNvPr>
                <p14:cNvContentPartPr/>
                <p14:nvPr/>
              </p14:nvContentPartPr>
              <p14:xfrm>
                <a:off x="10775857" y="2497548"/>
                <a:ext cx="268920" cy="222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E5CE977-45CC-CD1C-C064-81C2E5D922C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769737" y="2491428"/>
                  <a:ext cx="281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3BCADC-B2B0-6B0D-655D-14A395C7FC4C}"/>
                    </a:ext>
                  </a:extLst>
                </p14:cNvPr>
                <p14:cNvContentPartPr/>
                <p14:nvPr/>
              </p14:nvContentPartPr>
              <p14:xfrm>
                <a:off x="11110657" y="2684028"/>
                <a:ext cx="10080" cy="37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3BCADC-B2B0-6B0D-655D-14A395C7FC4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104537" y="2677908"/>
                  <a:ext cx="2232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200909-FF0D-6C54-B56A-176917D6F009}"/>
              </a:ext>
            </a:extLst>
          </p:cNvPr>
          <p:cNvGrpSpPr/>
          <p:nvPr/>
        </p:nvGrpSpPr>
        <p:grpSpPr>
          <a:xfrm>
            <a:off x="9537097" y="2348868"/>
            <a:ext cx="215640" cy="289080"/>
            <a:chOff x="9537097" y="2348868"/>
            <a:chExt cx="21564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B03448D-ED00-D438-FB36-F9BBBD75E15F}"/>
                    </a:ext>
                  </a:extLst>
                </p14:cNvPr>
                <p14:cNvContentPartPr/>
                <p14:nvPr/>
              </p14:nvContentPartPr>
              <p14:xfrm>
                <a:off x="9537097" y="2348868"/>
                <a:ext cx="215640" cy="11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B03448D-ED00-D438-FB36-F9BBBD75E15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30977" y="2342748"/>
                  <a:ext cx="227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FEF29D-9D2F-1288-56F9-93CEBC6BDAC6}"/>
                    </a:ext>
                  </a:extLst>
                </p14:cNvPr>
                <p14:cNvContentPartPr/>
                <p14:nvPr/>
              </p14:nvContentPartPr>
              <p14:xfrm>
                <a:off x="9684697" y="2379468"/>
                <a:ext cx="16200" cy="258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FEF29D-9D2F-1288-56F9-93CEBC6BDAC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678577" y="2373348"/>
                  <a:ext cx="284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8479B2-2FE5-7A3C-F84C-7F2DB2D6722C}"/>
              </a:ext>
            </a:extLst>
          </p:cNvPr>
          <p:cNvGrpSpPr/>
          <p:nvPr/>
        </p:nvGrpSpPr>
        <p:grpSpPr>
          <a:xfrm>
            <a:off x="8829337" y="2811468"/>
            <a:ext cx="1153440" cy="459000"/>
            <a:chOff x="8829337" y="2811468"/>
            <a:chExt cx="115344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E956A1-E562-31D8-4C32-099B4585BCC0}"/>
                    </a:ext>
                  </a:extLst>
                </p14:cNvPr>
                <p14:cNvContentPartPr/>
                <p14:nvPr/>
              </p14:nvContentPartPr>
              <p14:xfrm>
                <a:off x="8829337" y="2811468"/>
                <a:ext cx="550080" cy="10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E956A1-E562-31D8-4C32-099B4585BCC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23217" y="2805348"/>
                  <a:ext cx="562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173C067-1973-1272-BC95-F58D2A83C378}"/>
                    </a:ext>
                  </a:extLst>
                </p14:cNvPr>
                <p14:cNvContentPartPr/>
                <p14:nvPr/>
              </p14:nvContentPartPr>
              <p14:xfrm>
                <a:off x="8937337" y="2917308"/>
                <a:ext cx="290880" cy="320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173C067-1973-1272-BC95-F58D2A83C37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31217" y="2911188"/>
                  <a:ext cx="303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CE747E6-71DF-F571-4078-DE228E7FA1CB}"/>
                    </a:ext>
                  </a:extLst>
                </p14:cNvPr>
                <p14:cNvContentPartPr/>
                <p14:nvPr/>
              </p14:nvContentPartPr>
              <p14:xfrm>
                <a:off x="9289777" y="3194508"/>
                <a:ext cx="80640" cy="7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CE747E6-71DF-F571-4078-DE228E7FA1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283657" y="3188388"/>
                  <a:ext cx="92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922436-07C4-10A5-33C9-0B55F4A33F06}"/>
                    </a:ext>
                  </a:extLst>
                </p14:cNvPr>
                <p14:cNvContentPartPr/>
                <p14:nvPr/>
              </p14:nvContentPartPr>
              <p14:xfrm>
                <a:off x="9408217" y="3101988"/>
                <a:ext cx="182160" cy="162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922436-07C4-10A5-33C9-0B55F4A33F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02097" y="3095868"/>
                  <a:ext cx="1944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C492A8-A7DF-580E-2754-1686E85278F3}"/>
                    </a:ext>
                  </a:extLst>
                </p14:cNvPr>
                <p14:cNvContentPartPr/>
                <p14:nvPr/>
              </p14:nvContentPartPr>
              <p14:xfrm>
                <a:off x="9742297" y="2870508"/>
                <a:ext cx="128520" cy="319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C492A8-A7DF-580E-2754-1686E85278F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36177" y="2864388"/>
                  <a:ext cx="1407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324E98-92CD-6DD9-FC2B-891284B55837}"/>
                    </a:ext>
                  </a:extLst>
                </p14:cNvPr>
                <p14:cNvContentPartPr/>
                <p14:nvPr/>
              </p14:nvContentPartPr>
              <p14:xfrm>
                <a:off x="9802777" y="3136188"/>
                <a:ext cx="149040" cy="59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324E98-92CD-6DD9-FC2B-891284B5583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96657" y="3130068"/>
                  <a:ext cx="161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79D14AD-3F23-6B49-71AC-7B8B227D3A23}"/>
                    </a:ext>
                  </a:extLst>
                </p14:cNvPr>
                <p14:cNvContentPartPr/>
                <p14:nvPr/>
              </p14:nvContentPartPr>
              <p14:xfrm>
                <a:off x="9812497" y="2870868"/>
                <a:ext cx="170280" cy="6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79D14AD-3F23-6B49-71AC-7B8B227D3A2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06377" y="2864748"/>
                  <a:ext cx="1825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221AB31-E12D-8996-F588-C912334928BF}"/>
                    </a:ext>
                  </a:extLst>
                </p14:cNvPr>
                <p14:cNvContentPartPr/>
                <p14:nvPr/>
              </p14:nvContentPartPr>
              <p14:xfrm>
                <a:off x="9350257" y="2821188"/>
                <a:ext cx="589680" cy="21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221AB31-E12D-8996-F588-C912334928B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44137" y="2815068"/>
                  <a:ext cx="60192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4C49C25-F49A-DD35-0E79-6699BE9BEB4F}"/>
                  </a:ext>
                </a:extLst>
              </p14:cNvPr>
              <p14:cNvContentPartPr/>
              <p14:nvPr/>
            </p14:nvContentPartPr>
            <p14:xfrm>
              <a:off x="10510897" y="2861148"/>
              <a:ext cx="952920" cy="30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4C49C25-F49A-DD35-0E79-6699BE9BEB4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504777" y="2855028"/>
                <a:ext cx="96516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29874E7-E66D-81A3-1B32-C1485885EEAD}"/>
              </a:ext>
            </a:extLst>
          </p:cNvPr>
          <p:cNvGrpSpPr/>
          <p:nvPr/>
        </p:nvGrpSpPr>
        <p:grpSpPr>
          <a:xfrm>
            <a:off x="10706737" y="3105948"/>
            <a:ext cx="359280" cy="346320"/>
            <a:chOff x="10706737" y="3105948"/>
            <a:chExt cx="35928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6B7E32-6377-7C2A-CDD5-ECF44E6763CC}"/>
                    </a:ext>
                  </a:extLst>
                </p14:cNvPr>
                <p14:cNvContentPartPr/>
                <p14:nvPr/>
              </p14:nvContentPartPr>
              <p14:xfrm>
                <a:off x="10706737" y="3105948"/>
                <a:ext cx="138600" cy="210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6B7E32-6377-7C2A-CDD5-ECF44E6763C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00617" y="3099828"/>
                  <a:ext cx="150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250C90-3F6D-AD82-AD01-42500E3F3D7E}"/>
                    </a:ext>
                  </a:extLst>
                </p14:cNvPr>
                <p14:cNvContentPartPr/>
                <p14:nvPr/>
              </p14:nvContentPartPr>
              <p14:xfrm>
                <a:off x="10933177" y="3185508"/>
                <a:ext cx="10440" cy="146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250C90-3F6D-AD82-AD01-42500E3F3D7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27057" y="3179388"/>
                  <a:ext cx="226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48FB308-F1DE-933E-3002-9D56C98ADEF6}"/>
                    </a:ext>
                  </a:extLst>
                </p14:cNvPr>
                <p14:cNvContentPartPr/>
                <p14:nvPr/>
              </p14:nvContentPartPr>
              <p14:xfrm>
                <a:off x="10972417" y="3190908"/>
                <a:ext cx="9360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48FB308-F1DE-933E-3002-9D56C98ADE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966297" y="3184788"/>
                  <a:ext cx="105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179D21D-55B6-04C9-8555-B6A4BDC15735}"/>
                    </a:ext>
                  </a:extLst>
                </p14:cNvPr>
                <p14:cNvContentPartPr/>
                <p14:nvPr/>
              </p14:nvContentPartPr>
              <p14:xfrm>
                <a:off x="10933537" y="3302868"/>
                <a:ext cx="127080" cy="10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179D21D-55B6-04C9-8555-B6A4BDC1573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927417" y="3296748"/>
                  <a:ext cx="139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5B9C3FF-E04E-34D6-1253-6D772688D194}"/>
                    </a:ext>
                  </a:extLst>
                </p14:cNvPr>
                <p14:cNvContentPartPr/>
                <p14:nvPr/>
              </p14:nvContentPartPr>
              <p14:xfrm>
                <a:off x="10955137" y="3293508"/>
                <a:ext cx="28080" cy="158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5B9C3FF-E04E-34D6-1253-6D772688D19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49017" y="3287388"/>
                  <a:ext cx="40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7BE73BE-D49E-D30D-55AE-CC3B88C1CAA6}"/>
                    </a:ext>
                  </a:extLst>
                </p14:cNvPr>
                <p14:cNvContentPartPr/>
                <p14:nvPr/>
              </p14:nvContentPartPr>
              <p14:xfrm>
                <a:off x="10913017" y="3310788"/>
                <a:ext cx="11160" cy="90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7BE73BE-D49E-D30D-55AE-CC3B88C1CAA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06897" y="3304668"/>
                  <a:ext cx="23400" cy="10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4079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A6BD-78F8-C4BD-2231-28273444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4F49-E0F9-93D2-7D3B-088D41962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box which does subtraction operation for 2 columns.</a:t>
            </a:r>
          </a:p>
          <a:p>
            <a:r>
              <a:rPr lang="en-US" dirty="0"/>
              <a:t>Have scope to add values like energy, latency, etc.</a:t>
            </a:r>
          </a:p>
        </p:txBody>
      </p:sp>
    </p:spTree>
    <p:extLst>
      <p:ext uri="{BB962C8B-B14F-4D97-AF65-F5344CB8AC3E}">
        <p14:creationId xmlns:p14="http://schemas.microsoft.com/office/powerpoint/2010/main" val="51701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4DFE-371D-D8CA-3310-B8EB8E4A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Ramp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54ED-DE3A-749F-78C1-6716C356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Y=mx function</a:t>
            </a:r>
          </a:p>
          <a:p>
            <a:r>
              <a:rPr lang="en-US" dirty="0"/>
              <a:t>M is a parameter</a:t>
            </a:r>
          </a:p>
          <a:p>
            <a:r>
              <a:rPr lang="en-US" dirty="0"/>
              <a:t>Enable the ramp generator</a:t>
            </a:r>
          </a:p>
          <a:p>
            <a:r>
              <a:rPr lang="en-US" dirty="0"/>
              <a:t>X refers to time steps</a:t>
            </a:r>
          </a:p>
          <a:p>
            <a:r>
              <a:rPr lang="en-US" dirty="0"/>
              <a:t>Take 0.01 ns as time step</a:t>
            </a:r>
          </a:p>
          <a:p>
            <a:r>
              <a:rPr lang="en-US" dirty="0"/>
              <a:t>Take default slope as 0.01V/ns</a:t>
            </a:r>
          </a:p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568A215-8373-2FF1-DAC0-D609F8E674A3}"/>
              </a:ext>
            </a:extLst>
          </p:cNvPr>
          <p:cNvGrpSpPr/>
          <p:nvPr/>
        </p:nvGrpSpPr>
        <p:grpSpPr>
          <a:xfrm>
            <a:off x="5436697" y="1395948"/>
            <a:ext cx="1585440" cy="637920"/>
            <a:chOff x="5436697" y="1395948"/>
            <a:chExt cx="1585440" cy="63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7602E2-D232-7AA8-3E63-51B352A0837F}"/>
                    </a:ext>
                  </a:extLst>
                </p14:cNvPr>
                <p14:cNvContentPartPr/>
                <p14:nvPr/>
              </p14:nvContentPartPr>
              <p14:xfrm>
                <a:off x="5761417" y="1395948"/>
                <a:ext cx="850680" cy="132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7602E2-D232-7AA8-3E63-51B352A083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55297" y="1389828"/>
                  <a:ext cx="862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81DF443-71EA-AA5A-053C-6F916A7C6292}"/>
                    </a:ext>
                  </a:extLst>
                </p14:cNvPr>
                <p14:cNvContentPartPr/>
                <p14:nvPr/>
              </p14:nvContentPartPr>
              <p14:xfrm>
                <a:off x="6007297" y="1710228"/>
                <a:ext cx="548640" cy="20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81DF443-71EA-AA5A-053C-6F916A7C629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01177" y="1704108"/>
                  <a:ext cx="560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69B2C9-F99A-DC03-A699-B230B4352EA9}"/>
                    </a:ext>
                  </a:extLst>
                </p14:cNvPr>
                <p14:cNvContentPartPr/>
                <p14:nvPr/>
              </p14:nvContentPartPr>
              <p14:xfrm>
                <a:off x="5997577" y="1887708"/>
                <a:ext cx="768240" cy="146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69B2C9-F99A-DC03-A699-B230B4352E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91457" y="1881588"/>
                  <a:ext cx="780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B965AFA-D482-3700-3DA2-FBAB5BABCE15}"/>
                    </a:ext>
                  </a:extLst>
                </p14:cNvPr>
                <p14:cNvContentPartPr/>
                <p14:nvPr/>
              </p14:nvContentPartPr>
              <p14:xfrm>
                <a:off x="6685897" y="1517988"/>
                <a:ext cx="308160" cy="202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B965AFA-D482-3700-3DA2-FBAB5BABCE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79777" y="1511868"/>
                  <a:ext cx="320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79D62F-FFFD-8A08-84AF-6C57DED991DD}"/>
                    </a:ext>
                  </a:extLst>
                </p14:cNvPr>
                <p14:cNvContentPartPr/>
                <p14:nvPr/>
              </p14:nvContentPartPr>
              <p14:xfrm>
                <a:off x="6803257" y="1838028"/>
                <a:ext cx="218880" cy="189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79D62F-FFFD-8A08-84AF-6C57DED991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7137" y="1831908"/>
                  <a:ext cx="231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A770DA-A3DC-4A2C-70CB-A015B3C85C1D}"/>
                    </a:ext>
                  </a:extLst>
                </p14:cNvPr>
                <p14:cNvContentPartPr/>
                <p14:nvPr/>
              </p14:nvContentPartPr>
              <p14:xfrm>
                <a:off x="5436697" y="1808868"/>
                <a:ext cx="278640" cy="169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A770DA-A3DC-4A2C-70CB-A015B3C85C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30577" y="1802748"/>
                  <a:ext cx="29088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8B020EC-C365-A36D-5FD2-8D18B14A2B8C}"/>
                  </a:ext>
                </a:extLst>
              </p14:cNvPr>
              <p14:cNvContentPartPr/>
              <p14:nvPr/>
            </p14:nvContentPartPr>
            <p14:xfrm>
              <a:off x="1083577" y="2910468"/>
              <a:ext cx="37440" cy="16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8B020EC-C365-A36D-5FD2-8D18B14A2B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77457" y="2904348"/>
                <a:ext cx="496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84D3518-5FD0-268A-D379-0C5DA7EA94CF}"/>
                  </a:ext>
                </a:extLst>
              </p14:cNvPr>
              <p14:cNvContentPartPr/>
              <p14:nvPr/>
            </p14:nvContentPartPr>
            <p14:xfrm>
              <a:off x="1986097" y="1502148"/>
              <a:ext cx="341280" cy="444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84D3518-5FD0-268A-D379-0C5DA7EA94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79977" y="1496028"/>
                <a:ext cx="35352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922015B-252A-0149-F8CA-085026368BDF}"/>
                  </a:ext>
                </a:extLst>
              </p14:cNvPr>
              <p14:cNvContentPartPr/>
              <p14:nvPr/>
            </p14:nvContentPartPr>
            <p14:xfrm>
              <a:off x="3756577" y="2313588"/>
              <a:ext cx="647640" cy="334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922015B-252A-0149-F8CA-085026368B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0457" y="2307468"/>
                <a:ext cx="6598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0F3291C-6CFB-D81A-7368-A45AB78C8A99}"/>
                  </a:ext>
                </a:extLst>
              </p14:cNvPr>
              <p14:cNvContentPartPr/>
              <p14:nvPr/>
            </p14:nvContentPartPr>
            <p14:xfrm>
              <a:off x="2084377" y="4589508"/>
              <a:ext cx="3385080" cy="2185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0F3291C-6CFB-D81A-7368-A45AB78C8A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78257" y="4583388"/>
                <a:ext cx="339732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7926368-425C-0B59-190A-62138A02DD7F}"/>
              </a:ext>
            </a:extLst>
          </p:cNvPr>
          <p:cNvGrpSpPr/>
          <p:nvPr/>
        </p:nvGrpSpPr>
        <p:grpSpPr>
          <a:xfrm>
            <a:off x="4503217" y="4808028"/>
            <a:ext cx="1231560" cy="88560"/>
            <a:chOff x="4503217" y="4808028"/>
            <a:chExt cx="123156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97412DA-A8CB-06C2-7999-055B20364686}"/>
                    </a:ext>
                  </a:extLst>
                </p14:cNvPr>
                <p14:cNvContentPartPr/>
                <p14:nvPr/>
              </p14:nvContentPartPr>
              <p14:xfrm>
                <a:off x="4503217" y="4808028"/>
                <a:ext cx="1040040" cy="50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97412DA-A8CB-06C2-7999-055B203646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97097" y="4801908"/>
                  <a:ext cx="1052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E08D94D-48FC-5B5C-4595-54CA3E7814C8}"/>
                    </a:ext>
                  </a:extLst>
                </p14:cNvPr>
                <p14:cNvContentPartPr/>
                <p14:nvPr/>
              </p14:nvContentPartPr>
              <p14:xfrm>
                <a:off x="4640737" y="4817748"/>
                <a:ext cx="1094040" cy="78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E08D94D-48FC-5B5C-4595-54CA3E7814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34617" y="4811628"/>
                  <a:ext cx="110628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185EFC1-CCBF-474E-CF3E-99EF3A442554}"/>
                  </a:ext>
                </a:extLst>
              </p14:cNvPr>
              <p14:cNvContentPartPr/>
              <p14:nvPr/>
            </p14:nvContentPartPr>
            <p14:xfrm>
              <a:off x="7698577" y="2939628"/>
              <a:ext cx="2984040" cy="1242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185EFC1-CCBF-474E-CF3E-99EF3A4425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89577" y="2930988"/>
                <a:ext cx="30016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D58703A-A7CA-F25F-7186-EA94213CA691}"/>
                  </a:ext>
                </a:extLst>
              </p14:cNvPr>
              <p14:cNvContentPartPr/>
              <p14:nvPr/>
            </p14:nvContentPartPr>
            <p14:xfrm>
              <a:off x="8669497" y="3706068"/>
              <a:ext cx="251280" cy="197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D58703A-A7CA-F25F-7186-EA94213CA6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3377" y="3699948"/>
                <a:ext cx="2635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147C649-9B6A-9C00-22CE-0A2615D836F2}"/>
                  </a:ext>
                </a:extLst>
              </p14:cNvPr>
              <p14:cNvContentPartPr/>
              <p14:nvPr/>
            </p14:nvContentPartPr>
            <p14:xfrm>
              <a:off x="9309577" y="3735228"/>
              <a:ext cx="259200" cy="189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147C649-9B6A-9C00-22CE-0A2615D836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03457" y="3729108"/>
                <a:ext cx="271440" cy="2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E7CBAE57-C394-5E25-03B2-25C555406DA7}"/>
              </a:ext>
            </a:extLst>
          </p:cNvPr>
          <p:cNvGrpSpPr/>
          <p:nvPr/>
        </p:nvGrpSpPr>
        <p:grpSpPr>
          <a:xfrm>
            <a:off x="912577" y="2243028"/>
            <a:ext cx="9598320" cy="2399760"/>
            <a:chOff x="912577" y="2243028"/>
            <a:chExt cx="9598320" cy="23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2675B13-EE26-ED13-8B3D-1FD7B20356D7}"/>
                    </a:ext>
                  </a:extLst>
                </p14:cNvPr>
                <p14:cNvContentPartPr/>
                <p14:nvPr/>
              </p14:nvContentPartPr>
              <p14:xfrm>
                <a:off x="7786417" y="2359308"/>
                <a:ext cx="118800" cy="1533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2675B13-EE26-ED13-8B3D-1FD7B20356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80297" y="2353188"/>
                  <a:ext cx="131040" cy="15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495A7E9-C872-17ED-AB03-AECF3A2C92EC}"/>
                    </a:ext>
                  </a:extLst>
                </p14:cNvPr>
                <p14:cNvContentPartPr/>
                <p14:nvPr/>
              </p14:nvContentPartPr>
              <p14:xfrm>
                <a:off x="7482217" y="3696708"/>
                <a:ext cx="3028680" cy="19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495A7E9-C872-17ED-AB03-AECF3A2C92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76097" y="3690588"/>
                  <a:ext cx="30409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D47A3BD-5E92-1ECD-073C-93AD3B1C81B7}"/>
                    </a:ext>
                  </a:extLst>
                </p14:cNvPr>
                <p14:cNvContentPartPr/>
                <p14:nvPr/>
              </p14:nvContentPartPr>
              <p14:xfrm>
                <a:off x="8783617" y="2491788"/>
                <a:ext cx="1090800" cy="1288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D47A3BD-5E92-1ECD-073C-93AD3B1C81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77497" y="2485668"/>
                  <a:ext cx="1103040" cy="13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10D48ED-3D4E-E6F8-3BC0-49A5333BEB92}"/>
                    </a:ext>
                  </a:extLst>
                </p14:cNvPr>
                <p14:cNvContentPartPr/>
                <p14:nvPr/>
              </p14:nvContentPartPr>
              <p14:xfrm>
                <a:off x="8789737" y="3784908"/>
                <a:ext cx="40320" cy="477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0D48ED-3D4E-E6F8-3BC0-49A5333BEB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83617" y="3778788"/>
                  <a:ext cx="525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AC51BF-1DDF-383C-287B-579B5FCFED01}"/>
                    </a:ext>
                  </a:extLst>
                </p14:cNvPr>
                <p14:cNvContentPartPr/>
                <p14:nvPr/>
              </p14:nvContentPartPr>
              <p14:xfrm>
                <a:off x="8734297" y="4011348"/>
                <a:ext cx="347040" cy="150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AC51BF-1DDF-383C-287B-579B5FCFED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28177" y="4005228"/>
                  <a:ext cx="359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7A8464-E917-5956-FB42-61EB6894FC0D}"/>
                    </a:ext>
                  </a:extLst>
                </p14:cNvPr>
                <p14:cNvContentPartPr/>
                <p14:nvPr/>
              </p14:nvContentPartPr>
              <p14:xfrm>
                <a:off x="1199497" y="3243468"/>
                <a:ext cx="4123080" cy="234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7A8464-E917-5956-FB42-61EB6894FC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93377" y="3237348"/>
                  <a:ext cx="4135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1510A1-6132-84A6-6109-4BE610D4A40D}"/>
                    </a:ext>
                  </a:extLst>
                </p14:cNvPr>
                <p14:cNvContentPartPr/>
                <p14:nvPr/>
              </p14:nvContentPartPr>
              <p14:xfrm>
                <a:off x="6833137" y="2301708"/>
                <a:ext cx="304920" cy="294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1510A1-6132-84A6-6109-4BE610D4A4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27017" y="2295588"/>
                  <a:ext cx="3171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B898D0-2FF6-4E9E-A6BE-C07D1B0BB9F3}"/>
                    </a:ext>
                  </a:extLst>
                </p14:cNvPr>
                <p14:cNvContentPartPr/>
                <p14:nvPr/>
              </p14:nvContentPartPr>
              <p14:xfrm>
                <a:off x="6971017" y="2822268"/>
                <a:ext cx="299880" cy="196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B898D0-2FF6-4E9E-A6BE-C07D1B0BB9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64897" y="2816148"/>
                  <a:ext cx="312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0294982-021B-FBAD-84A5-41514F875256}"/>
                    </a:ext>
                  </a:extLst>
                </p14:cNvPr>
                <p14:cNvContentPartPr/>
                <p14:nvPr/>
              </p14:nvContentPartPr>
              <p14:xfrm>
                <a:off x="6263257" y="2997948"/>
                <a:ext cx="616680" cy="11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0294982-021B-FBAD-84A5-41514F87525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57137" y="2991828"/>
                  <a:ext cx="628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16CE9F-1A1A-A042-3F4B-9B87C1D8F6F4}"/>
                    </a:ext>
                  </a:extLst>
                </p14:cNvPr>
                <p14:cNvContentPartPr/>
                <p14:nvPr/>
              </p14:nvContentPartPr>
              <p14:xfrm>
                <a:off x="5819377" y="2674668"/>
                <a:ext cx="386640" cy="395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16CE9F-1A1A-A042-3F4B-9B87C1D8F6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13257" y="2668548"/>
                  <a:ext cx="3988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4E1B31E-DF5A-9A7C-BA6E-D7F77E2726CB}"/>
                    </a:ext>
                  </a:extLst>
                </p14:cNvPr>
                <p14:cNvContentPartPr/>
                <p14:nvPr/>
              </p14:nvContentPartPr>
              <p14:xfrm>
                <a:off x="5623537" y="2243028"/>
                <a:ext cx="463320" cy="295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4E1B31E-DF5A-9A7C-BA6E-D7F77E2726C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617417" y="2236908"/>
                  <a:ext cx="4755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2E7153-854D-F2F0-48A7-DB75CA089874}"/>
                    </a:ext>
                  </a:extLst>
                </p14:cNvPr>
                <p14:cNvContentPartPr/>
                <p14:nvPr/>
              </p14:nvContentPartPr>
              <p14:xfrm>
                <a:off x="1100857" y="3627588"/>
                <a:ext cx="3047400" cy="110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2E7153-854D-F2F0-48A7-DB75CA0898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4737" y="3621468"/>
                  <a:ext cx="3059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A33E8A-354B-5390-C443-704BD00DAD2F}"/>
                    </a:ext>
                  </a:extLst>
                </p14:cNvPr>
                <p14:cNvContentPartPr/>
                <p14:nvPr/>
              </p14:nvContentPartPr>
              <p14:xfrm>
                <a:off x="2054857" y="4284588"/>
                <a:ext cx="559800" cy="51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A33E8A-354B-5390-C443-704BD00DAD2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48737" y="4278468"/>
                  <a:ext cx="572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964425-B6D0-5091-7619-70FD70296362}"/>
                    </a:ext>
                  </a:extLst>
                </p14:cNvPr>
                <p14:cNvContentPartPr/>
                <p14:nvPr/>
              </p14:nvContentPartPr>
              <p14:xfrm>
                <a:off x="8906737" y="3805068"/>
                <a:ext cx="30960" cy="56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964425-B6D0-5091-7619-70FD7029636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00617" y="3798948"/>
                  <a:ext cx="432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96DE6D9-F26F-1703-2818-55A6254A5DFB}"/>
                    </a:ext>
                  </a:extLst>
                </p14:cNvPr>
                <p14:cNvContentPartPr/>
                <p14:nvPr/>
              </p14:nvContentPartPr>
              <p14:xfrm>
                <a:off x="8996017" y="3784908"/>
                <a:ext cx="18000" cy="129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96DE6D9-F26F-1703-2818-55A6254A5D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89897" y="3778788"/>
                  <a:ext cx="30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A9C767D-1185-70BC-4458-F67D562655FC}"/>
                    </a:ext>
                  </a:extLst>
                </p14:cNvPr>
                <p14:cNvContentPartPr/>
                <p14:nvPr/>
              </p14:nvContentPartPr>
              <p14:xfrm>
                <a:off x="9123457" y="3805068"/>
                <a:ext cx="20520" cy="107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A9C767D-1185-70BC-4458-F67D562655F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17337" y="3798948"/>
                  <a:ext cx="32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85F3FB2-F533-0272-EEDC-F9739A711D51}"/>
                    </a:ext>
                  </a:extLst>
                </p14:cNvPr>
                <p14:cNvContentPartPr/>
                <p14:nvPr/>
              </p14:nvContentPartPr>
              <p14:xfrm>
                <a:off x="9049297" y="3952308"/>
                <a:ext cx="93600" cy="55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85F3FB2-F533-0272-EEDC-F9739A711D5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43177" y="3946188"/>
                  <a:ext cx="105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C00BF7C-1EC5-C701-2F6C-5C6A560E7D22}"/>
                    </a:ext>
                  </a:extLst>
                </p14:cNvPr>
                <p14:cNvContentPartPr/>
                <p14:nvPr/>
              </p14:nvContentPartPr>
              <p14:xfrm>
                <a:off x="9071257" y="3962028"/>
                <a:ext cx="46080" cy="135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C00BF7C-1EC5-C701-2F6C-5C6A560E7D2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65137" y="3955908"/>
                  <a:ext cx="583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3532922-EFB3-8286-498A-77C73F78E1F8}"/>
                    </a:ext>
                  </a:extLst>
                </p14:cNvPr>
                <p14:cNvContentPartPr/>
                <p14:nvPr/>
              </p14:nvContentPartPr>
              <p14:xfrm>
                <a:off x="9537097" y="3843948"/>
                <a:ext cx="360" cy="57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3532922-EFB3-8286-498A-77C73F78E1F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30977" y="3837828"/>
                  <a:ext cx="126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29E596-196A-6B69-BABD-13816C351831}"/>
                    </a:ext>
                  </a:extLst>
                </p14:cNvPr>
                <p14:cNvContentPartPr/>
                <p14:nvPr/>
              </p14:nvContentPartPr>
              <p14:xfrm>
                <a:off x="9646177" y="3843948"/>
                <a:ext cx="9360" cy="5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29E596-196A-6B69-BABD-13816C3518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40057" y="3837828"/>
                  <a:ext cx="21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17F7DB-44E6-18F6-4C6F-8FAF076748CC}"/>
                    </a:ext>
                  </a:extLst>
                </p14:cNvPr>
                <p14:cNvContentPartPr/>
                <p14:nvPr/>
              </p14:nvContentPartPr>
              <p14:xfrm>
                <a:off x="9743737" y="3843948"/>
                <a:ext cx="6480" cy="41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17F7DB-44E6-18F6-4C6F-8FAF076748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37617" y="3837828"/>
                  <a:ext cx="18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217CDBF-219A-6987-E06E-13486EB27714}"/>
                    </a:ext>
                  </a:extLst>
                </p14:cNvPr>
                <p14:cNvContentPartPr/>
                <p14:nvPr/>
              </p14:nvContentPartPr>
              <p14:xfrm>
                <a:off x="9538537" y="3972108"/>
                <a:ext cx="96120" cy="10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217CDBF-219A-6987-E06E-13486EB277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32417" y="3965988"/>
                  <a:ext cx="108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1A418C-CE7E-9177-94EA-CA9B8925AA01}"/>
                    </a:ext>
                  </a:extLst>
                </p14:cNvPr>
                <p14:cNvContentPartPr/>
                <p14:nvPr/>
              </p14:nvContentPartPr>
              <p14:xfrm>
                <a:off x="912577" y="2319708"/>
                <a:ext cx="730080" cy="453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1A418C-CE7E-9177-94EA-CA9B8925AA0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6457" y="2313588"/>
                  <a:ext cx="74232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FE535D-8C6A-FD31-E010-61B0609642BE}"/>
                    </a:ext>
                  </a:extLst>
                </p14:cNvPr>
                <p14:cNvContentPartPr/>
                <p14:nvPr/>
              </p14:nvContentPartPr>
              <p14:xfrm>
                <a:off x="9487777" y="2979228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FE535D-8C6A-FD31-E010-61B0609642B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81657" y="29731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D33EBAC-161D-8538-4436-67768B8008AA}"/>
                    </a:ext>
                  </a:extLst>
                </p14:cNvPr>
                <p14:cNvContentPartPr/>
                <p14:nvPr/>
              </p14:nvContentPartPr>
              <p14:xfrm>
                <a:off x="9514777" y="3185508"/>
                <a:ext cx="22680" cy="10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D33EBAC-161D-8538-4436-67768B8008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08657" y="3179388"/>
                  <a:ext cx="34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8419BDA-88B7-921A-D434-55B7DB2F646B}"/>
                    </a:ext>
                  </a:extLst>
                </p14:cNvPr>
                <p14:cNvContentPartPr/>
                <p14:nvPr/>
              </p14:nvContentPartPr>
              <p14:xfrm>
                <a:off x="9428737" y="3215028"/>
                <a:ext cx="59760" cy="117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8419BDA-88B7-921A-D434-55B7DB2F646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22617" y="3208908"/>
                  <a:ext cx="72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2E24134-4F60-FB3D-FCFA-FABF6520CC81}"/>
                    </a:ext>
                  </a:extLst>
                </p14:cNvPr>
                <p14:cNvContentPartPr/>
                <p14:nvPr/>
              </p14:nvContentPartPr>
              <p14:xfrm>
                <a:off x="9467617" y="3077148"/>
                <a:ext cx="69120" cy="707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2E24134-4F60-FB3D-FCFA-FABF6520CC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61497" y="3071028"/>
                  <a:ext cx="8136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D1E7E3-80E0-744A-08BD-D45AC58E6559}"/>
                    </a:ext>
                  </a:extLst>
                </p14:cNvPr>
                <p14:cNvContentPartPr/>
                <p14:nvPr/>
              </p14:nvContentPartPr>
              <p14:xfrm>
                <a:off x="8909257" y="4444068"/>
                <a:ext cx="601560" cy="129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D1E7E3-80E0-744A-08BD-D45AC58E655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03137" y="4437948"/>
                  <a:ext cx="613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ED83F82-F166-86C0-D757-11AE42ABCD3F}"/>
                    </a:ext>
                  </a:extLst>
                </p14:cNvPr>
                <p14:cNvContentPartPr/>
                <p14:nvPr/>
              </p14:nvContentPartPr>
              <p14:xfrm>
                <a:off x="9483097" y="4503108"/>
                <a:ext cx="126720" cy="112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ED83F82-F166-86C0-D757-11AE42ABCD3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76977" y="4496988"/>
                  <a:ext cx="138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AE47872-4221-95AE-4011-3512EA063714}"/>
                    </a:ext>
                  </a:extLst>
                </p14:cNvPr>
                <p14:cNvContentPartPr/>
                <p14:nvPr/>
              </p14:nvContentPartPr>
              <p14:xfrm>
                <a:off x="8888377" y="4512828"/>
                <a:ext cx="78480" cy="129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AE47872-4221-95AE-4011-3512EA06371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82257" y="4506708"/>
                  <a:ext cx="90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B658878-9756-1164-A168-B95CC22854A1}"/>
                    </a:ext>
                  </a:extLst>
                </p14:cNvPr>
                <p14:cNvContentPartPr/>
                <p14:nvPr/>
              </p14:nvContentPartPr>
              <p14:xfrm>
                <a:off x="8621617" y="4394748"/>
                <a:ext cx="257400" cy="159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B658878-9756-1164-A168-B95CC22854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15497" y="4388628"/>
                  <a:ext cx="269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878D622-C66E-2039-25AD-5D72E63CAF12}"/>
                    </a:ext>
                  </a:extLst>
                </p14:cNvPr>
                <p14:cNvContentPartPr/>
                <p14:nvPr/>
              </p14:nvContentPartPr>
              <p14:xfrm>
                <a:off x="8819257" y="4374948"/>
                <a:ext cx="92520" cy="111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878D622-C66E-2039-25AD-5D72E63CAF1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13137" y="4368828"/>
                  <a:ext cx="104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4BDF995-7761-0F1D-F090-C030AFD7C5F9}"/>
                    </a:ext>
                  </a:extLst>
                </p14:cNvPr>
                <p14:cNvContentPartPr/>
                <p14:nvPr/>
              </p14:nvContentPartPr>
              <p14:xfrm>
                <a:off x="8719897" y="4395108"/>
                <a:ext cx="16848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4BDF995-7761-0F1D-F090-C030AFD7C5F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13777" y="4388988"/>
                  <a:ext cx="1807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19D97B4-BF8E-4644-7C35-E1B791738E46}"/>
                    </a:ext>
                  </a:extLst>
                </p14:cNvPr>
                <p14:cNvContentPartPr/>
                <p14:nvPr/>
              </p14:nvContentPartPr>
              <p14:xfrm>
                <a:off x="8952817" y="4146708"/>
                <a:ext cx="514440" cy="120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19D97B4-BF8E-4644-7C35-E1B791738E4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46697" y="4140588"/>
                  <a:ext cx="526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AED3D26-0C2B-5BDD-15E6-7FB4DBE1D635}"/>
                    </a:ext>
                  </a:extLst>
                </p14:cNvPr>
                <p14:cNvContentPartPr/>
                <p14:nvPr/>
              </p14:nvContentPartPr>
              <p14:xfrm>
                <a:off x="9475537" y="4109628"/>
                <a:ext cx="21600" cy="43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AED3D26-0C2B-5BDD-15E6-7FB4DBE1D6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69417" y="4103508"/>
                  <a:ext cx="33840" cy="5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857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522D-CA25-4B91-BEB9-F0ECF98E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4D567-881F-9995-8870-EE2BDEFE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both input values and based on that give a high signal (Stop signal goes high) when ramp starts to be more than </a:t>
            </a:r>
            <a:r>
              <a:rPr lang="en-US" dirty="0" err="1"/>
              <a:t>Vref</a:t>
            </a:r>
            <a:r>
              <a:rPr lang="en-US" dirty="0"/>
              <a:t> – given by subtractor</a:t>
            </a:r>
          </a:p>
        </p:txBody>
      </p:sp>
    </p:spTree>
    <p:extLst>
      <p:ext uri="{BB962C8B-B14F-4D97-AF65-F5344CB8AC3E}">
        <p14:creationId xmlns:p14="http://schemas.microsoft.com/office/powerpoint/2010/main" val="373234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BFE7-1A35-75E6-A5B9-F503F650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A291-53D1-44B2-BD33-57A2F2C4D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51" y="1851749"/>
            <a:ext cx="10515600" cy="4351338"/>
          </a:xfrm>
        </p:spPr>
        <p:txBody>
          <a:bodyPr/>
          <a:lstStyle/>
          <a:p>
            <a:r>
              <a:rPr lang="en-US" dirty="0"/>
              <a:t>2 inputs – “Start” signal high when ramp generator is initialized</a:t>
            </a:r>
          </a:p>
          <a:p>
            <a:r>
              <a:rPr lang="en-US" dirty="0"/>
              <a:t>“Stop” goes high when comparator gives output</a:t>
            </a:r>
          </a:p>
          <a:p>
            <a:r>
              <a:rPr lang="en-US" dirty="0"/>
              <a:t>Subtracted value</a:t>
            </a:r>
          </a:p>
          <a:p>
            <a:endParaRPr lang="en-US" dirty="0"/>
          </a:p>
          <a:p>
            <a:r>
              <a:rPr lang="en-US" dirty="0"/>
              <a:t>Based on the time between these 2 signals- gives output based on output resolution(number of bits to represent output)</a:t>
            </a:r>
          </a:p>
          <a:p>
            <a:r>
              <a:rPr lang="en-US" dirty="0"/>
              <a:t>E.g. if output is 4 bits – measures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8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5C4F4-56B0-1CE1-F460-A0EE3D104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6617-0107-4525-6323-9339DAAC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8A99-D43A-EE44-D3A2-F6FCEEBA4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51" y="1851749"/>
            <a:ext cx="10515600" cy="4351338"/>
          </a:xfrm>
        </p:spPr>
        <p:txBody>
          <a:bodyPr/>
          <a:lstStyle/>
          <a:p>
            <a:r>
              <a:rPr lang="en-US" dirty="0"/>
              <a:t>ENERGY – no of bits </a:t>
            </a:r>
          </a:p>
          <a:p>
            <a:r>
              <a:rPr lang="en-US" dirty="0"/>
              <a:t>Delay – pulse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3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377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Block Diagram PWM Case</vt:lpstr>
      <vt:lpstr>2 parts- 1) functional aspect, 2) parameters – energy, delay etc</vt:lpstr>
      <vt:lpstr>DAC</vt:lpstr>
      <vt:lpstr>Crossbar</vt:lpstr>
      <vt:lpstr>Subtractor</vt:lpstr>
      <vt:lpstr>Ramp Generator</vt:lpstr>
      <vt:lpstr>Comparator</vt:lpstr>
      <vt:lpstr>TDC</vt:lpstr>
      <vt:lpstr>DAC</vt:lpstr>
      <vt:lpstr>crossbar</vt:lpstr>
      <vt:lpstr>Ramp generator</vt:lpstr>
      <vt:lpstr>Subtractor</vt:lpstr>
      <vt:lpstr>TDC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Avadh Harkishanka</dc:creator>
  <cp:lastModifiedBy>Kanna Sridhar</cp:lastModifiedBy>
  <cp:revision>7</cp:revision>
  <dcterms:created xsi:type="dcterms:W3CDTF">2025-01-27T09:06:21Z</dcterms:created>
  <dcterms:modified xsi:type="dcterms:W3CDTF">2025-02-11T04:10:27Z</dcterms:modified>
</cp:coreProperties>
</file>