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7" r:id="rId7"/>
    <p:sldId id="271" r:id="rId8"/>
    <p:sldId id="269" r:id="rId9"/>
    <p:sldId id="275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9940B-BD9E-2B62-61B2-46B11E2CD496}" v="1321" dt="2024-12-11T10:09:52.815"/>
    <p1510:client id="{C0D30B91-6835-E668-1465-37C896348713}" v="2" dt="2024-12-10T11:14:19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C547-6AD5-4E49-9189-E57F8A2B7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6AB1-EE32-4DF5-A0C0-4864B8F5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84AF-C166-107E-F34A-99DFF6377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11B14-45A9-1FAC-5367-DC2693C81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7C4A-B9D1-B523-59B1-8AACA497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002F-7D9F-F24C-CFB4-4B67079D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9BCF-4DDA-0A08-254A-230B8C0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40C9-894D-8BDA-F82B-CC8F1293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100C-32BF-679E-88E0-2DA0CF65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0985F-C26F-FCCB-1EB1-600216AC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5499-8EDD-A5EB-8C3A-A68841C7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542C-6700-9575-EBA4-DAFFAA55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83FF1-2A08-F661-D900-475A827C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F5F0D-A7C3-B663-4402-2F5E735F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1D51-C44A-3982-D7AF-CCFC6BF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9B1A-3092-299A-8CA9-2B482F6C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7098-259C-17D5-0174-59BCFE79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A395-522B-1A4F-E334-2219238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20B1-0D94-0A81-BBCD-4423825B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DD64-1863-1CA3-8A7D-F2AD266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1CC8-DA23-F5CA-9EF0-80211CEB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D63C-8242-61E3-E902-EA8DF397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E722-B8A0-E9D0-6662-1B79245B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42C0-1F9D-7083-70DA-79F0CF03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53A6-7CB2-0251-D9B0-0E05E2E3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94C3-643B-C2F3-394E-31B7CA6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C33F-2CD6-A50E-0171-6BAECE11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16D2-15C0-3EE4-A368-89D0A56F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BCAA-6F7C-BF2C-A5FE-39C804F5D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393F-B2C8-95BC-13BF-3A1DDBA5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C9587-1142-FFB0-535A-DCC18B4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191F-627C-EBC8-AA92-04AFC0F1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2684-97E5-D89E-DE92-D49E31DA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8D30-EF36-2AB4-6ED4-9CCE751B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8F80-86AA-756E-EBB8-F170E8AE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8171-5D9C-1AE7-43AE-A5ED8718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25DBB-FB8F-B3E8-AC56-8A10F885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D437C-D24D-BD46-7AF0-04410B521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E74F0-5616-FFBF-313D-F7C99F7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EDEDF-BC94-C126-58FD-0D4BD7CA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1CFE-011F-B7E4-B83A-A2847DAA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0ED4-F482-8856-D63A-2BC64B03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BA28-599F-8F81-2A66-D3C71A54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D99B3-43E3-E397-4327-F2BB0BA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B8198-6839-99E8-701E-57B7A041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F7E6C-5A44-FA73-43B6-5530F850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41F8D-8E04-55EE-D304-111A7203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90B0-02BE-A46D-01D6-B0632E5A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7371-926F-C227-A475-560383BF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23E6-F15B-8BD0-E366-89E391E9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84535-6FB7-323B-093B-F99D96CF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D6EE6-D3EC-DBA0-A0AC-77824F99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D40-0D04-63FA-0B29-7249FB47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5BE6-192D-C0CB-2DAA-FBFA4CED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5C80-7703-B731-FF90-90C86643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4C711-16AE-67F3-F4CE-42CB86EC8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C3CF-E71B-28E5-00AF-9F78E615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63D6-0284-0F0F-D67A-7A98CF0E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5ECA3-BFAC-F6EE-2EFD-9AB896DB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D897-8063-45C8-1E01-00E38068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A8A79-4701-D14F-7434-13BBE447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00D0-DD6A-5BD1-6F49-527D271B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A91B-376F-D6C4-5575-39ACAF29C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EE62-D774-41BF-98F4-1DC78B6ABE0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353B-CF9E-3AD6-A4A9-58C3FE908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BE7A-6306-4B56-6DCA-DCC330121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FA35-8066-46AC-A1F5-9B83CF9B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7C7-177E-27B4-231B-B9E06D80E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Asset Management System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FDB4E-8964-09E9-7ABC-20B586D04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19" y="4868522"/>
            <a:ext cx="9144000" cy="1655762"/>
          </a:xfrm>
        </p:spPr>
        <p:txBody>
          <a:bodyPr/>
          <a:lstStyle/>
          <a:p>
            <a:r>
              <a:rPr lang="en-US"/>
              <a:t>             Siddhant N. </a:t>
            </a:r>
            <a:r>
              <a:rPr lang="en-US" err="1"/>
              <a:t>Roundalkar</a:t>
            </a:r>
            <a:br>
              <a:rPr lang="en-US"/>
            </a:br>
            <a:r>
              <a:rPr lang="en-US"/>
              <a:t>       Bhagyashree B. Patil</a:t>
            </a:r>
            <a:br>
              <a:rPr lang="en-US"/>
            </a:br>
            <a:r>
              <a:rPr lang="en-US"/>
              <a:t>      </a:t>
            </a:r>
            <a:r>
              <a:rPr lang="en-US" err="1"/>
              <a:t>Avadhut</a:t>
            </a:r>
            <a:r>
              <a:rPr lang="en-US"/>
              <a:t> G. </a:t>
            </a:r>
            <a:r>
              <a:rPr lang="en-US" err="1"/>
              <a:t>Sakhare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C804-8A16-31CB-3F99-3DCAC55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Asset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19A8-53DA-D98D-09F0-54673EE0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Objective: 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 Efficient tracking and management of company/personal assets.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/>
              <a:t>Key Features:</a:t>
            </a:r>
            <a:endParaRPr lang="en-US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    - Asset allocation, tracking, and maintenance.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    - Role-based access control for admins and sub-admins.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    - Integration with finance and procurement processes.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09800-E5CA-D271-F36D-2B351590D877}"/>
              </a:ext>
            </a:extLst>
          </p:cNvPr>
          <p:cNvSpPr txBox="1"/>
          <p:nvPr/>
        </p:nvSpPr>
        <p:spPr>
          <a:xfrm>
            <a:off x="0" y="147711"/>
            <a:ext cx="112484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45DAF5"/>
                </a:solidFill>
                <a:ea typeface="Calibri"/>
                <a:cs typeface="Calibri"/>
              </a:rPr>
              <a:t>USE CASE DIAGRAMS Asset-MANAGER</a:t>
            </a:r>
            <a:endParaRPr lang="en-US">
              <a:solidFill>
                <a:srgbClr val="45DAF5"/>
              </a:solidFill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40415-6961-537A-DE99-7D3DF548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7" y="956602"/>
            <a:ext cx="11248495" cy="59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1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erson&#10;&#10;Description automatically generated">
            <a:extLst>
              <a:ext uri="{FF2B5EF4-FFF2-40B4-BE49-F238E27FC236}">
                <a16:creationId xmlns:a16="http://schemas.microsoft.com/office/drawing/2014/main" id="{995BB8BF-1D1E-DAAA-B40D-9CC849F9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371600"/>
            <a:ext cx="4210050" cy="4114800"/>
          </a:xfrm>
          <a:prstGeom prst="rect">
            <a:avLst/>
          </a:prstGeom>
        </p:spPr>
      </p:pic>
      <p:pic>
        <p:nvPicPr>
          <p:cNvPr id="3" name="Picture 2" descr="A diagram of a person&#10;&#10;Description automatically generated">
            <a:extLst>
              <a:ext uri="{FF2B5EF4-FFF2-40B4-BE49-F238E27FC236}">
                <a16:creationId xmlns:a16="http://schemas.microsoft.com/office/drawing/2014/main" id="{D4B7C725-10F6-36D8-F61F-B7F21E11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371600"/>
            <a:ext cx="4210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erson&#10;&#10;Description automatically generated">
            <a:extLst>
              <a:ext uri="{FF2B5EF4-FFF2-40B4-BE49-F238E27FC236}">
                <a16:creationId xmlns:a16="http://schemas.microsoft.com/office/drawing/2014/main" id="{2EE014A1-8D3A-0915-13C0-D5F20413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9" y="1229360"/>
            <a:ext cx="5400903" cy="4429760"/>
          </a:xfrm>
          <a:prstGeom prst="rect">
            <a:avLst/>
          </a:prstGeom>
        </p:spPr>
      </p:pic>
      <p:pic>
        <p:nvPicPr>
          <p:cNvPr id="4" name="Picture 3" descr="A diagram of a vendor&#10;&#10;Description automatically generated">
            <a:extLst>
              <a:ext uri="{FF2B5EF4-FFF2-40B4-BE49-F238E27FC236}">
                <a16:creationId xmlns:a16="http://schemas.microsoft.com/office/drawing/2014/main" id="{48EAC1B9-A932-54AA-93E3-5D247197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27" y="1227282"/>
            <a:ext cx="5856115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0CE13-73D0-4091-CDF5-79297FB5B8BD}"/>
              </a:ext>
            </a:extLst>
          </p:cNvPr>
          <p:cNvSpPr txBox="1"/>
          <p:nvPr/>
        </p:nvSpPr>
        <p:spPr>
          <a:xfrm>
            <a:off x="677691" y="619604"/>
            <a:ext cx="10630077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Changes Based on Feedback:</a:t>
            </a:r>
            <a:endParaRPr lang="en-US" sz="2400" b="1" dirty="0">
              <a:ea typeface="Calibri"/>
              <a:cs typeface="Calibri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ea typeface="+mn-lt"/>
                <a:cs typeface="+mn-lt"/>
              </a:rPr>
              <a:t>Tangible and Intangible Assets Subtypes: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 the previous diagram, subtypes of Tangible(e.g. Hardware, furniture) and Intangible assets(e.g. </a:t>
            </a:r>
            <a:r>
              <a:rPr lang="en-US" sz="2400">
                <a:ea typeface="+mn-lt"/>
                <a:cs typeface="+mn-lt"/>
              </a:rPr>
              <a:t>Software's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licences</a:t>
            </a:r>
            <a:r>
              <a:rPr lang="en-US" sz="2400" dirty="0">
                <a:ea typeface="+mn-lt"/>
                <a:cs typeface="+mn-lt"/>
              </a:rPr>
              <a:t> ) were represented as subclasses. This has been updated to use </a:t>
            </a:r>
            <a:r>
              <a:rPr lang="en-US" sz="2400" b="1" dirty="0">
                <a:ea typeface="+mn-lt"/>
                <a:cs typeface="+mn-lt"/>
              </a:rPr>
              <a:t>Enums</a:t>
            </a:r>
            <a:r>
              <a:rPr lang="en-US" sz="2400" dirty="0">
                <a:ea typeface="+mn-lt"/>
                <a:cs typeface="+mn-lt"/>
              </a:rPr>
              <a:t>, allowing asset managers to easily add new subtypes (e.g., "Car" under Tangible Assets) without modifying the code.</a:t>
            </a:r>
          </a:p>
          <a:p>
            <a:pPr marL="742950" lvl="1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en-US" sz="2400" b="1" dirty="0">
                <a:ea typeface="+mn-lt"/>
                <a:cs typeface="+mn-lt"/>
              </a:rPr>
              <a:t>Asset Allocation Logs: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Two new classes were added:</a:t>
            </a:r>
            <a:endParaRPr lang="en-US" sz="2400"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EmployeeAssetsLogs</a:t>
            </a:r>
            <a:r>
              <a:rPr lang="en-US" sz="2400" dirty="0">
                <a:ea typeface="+mn-lt"/>
                <a:cs typeface="+mn-lt"/>
              </a:rPr>
              <a:t>: Tracks assets allocated to employees.</a:t>
            </a:r>
            <a:endParaRPr lang="en-US" sz="2400"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b="1" dirty="0" err="1">
                <a:ea typeface="+mn-lt"/>
                <a:cs typeface="+mn-lt"/>
              </a:rPr>
              <a:t>AssetsLogs</a:t>
            </a:r>
            <a:r>
              <a:rPr lang="en-US" sz="2400" dirty="0">
                <a:ea typeface="+mn-lt"/>
                <a:cs typeface="+mn-lt"/>
              </a:rPr>
              <a:t>: Maintains a record of all company-owned assets.</a:t>
            </a:r>
            <a:endParaRPr lang="en-US" sz="2400" dirty="0"/>
          </a:p>
          <a:p>
            <a:pPr lvl="2"/>
            <a:endParaRPr lang="en-US" sz="2400" dirty="0">
              <a:ea typeface="Calibri"/>
              <a:cs typeface="Calibri"/>
            </a:endParaRPr>
          </a:p>
          <a:p>
            <a:pPr lvl="2"/>
            <a:r>
              <a:rPr lang="en-US" sz="2400" b="1" dirty="0">
                <a:ea typeface="+mn-lt"/>
                <a:cs typeface="+mn-lt"/>
              </a:rPr>
              <a:t>--The next slide contains the updated UML diagram.</a:t>
            </a:r>
            <a:endParaRPr lang="en-US" b="1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7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6D81E4E-D7B0-92EC-7B7F-617EB1B7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6" y="643466"/>
            <a:ext cx="10801322" cy="58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1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422623E-1C5E-8F99-74C3-38CF417D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8446"/>
            <a:ext cx="10905066" cy="5675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E84A2-3A63-29A7-8B23-5F08A6CF75BB}"/>
              </a:ext>
            </a:extLst>
          </p:cNvPr>
          <p:cNvSpPr txBox="1"/>
          <p:nvPr/>
        </p:nvSpPr>
        <p:spPr>
          <a:xfrm>
            <a:off x="917863" y="824345"/>
            <a:ext cx="3723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Previous Class diagram </a:t>
            </a:r>
          </a:p>
        </p:txBody>
      </p:sp>
    </p:spTree>
    <p:extLst>
      <p:ext uri="{BB962C8B-B14F-4D97-AF65-F5344CB8AC3E}">
        <p14:creationId xmlns:p14="http://schemas.microsoft.com/office/powerpoint/2010/main" val="65160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d35aeb-a8a7-4acd-970b-a2b1948bd3d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CB5E4C2E01AC42B04679AB44665286" ma:contentTypeVersion="10" ma:contentTypeDescription="Create a new document." ma:contentTypeScope="" ma:versionID="108adcb3054549e4e6bebd4550339a90">
  <xsd:schema xmlns:xsd="http://www.w3.org/2001/XMLSchema" xmlns:xs="http://www.w3.org/2001/XMLSchema" xmlns:p="http://schemas.microsoft.com/office/2006/metadata/properties" xmlns:ns3="f3d35aeb-a8a7-4acd-970b-a2b1948bd3de" targetNamespace="http://schemas.microsoft.com/office/2006/metadata/properties" ma:root="true" ma:fieldsID="db22e215c06dba3a65386b391a4820d7" ns3:_="">
    <xsd:import namespace="f3d35aeb-a8a7-4acd-970b-a2b1948bd3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35aeb-a8a7-4acd-970b-a2b1948bd3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A38CB7-7D19-446F-A239-9E89575373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D56D02-5B19-4EE5-A126-A9051ABCAB48}">
  <ds:schemaRefs>
    <ds:schemaRef ds:uri="f3d35aeb-a8a7-4acd-970b-a2b1948bd3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3ABAD5-903C-47F7-9C24-8784B9976395}">
  <ds:schemaRefs>
    <ds:schemaRef ds:uri="f3d35aeb-a8a7-4acd-970b-a2b1948bd3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Asset Management System</vt:lpstr>
      <vt:lpstr>Introduction to Asset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Avadhut Sakhare</dc:creator>
  <cp:revision>117</cp:revision>
  <dcterms:created xsi:type="dcterms:W3CDTF">2024-12-02T17:11:12Z</dcterms:created>
  <dcterms:modified xsi:type="dcterms:W3CDTF">2024-12-11T10:09:59Z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0x010100C1CB5E4C2E01AC42B04679AB44665286</vt:lpwstr>
  </property>
</Properties>
</file>