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8" r:id="rId2"/>
    <p:sldId id="258" r:id="rId3"/>
    <p:sldId id="260" r:id="rId4"/>
    <p:sldId id="259" r:id="rId5"/>
    <p:sldId id="261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5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5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6E8892-CC84-40AF-A6C6-238411EAAB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9D71-21FF-4628-9D34-D2690CB5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5A254-A9B3-2910-37A9-E6E7FFE43297}"/>
              </a:ext>
            </a:extLst>
          </p:cNvPr>
          <p:cNvSpPr txBox="1"/>
          <p:nvPr/>
        </p:nvSpPr>
        <p:spPr>
          <a:xfrm>
            <a:off x="2828925" y="270646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Time-Locked Savings System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Way,You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and Achieve Financial Goals</a:t>
            </a:r>
          </a:p>
        </p:txBody>
      </p:sp>
      <p:sp>
        <p:nvSpPr>
          <p:cNvPr id="6" name="AutoShape 2" descr="A modern and minimalist logo for a time-locked saving system. The design features a sleek combination of a padlock symbol (representing security and locking) integrated with a clock (representing time). The color palette includes shades of blue and green to signify trust, growth, and financial stability. The design is clean, professional, and futuristic, suitable for a financial technology product.">
            <a:extLst>
              <a:ext uri="{FF2B5EF4-FFF2-40B4-BE49-F238E27FC236}">
                <a16:creationId xmlns:a16="http://schemas.microsoft.com/office/drawing/2014/main" id="{16D2172E-6BBD-9631-42DA-FD525D01F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A modern and minimalist logo for a time-locked saving system. The design features a sleek combination of a padlock symbol (representing security and locking) integrated with a clock (representing time). The color palette includes shades of blue and green to signify trust, growth, and financial stability. The design is clean, professional, and futuristic, suitable for a financial technology product.">
            <a:extLst>
              <a:ext uri="{FF2B5EF4-FFF2-40B4-BE49-F238E27FC236}">
                <a16:creationId xmlns:a16="http://schemas.microsoft.com/office/drawing/2014/main" id="{CF51930C-E8BD-9AF0-1E19-DC8F655D0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992C-5A1A-422A-0FC7-4A9D6420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C03D-B660-9654-4406-A66AF2DC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Impulsive spending often derails financial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financial discipline leads to unmet long-term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Savings accounts are too accessible, offering no incentive to stick to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tools lack the accountability needed to keep people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E59B-102C-A560-153C-E384564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1031-4DBA-D515-19FE-B1DC97B7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Introducing: The Time-Locked Saving System</a:t>
            </a:r>
            <a:br>
              <a:rPr lang="en-US" dirty="0"/>
            </a:br>
            <a:r>
              <a:rPr lang="en-US" dirty="0"/>
              <a:t>A digital platform designed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Lock funds for a specified period to ensure discipline.</a:t>
            </a:r>
          </a:p>
          <a:p>
            <a:pPr>
              <a:buFont typeface="+mj-lt"/>
              <a:buAutoNum type="arabicPeriod"/>
            </a:pPr>
            <a:r>
              <a:rPr lang="en-US" dirty="0"/>
              <a:t>Penalize early withdrawals to discourage breaking savings commitments.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Enable goal-based savings tailored to user needs.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Provide financial security and a focused pathway to achieve life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D5C6-95ED-DB5A-1629-3D842176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3B1F-57CF-CFC6-E21E-79481CF4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User sets a goal and specifies the lock period (e.g., 6 months, 1 year).</a:t>
            </a:r>
            <a:br>
              <a:rPr lang="en-US" dirty="0"/>
            </a:br>
            <a:r>
              <a:rPr lang="en-US" b="1" dirty="0"/>
              <a:t>Step 2</a:t>
            </a:r>
            <a:r>
              <a:rPr lang="en-US" dirty="0"/>
              <a:t>: Funds are deposited and locked until the maturity date.</a:t>
            </a:r>
            <a:br>
              <a:rPr lang="en-US" dirty="0"/>
            </a:br>
            <a:r>
              <a:rPr lang="en-US" b="1" dirty="0"/>
              <a:t>Step 3</a:t>
            </a:r>
            <a:r>
              <a:rPr lang="en-US" dirty="0"/>
              <a:t>: If funds are accessed early, a penalty is deducted to promote discipline.</a:t>
            </a:r>
            <a:br>
              <a:rPr lang="en-US" dirty="0"/>
            </a:br>
            <a:r>
              <a:rPr lang="en-US" b="1" dirty="0"/>
              <a:t>Step 4</a:t>
            </a:r>
            <a:r>
              <a:rPr lang="en-US" dirty="0"/>
              <a:t>: Upon completion of the lock period, funds are released without penalties.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D290-4869-DDF6-E756-34847D50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936C-643D-D4A6-2E40-C252A053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Time-Locking Mechanism:</a:t>
            </a:r>
            <a:r>
              <a:rPr lang="en-US" dirty="0"/>
              <a:t> Helps users commit to their savings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Penalty for Early Withdrawal:</a:t>
            </a:r>
            <a:r>
              <a:rPr lang="en-US" dirty="0"/>
              <a:t> Adds a layer of accountability and discourages impulsive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Plans:</a:t>
            </a:r>
            <a:r>
              <a:rPr lang="en-US" dirty="0"/>
              <a:t> Users can tailor lock durations and savings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Interface:</a:t>
            </a:r>
            <a:r>
              <a:rPr lang="en-US" dirty="0"/>
              <a:t> Seamless navigation to monitor savings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Notifications:</a:t>
            </a:r>
            <a:r>
              <a:rPr lang="en-US" dirty="0"/>
              <a:t> Reminders and updates on savings milestones.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E0E8-B111-F513-B02D-6B5D3D7A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C128-A4B1-80A9-94AD-17208FAE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Who Will Benefit?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Young professionals aiming to develop financial discipline.</a:t>
            </a:r>
          </a:p>
          <a:p>
            <a:pPr>
              <a:buFont typeface="+mj-lt"/>
              <a:buAutoNum type="arabicPeriod"/>
            </a:pPr>
            <a:r>
              <a:rPr lang="en-US" dirty="0"/>
              <a:t>Parents saving for education or family goals.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Entrepreneurs saving for startup capital.</a:t>
            </a:r>
          </a:p>
          <a:p>
            <a:pPr>
              <a:buFont typeface="+mj-lt"/>
              <a:buAutoNum type="arabicPeriod"/>
            </a:pPr>
            <a:r>
              <a:rPr lang="en-US" dirty="0"/>
              <a:t>Anyone with short or long-term financial aspirations (e.g., travel, weddings, investments).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4B2E-37C4-3FAC-BC9B-2FDCA9D2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556-77EF-9673-6D3C-23FAD63A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Us?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traditional saving practices with innovative financial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 penalty feature incentivizes users to stick to their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</a:t>
            </a:r>
            <a:r>
              <a:rPr lang="en-US" b="1" dirty="0"/>
              <a:t>behavioral change</a:t>
            </a:r>
            <a:r>
              <a:rPr lang="en-US" dirty="0"/>
              <a:t> rather than just providing savings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the financial wellness journey with a goal-oriented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1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E965-B30A-8333-BD03-984A8E1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5788-C861-4831-2412-EEDACCB3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financial discipline and reduces debt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healthy saving habits across different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Aligns with the vision of fostering financial independence.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EBBC-69EE-F5AC-8F2B-47A79D04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A656-89B1-1C91-EB50-D8CFCFF9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Join Us on the Journey to Financial Freedom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Ready to transform the way you save?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Let’s make saving smarter, disciplined, and goal-oriented!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2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396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PowerPoint Presentation</vt:lpstr>
      <vt:lpstr>Problem Statement</vt:lpstr>
      <vt:lpstr>Our Solution</vt:lpstr>
      <vt:lpstr>How It Works</vt:lpstr>
      <vt:lpstr>Key Features</vt:lpstr>
      <vt:lpstr>Target Audience</vt:lpstr>
      <vt:lpstr>Competitive Advantage</vt:lpstr>
      <vt:lpstr>Social Impact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 nyambura</dc:creator>
  <cp:lastModifiedBy>meghan nyambura</cp:lastModifiedBy>
  <cp:revision>1</cp:revision>
  <dcterms:created xsi:type="dcterms:W3CDTF">2025-01-23T18:49:46Z</dcterms:created>
  <dcterms:modified xsi:type="dcterms:W3CDTF">2025-01-23T19:10:10Z</dcterms:modified>
</cp:coreProperties>
</file>