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1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347-8343-5549-A0D2-A49669396E8C}" type="datetimeFigureOut">
              <a:rPr lang="en-US" smtClean="0"/>
              <a:t>6/4/16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F3-4DEE-5A49-AF5F-F770183DFB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60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347-8343-5549-A0D2-A49669396E8C}" type="datetimeFigureOut">
              <a:rPr lang="en-US" smtClean="0"/>
              <a:t>6/4/16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F3-4DEE-5A49-AF5F-F770183DFB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57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347-8343-5549-A0D2-A49669396E8C}" type="datetimeFigureOut">
              <a:rPr lang="en-US" smtClean="0"/>
              <a:t>6/4/16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F3-4DEE-5A49-AF5F-F770183DFB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09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347-8343-5549-A0D2-A49669396E8C}" type="datetimeFigureOut">
              <a:rPr lang="en-US" smtClean="0"/>
              <a:t>6/4/16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F3-4DEE-5A49-AF5F-F770183DFB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39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347-8343-5549-A0D2-A49669396E8C}" type="datetimeFigureOut">
              <a:rPr lang="en-US" smtClean="0"/>
              <a:t>6/4/16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F3-4DEE-5A49-AF5F-F770183DFB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174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347-8343-5549-A0D2-A49669396E8C}" type="datetimeFigureOut">
              <a:rPr lang="en-US" smtClean="0"/>
              <a:t>6/4/16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F3-4DEE-5A49-AF5F-F770183DFB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72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347-8343-5549-A0D2-A49669396E8C}" type="datetimeFigureOut">
              <a:rPr lang="en-US" smtClean="0"/>
              <a:t>6/4/16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F3-4DEE-5A49-AF5F-F770183DFB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26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347-8343-5549-A0D2-A49669396E8C}" type="datetimeFigureOut">
              <a:rPr lang="en-US" smtClean="0"/>
              <a:t>6/4/16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F3-4DEE-5A49-AF5F-F770183DFB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90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347-8343-5549-A0D2-A49669396E8C}" type="datetimeFigureOut">
              <a:rPr lang="en-US" smtClean="0"/>
              <a:t>6/4/16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F3-4DEE-5A49-AF5F-F770183DFB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97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347-8343-5549-A0D2-A49669396E8C}" type="datetimeFigureOut">
              <a:rPr lang="en-US" smtClean="0"/>
              <a:t>6/4/16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F3-4DEE-5A49-AF5F-F770183DFB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70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347-8343-5549-A0D2-A49669396E8C}" type="datetimeFigureOut">
              <a:rPr lang="en-US" smtClean="0"/>
              <a:t>6/4/16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F3-4DEE-5A49-AF5F-F770183DFB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40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D347-8343-5549-A0D2-A49669396E8C}" type="datetimeFigureOut">
              <a:rPr lang="en-US" smtClean="0"/>
              <a:t>6/4/16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6EF3-4DEE-5A49-AF5F-F770183DFB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935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226219" y="1031135"/>
            <a:ext cx="3812880" cy="2540119"/>
            <a:chOff x="2226219" y="1031135"/>
            <a:chExt cx="3812880" cy="25401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585" t="9469"/>
            <a:stretch/>
          </p:blipFill>
          <p:spPr>
            <a:xfrm>
              <a:off x="3272353" y="1031135"/>
              <a:ext cx="2209646" cy="1277337"/>
            </a:xfrm>
            <a:prstGeom prst="rect">
              <a:avLst/>
            </a:prstGeom>
          </p:spPr>
        </p:pic>
        <p:pic>
          <p:nvPicPr>
            <p:cNvPr id="5" name="event-rate.pdf"/>
            <p:cNvPicPr>
              <a:picLocks noChangeAspect="1"/>
            </p:cNvPicPr>
            <p:nvPr/>
          </p:nvPicPr>
          <p:blipFill rotWithShape="1">
            <a:blip r:embed="rId3">
              <a:extLst/>
            </a:blip>
            <a:srcRect l="10257" t="6959" r="7351" b="51755"/>
            <a:stretch/>
          </p:blipFill>
          <p:spPr>
            <a:xfrm>
              <a:off x="2226219" y="1935490"/>
              <a:ext cx="1876706" cy="1308113"/>
            </a:xfrm>
            <a:prstGeom prst="rect">
              <a:avLst/>
            </a:prstGeom>
            <a:ln w="3175">
              <a:miter lim="400000"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l="2635" b="4766"/>
            <a:stretch/>
          </p:blipFill>
          <p:spPr>
            <a:xfrm>
              <a:off x="3926898" y="2308474"/>
              <a:ext cx="2112201" cy="12627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065205" y="3080130"/>
              <a:ext cx="624671" cy="377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05178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xlx</dc:creator>
  <cp:lastModifiedBy>xlx</cp:lastModifiedBy>
  <cp:revision>4</cp:revision>
  <cp:lastPrinted>2016-06-04T06:41:31Z</cp:lastPrinted>
  <dcterms:created xsi:type="dcterms:W3CDTF">2016-06-04T06:26:37Z</dcterms:created>
  <dcterms:modified xsi:type="dcterms:W3CDTF">2016-06-04T07:41:42Z</dcterms:modified>
</cp:coreProperties>
</file>