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84BA8-1A46-4E00-ADF1-872AC07BE571}" v="116" dt="2024-01-13T21:23:01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ACYR BLONDET" userId="4c330fbe76b815bb" providerId="LiveId" clId="{69584BA8-1A46-4E00-ADF1-872AC07BE571}"/>
    <pc:docChg chg="undo custSel addSld modSld">
      <pc:chgData name="MOACYR BLONDET" userId="4c330fbe76b815bb" providerId="LiveId" clId="{69584BA8-1A46-4E00-ADF1-872AC07BE571}" dt="2024-01-13T21:23:02.765" v="814" actId="1076"/>
      <pc:docMkLst>
        <pc:docMk/>
      </pc:docMkLst>
      <pc:sldChg chg="addSp modSp mod">
        <pc:chgData name="MOACYR BLONDET" userId="4c330fbe76b815bb" providerId="LiveId" clId="{69584BA8-1A46-4E00-ADF1-872AC07BE571}" dt="2024-01-05T05:51:19.135" v="569" actId="1076"/>
        <pc:sldMkLst>
          <pc:docMk/>
          <pc:sldMk cId="203861789" sldId="256"/>
        </pc:sldMkLst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6" creationId="{BA093849-97C1-EE03-0B95-447314B428CD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8" creationId="{69E7E211-5890-16AC-8E1C-96D212E52B38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9" creationId="{C8D1F365-12CD-1D26-307D-2A519C6EDFB5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10" creationId="{7591CE80-EA63-92B0-EA42-9BAB15636ABC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11" creationId="{66D9963B-E752-97AB-CC1D-F65C9BDC4397}"/>
          </ac:spMkLst>
        </pc:spChg>
        <pc:spChg chg="mod">
          <ac:chgData name="MOACYR BLONDET" userId="4c330fbe76b815bb" providerId="LiveId" clId="{69584BA8-1A46-4E00-ADF1-872AC07BE571}" dt="2024-01-05T05:51:12.819" v="567" actId="1037"/>
          <ac:spMkLst>
            <pc:docMk/>
            <pc:sldMk cId="203861789" sldId="256"/>
            <ac:spMk id="12" creationId="{5356C711-61B7-BC08-4DD4-F10C3F9F3B1F}"/>
          </ac:spMkLst>
        </pc:spChg>
        <pc:graphicFrameChg chg="mod modGraphic">
          <ac:chgData name="MOACYR BLONDET" userId="4c330fbe76b815bb" providerId="LiveId" clId="{69584BA8-1A46-4E00-ADF1-872AC07BE571}" dt="2024-01-05T05:51:12.819" v="567" actId="1037"/>
          <ac:graphicFrameMkLst>
            <pc:docMk/>
            <pc:sldMk cId="203861789" sldId="256"/>
            <ac:graphicFrameMk id="7" creationId="{CC7CC667-1B38-43F2-9655-F54D00E953CA}"/>
          </ac:graphicFrameMkLst>
        </pc:graphicFrameChg>
        <pc:picChg chg="add mod">
          <ac:chgData name="MOACYR BLONDET" userId="4c330fbe76b815bb" providerId="LiveId" clId="{69584BA8-1A46-4E00-ADF1-872AC07BE571}" dt="2024-01-05T05:51:19.135" v="569" actId="1076"/>
          <ac:picMkLst>
            <pc:docMk/>
            <pc:sldMk cId="203861789" sldId="256"/>
            <ac:picMk id="13" creationId="{63686675-23A2-1D33-A7F2-002D7898EB46}"/>
          </ac:picMkLst>
        </pc:picChg>
      </pc:sldChg>
      <pc:sldChg chg="addSp delSp modSp add mod">
        <pc:chgData name="MOACYR BLONDET" userId="4c330fbe76b815bb" providerId="LiveId" clId="{69584BA8-1A46-4E00-ADF1-872AC07BE571}" dt="2024-01-05T06:15:41.025" v="579" actId="478"/>
        <pc:sldMkLst>
          <pc:docMk/>
          <pc:sldMk cId="236836427" sldId="257"/>
        </pc:sldMkLst>
        <pc:graphicFrameChg chg="mod modGraphic">
          <ac:chgData name="MOACYR BLONDET" userId="4c330fbe76b815bb" providerId="LiveId" clId="{69584BA8-1A46-4E00-ADF1-872AC07BE571}" dt="2024-01-05T06:15:15.707" v="576" actId="14734"/>
          <ac:graphicFrameMkLst>
            <pc:docMk/>
            <pc:sldMk cId="236836427" sldId="257"/>
            <ac:graphicFrameMk id="7" creationId="{CC7CC667-1B38-43F2-9655-F54D00E953CA}"/>
          </ac:graphicFrameMkLst>
        </pc:graphicFrameChg>
        <pc:picChg chg="add del">
          <ac:chgData name="MOACYR BLONDET" userId="4c330fbe76b815bb" providerId="LiveId" clId="{69584BA8-1A46-4E00-ADF1-872AC07BE571}" dt="2024-01-05T06:15:41.025" v="579" actId="478"/>
          <ac:picMkLst>
            <pc:docMk/>
            <pc:sldMk cId="236836427" sldId="257"/>
            <ac:picMk id="3" creationId="{4E144AD3-BC4F-C56D-4023-3E73924A0650}"/>
          </ac:picMkLst>
        </pc:picChg>
        <pc:picChg chg="del">
          <ac:chgData name="MOACYR BLONDET" userId="4c330fbe76b815bb" providerId="LiveId" clId="{69584BA8-1A46-4E00-ADF1-872AC07BE571}" dt="2024-01-05T06:13:56.896" v="571" actId="478"/>
          <ac:picMkLst>
            <pc:docMk/>
            <pc:sldMk cId="236836427" sldId="257"/>
            <ac:picMk id="13" creationId="{63686675-23A2-1D33-A7F2-002D7898EB46}"/>
          </ac:picMkLst>
        </pc:picChg>
      </pc:sldChg>
      <pc:sldChg chg="addSp delSp modSp add mod">
        <pc:chgData name="MOACYR BLONDET" userId="4c330fbe76b815bb" providerId="LiveId" clId="{69584BA8-1A46-4E00-ADF1-872AC07BE571}" dt="2024-01-05T06:16:41.461" v="584" actId="1076"/>
        <pc:sldMkLst>
          <pc:docMk/>
          <pc:sldMk cId="1494001849" sldId="258"/>
        </pc:sldMkLst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6" creationId="{BA093849-97C1-EE03-0B95-447314B428CD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8" creationId="{69E7E211-5890-16AC-8E1C-96D212E52B38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9" creationId="{C8D1F365-12CD-1D26-307D-2A519C6EDFB5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10" creationId="{7591CE80-EA63-92B0-EA42-9BAB15636ABC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11" creationId="{66D9963B-E752-97AB-CC1D-F65C9BDC4397}"/>
          </ac:spMkLst>
        </pc:spChg>
        <pc:spChg chg="del">
          <ac:chgData name="MOACYR BLONDET" userId="4c330fbe76b815bb" providerId="LiveId" clId="{69584BA8-1A46-4E00-ADF1-872AC07BE571}" dt="2024-01-05T06:15:52.547" v="581" actId="478"/>
          <ac:spMkLst>
            <pc:docMk/>
            <pc:sldMk cId="1494001849" sldId="258"/>
            <ac:spMk id="12" creationId="{5356C711-61B7-BC08-4DD4-F10C3F9F3B1F}"/>
          </ac:spMkLst>
        </pc:spChg>
        <pc:graphicFrameChg chg="del">
          <ac:chgData name="MOACYR BLONDET" userId="4c330fbe76b815bb" providerId="LiveId" clId="{69584BA8-1A46-4E00-ADF1-872AC07BE571}" dt="2024-01-05T06:15:52.547" v="581" actId="478"/>
          <ac:graphicFrameMkLst>
            <pc:docMk/>
            <pc:sldMk cId="1494001849" sldId="258"/>
            <ac:graphicFrameMk id="7" creationId="{CC7CC667-1B38-43F2-9655-F54D00E953CA}"/>
          </ac:graphicFrameMkLst>
        </pc:graphicFrameChg>
        <pc:picChg chg="mod">
          <ac:chgData name="MOACYR BLONDET" userId="4c330fbe76b815bb" providerId="LiveId" clId="{69584BA8-1A46-4E00-ADF1-872AC07BE571}" dt="2024-01-05T06:15:55.125" v="582" actId="1076"/>
          <ac:picMkLst>
            <pc:docMk/>
            <pc:sldMk cId="1494001849" sldId="258"/>
            <ac:picMk id="3" creationId="{4E144AD3-BC4F-C56D-4023-3E73924A0650}"/>
          </ac:picMkLst>
        </pc:picChg>
        <pc:picChg chg="add mod">
          <ac:chgData name="MOACYR BLONDET" userId="4c330fbe76b815bb" providerId="LiveId" clId="{69584BA8-1A46-4E00-ADF1-872AC07BE571}" dt="2024-01-05T06:16:41.461" v="584" actId="1076"/>
          <ac:picMkLst>
            <pc:docMk/>
            <pc:sldMk cId="1494001849" sldId="258"/>
            <ac:picMk id="4" creationId="{7E485131-C7C9-B4EF-8BC5-88F4E3DBDC1D}"/>
          </ac:picMkLst>
        </pc:picChg>
      </pc:sldChg>
      <pc:sldChg chg="addSp delSp modSp add mod">
        <pc:chgData name="MOACYR BLONDET" userId="4c330fbe76b815bb" providerId="LiveId" clId="{69584BA8-1A46-4E00-ADF1-872AC07BE571}" dt="2024-01-05T06:50:35.490" v="776" actId="1076"/>
        <pc:sldMkLst>
          <pc:docMk/>
          <pc:sldMk cId="3329714677" sldId="259"/>
        </pc:sldMkLst>
        <pc:spChg chg="add mod">
          <ac:chgData name="MOACYR BLONDET" userId="4c330fbe76b815bb" providerId="LiveId" clId="{69584BA8-1A46-4E00-ADF1-872AC07BE571}" dt="2024-01-05T06:36:17.592" v="758" actId="120"/>
          <ac:spMkLst>
            <pc:docMk/>
            <pc:sldMk cId="3329714677" sldId="259"/>
            <ac:spMk id="5" creationId="{B159367A-9F27-42AB-0A1D-0D1F67FA810E}"/>
          </ac:spMkLst>
        </pc:spChg>
        <pc:spChg chg="add mod">
          <ac:chgData name="MOACYR BLONDET" userId="4c330fbe76b815bb" providerId="LiveId" clId="{69584BA8-1A46-4E00-ADF1-872AC07BE571}" dt="2024-01-05T06:35:33.336" v="750" actId="1036"/>
          <ac:spMkLst>
            <pc:docMk/>
            <pc:sldMk cId="3329714677" sldId="259"/>
            <ac:spMk id="10" creationId="{88279E83-D457-03D8-0406-A3AA061A5740}"/>
          </ac:spMkLst>
        </pc:spChg>
        <pc:spChg chg="add mod">
          <ac:chgData name="MOACYR BLONDET" userId="4c330fbe76b815bb" providerId="LiveId" clId="{69584BA8-1A46-4E00-ADF1-872AC07BE571}" dt="2024-01-05T06:36:06.927" v="756" actId="1038"/>
          <ac:spMkLst>
            <pc:docMk/>
            <pc:sldMk cId="3329714677" sldId="259"/>
            <ac:spMk id="11" creationId="{60AF70D0-FFB1-1957-C783-ED99FC6A89E6}"/>
          </ac:spMkLst>
        </pc:spChg>
        <pc:spChg chg="add mod">
          <ac:chgData name="MOACYR BLONDET" userId="4c330fbe76b815bb" providerId="LiveId" clId="{69584BA8-1A46-4E00-ADF1-872AC07BE571}" dt="2024-01-05T06:50:35.490" v="776" actId="1076"/>
          <ac:spMkLst>
            <pc:docMk/>
            <pc:sldMk cId="3329714677" sldId="259"/>
            <ac:spMk id="12" creationId="{6D04B1D3-D728-62C0-D229-7D6796E57B90}"/>
          </ac:spMkLst>
        </pc:spChg>
        <pc:graphicFrameChg chg="add mod ord modGraphic">
          <ac:chgData name="MOACYR BLONDET" userId="4c330fbe76b815bb" providerId="LiveId" clId="{69584BA8-1A46-4E00-ADF1-872AC07BE571}" dt="2024-01-05T06:35:33.336" v="750" actId="1036"/>
          <ac:graphicFrameMkLst>
            <pc:docMk/>
            <pc:sldMk cId="3329714677" sldId="259"/>
            <ac:graphicFrameMk id="2" creationId="{DD7C7F30-F6F8-781D-28B4-3CC52A7E5A68}"/>
          </ac:graphicFrameMkLst>
        </pc:graphicFrameChg>
        <pc:picChg chg="del">
          <ac:chgData name="MOACYR BLONDET" userId="4c330fbe76b815bb" providerId="LiveId" clId="{69584BA8-1A46-4E00-ADF1-872AC07BE571}" dt="2024-01-05T06:28:32.003" v="586" actId="478"/>
          <ac:picMkLst>
            <pc:docMk/>
            <pc:sldMk cId="3329714677" sldId="259"/>
            <ac:picMk id="3" creationId="{4E144AD3-BC4F-C56D-4023-3E73924A0650}"/>
          </ac:picMkLst>
        </pc:picChg>
        <pc:picChg chg="del">
          <ac:chgData name="MOACYR BLONDET" userId="4c330fbe76b815bb" providerId="LiveId" clId="{69584BA8-1A46-4E00-ADF1-872AC07BE571}" dt="2024-01-05T06:28:32.003" v="586" actId="478"/>
          <ac:picMkLst>
            <pc:docMk/>
            <pc:sldMk cId="3329714677" sldId="259"/>
            <ac:picMk id="4" creationId="{7E485131-C7C9-B4EF-8BC5-88F4E3DBDC1D}"/>
          </ac:picMkLst>
        </pc:picChg>
        <pc:picChg chg="add mod">
          <ac:chgData name="MOACYR BLONDET" userId="4c330fbe76b815bb" providerId="LiveId" clId="{69584BA8-1A46-4E00-ADF1-872AC07BE571}" dt="2024-01-05T06:35:33.336" v="750" actId="1036"/>
          <ac:picMkLst>
            <pc:docMk/>
            <pc:sldMk cId="3329714677" sldId="259"/>
            <ac:picMk id="7" creationId="{A45D5B9D-A948-DC71-45EC-1CD3012997F7}"/>
          </ac:picMkLst>
        </pc:picChg>
        <pc:picChg chg="add del mod">
          <ac:chgData name="MOACYR BLONDET" userId="4c330fbe76b815bb" providerId="LiveId" clId="{69584BA8-1A46-4E00-ADF1-872AC07BE571}" dt="2024-01-05T06:34:20.084" v="706" actId="478"/>
          <ac:picMkLst>
            <pc:docMk/>
            <pc:sldMk cId="3329714677" sldId="259"/>
            <ac:picMk id="9" creationId="{1C3E81AE-6B23-4610-7E5B-B692216E712A}"/>
          </ac:picMkLst>
        </pc:picChg>
      </pc:sldChg>
      <pc:sldChg chg="addSp delSp add mod">
        <pc:chgData name="MOACYR BLONDET" userId="4c330fbe76b815bb" providerId="LiveId" clId="{69584BA8-1A46-4E00-ADF1-872AC07BE571}" dt="2024-01-05T06:37:01.103" v="761" actId="22"/>
        <pc:sldMkLst>
          <pc:docMk/>
          <pc:sldMk cId="2289470893" sldId="260"/>
        </pc:sldMkLst>
        <pc:spChg chg="del">
          <ac:chgData name="MOACYR BLONDET" userId="4c330fbe76b815bb" providerId="LiveId" clId="{69584BA8-1A46-4E00-ADF1-872AC07BE571}" dt="2024-01-05T06:36:44.124" v="760" actId="478"/>
          <ac:spMkLst>
            <pc:docMk/>
            <pc:sldMk cId="2289470893" sldId="260"/>
            <ac:spMk id="5" creationId="{B159367A-9F27-42AB-0A1D-0D1F67FA810E}"/>
          </ac:spMkLst>
        </pc:spChg>
        <pc:spChg chg="del">
          <ac:chgData name="MOACYR BLONDET" userId="4c330fbe76b815bb" providerId="LiveId" clId="{69584BA8-1A46-4E00-ADF1-872AC07BE571}" dt="2024-01-05T06:36:44.124" v="760" actId="478"/>
          <ac:spMkLst>
            <pc:docMk/>
            <pc:sldMk cId="2289470893" sldId="260"/>
            <ac:spMk id="10" creationId="{88279E83-D457-03D8-0406-A3AA061A5740}"/>
          </ac:spMkLst>
        </pc:spChg>
        <pc:spChg chg="del">
          <ac:chgData name="MOACYR BLONDET" userId="4c330fbe76b815bb" providerId="LiveId" clId="{69584BA8-1A46-4E00-ADF1-872AC07BE571}" dt="2024-01-05T06:36:44.124" v="760" actId="478"/>
          <ac:spMkLst>
            <pc:docMk/>
            <pc:sldMk cId="2289470893" sldId="260"/>
            <ac:spMk id="11" creationId="{60AF70D0-FFB1-1957-C783-ED99FC6A89E6}"/>
          </ac:spMkLst>
        </pc:spChg>
        <pc:graphicFrameChg chg="del">
          <ac:chgData name="MOACYR BLONDET" userId="4c330fbe76b815bb" providerId="LiveId" clId="{69584BA8-1A46-4E00-ADF1-872AC07BE571}" dt="2024-01-05T06:36:44.124" v="760" actId="478"/>
          <ac:graphicFrameMkLst>
            <pc:docMk/>
            <pc:sldMk cId="2289470893" sldId="260"/>
            <ac:graphicFrameMk id="2" creationId="{DD7C7F30-F6F8-781D-28B4-3CC52A7E5A68}"/>
          </ac:graphicFrameMkLst>
        </pc:graphicFrameChg>
        <pc:picChg chg="add">
          <ac:chgData name="MOACYR BLONDET" userId="4c330fbe76b815bb" providerId="LiveId" clId="{69584BA8-1A46-4E00-ADF1-872AC07BE571}" dt="2024-01-05T06:37:01.103" v="761" actId="22"/>
          <ac:picMkLst>
            <pc:docMk/>
            <pc:sldMk cId="2289470893" sldId="260"/>
            <ac:picMk id="4" creationId="{FDA280A5-40D6-1E60-0EF8-FE2DF3C8F61E}"/>
          </ac:picMkLst>
        </pc:picChg>
        <pc:picChg chg="del">
          <ac:chgData name="MOACYR BLONDET" userId="4c330fbe76b815bb" providerId="LiveId" clId="{69584BA8-1A46-4E00-ADF1-872AC07BE571}" dt="2024-01-05T06:36:44.124" v="760" actId="478"/>
          <ac:picMkLst>
            <pc:docMk/>
            <pc:sldMk cId="2289470893" sldId="260"/>
            <ac:picMk id="7" creationId="{A45D5B9D-A948-DC71-45EC-1CD3012997F7}"/>
          </ac:picMkLst>
        </pc:picChg>
      </pc:sldChg>
      <pc:sldChg chg="addSp delSp modSp new mod">
        <pc:chgData name="MOACYR BLONDET" userId="4c330fbe76b815bb" providerId="LiveId" clId="{69584BA8-1A46-4E00-ADF1-872AC07BE571}" dt="2024-01-13T21:23:02.765" v="814" actId="1076"/>
        <pc:sldMkLst>
          <pc:docMk/>
          <pc:sldMk cId="753467701" sldId="261"/>
        </pc:sldMkLst>
        <pc:picChg chg="add del mod">
          <ac:chgData name="MOACYR BLONDET" userId="4c330fbe76b815bb" providerId="LiveId" clId="{69584BA8-1A46-4E00-ADF1-872AC07BE571}" dt="2024-01-06T00:04:31.772" v="781" actId="478"/>
          <ac:picMkLst>
            <pc:docMk/>
            <pc:sldMk cId="753467701" sldId="261"/>
            <ac:picMk id="3" creationId="{A705C2A9-E149-9E85-A1BE-EC78F4B18BD3}"/>
          </ac:picMkLst>
        </pc:picChg>
        <pc:picChg chg="add mod">
          <ac:chgData name="MOACYR BLONDET" userId="4c330fbe76b815bb" providerId="LiveId" clId="{69584BA8-1A46-4E00-ADF1-872AC07BE571}" dt="2024-01-13T21:20:35.986" v="810" actId="1076"/>
          <ac:picMkLst>
            <pc:docMk/>
            <pc:sldMk cId="753467701" sldId="261"/>
            <ac:picMk id="3" creationId="{B5C56E75-46C2-4C0C-316B-ECF0BFA9609D}"/>
          </ac:picMkLst>
        </pc:picChg>
        <pc:picChg chg="add mod">
          <ac:chgData name="MOACYR BLONDET" userId="4c330fbe76b815bb" providerId="LiveId" clId="{69584BA8-1A46-4E00-ADF1-872AC07BE571}" dt="2024-01-09T01:49:42.553" v="800" actId="1076"/>
          <ac:picMkLst>
            <pc:docMk/>
            <pc:sldMk cId="753467701" sldId="261"/>
            <ac:picMk id="5" creationId="{A08F1F80-D2B1-145A-4A93-6063BB32DD00}"/>
          </ac:picMkLst>
        </pc:picChg>
        <pc:picChg chg="add del mod">
          <ac:chgData name="MOACYR BLONDET" userId="4c330fbe76b815bb" providerId="LiveId" clId="{69584BA8-1A46-4E00-ADF1-872AC07BE571}" dt="2024-01-13T21:22:28.602" v="812" actId="478"/>
          <ac:picMkLst>
            <pc:docMk/>
            <pc:sldMk cId="753467701" sldId="261"/>
            <ac:picMk id="6" creationId="{3FE5CC90-1882-B8B1-344E-B738C7595B48}"/>
          </ac:picMkLst>
        </pc:picChg>
        <pc:picChg chg="add mod">
          <ac:chgData name="MOACYR BLONDET" userId="4c330fbe76b815bb" providerId="LiveId" clId="{69584BA8-1A46-4E00-ADF1-872AC07BE571}" dt="2024-01-09T01:49:48.425" v="801" actId="1076"/>
          <ac:picMkLst>
            <pc:docMk/>
            <pc:sldMk cId="753467701" sldId="261"/>
            <ac:picMk id="7" creationId="{CA3196C3-B5CD-E4E2-0F94-8CB2A183B98D}"/>
          </ac:picMkLst>
        </pc:picChg>
        <pc:picChg chg="add del mod">
          <ac:chgData name="MOACYR BLONDET" userId="4c330fbe76b815bb" providerId="LiveId" clId="{69584BA8-1A46-4E00-ADF1-872AC07BE571}" dt="2024-01-06T00:10:11.087" v="788" actId="478"/>
          <ac:picMkLst>
            <pc:docMk/>
            <pc:sldMk cId="753467701" sldId="261"/>
            <ac:picMk id="9" creationId="{8F824F13-29E0-3759-A8B4-BFFA7465DB93}"/>
          </ac:picMkLst>
        </pc:picChg>
        <pc:picChg chg="add mod">
          <ac:chgData name="MOACYR BLONDET" userId="4c330fbe76b815bb" providerId="LiveId" clId="{69584BA8-1A46-4E00-ADF1-872AC07BE571}" dt="2024-01-13T21:23:02.765" v="814" actId="1076"/>
          <ac:picMkLst>
            <pc:docMk/>
            <pc:sldMk cId="753467701" sldId="261"/>
            <ac:picMk id="9" creationId="{AAC95784-D83F-7D60-9597-957E205AF2A7}"/>
          </ac:picMkLst>
        </pc:picChg>
        <pc:picChg chg="add mod">
          <ac:chgData name="MOACYR BLONDET" userId="4c330fbe76b815bb" providerId="LiveId" clId="{69584BA8-1A46-4E00-ADF1-872AC07BE571}" dt="2024-01-09T01:49:50.624" v="802" actId="1076"/>
          <ac:picMkLst>
            <pc:docMk/>
            <pc:sldMk cId="753467701" sldId="261"/>
            <ac:picMk id="11" creationId="{08ABB3C9-E3A3-308F-B45E-92B558D1D2D0}"/>
          </ac:picMkLst>
        </pc:picChg>
        <pc:picChg chg="add del mod">
          <ac:chgData name="MOACYR BLONDET" userId="4c330fbe76b815bb" providerId="LiveId" clId="{69584BA8-1A46-4E00-ADF1-872AC07BE571}" dt="2024-01-09T00:59:54.191" v="793" actId="478"/>
          <ac:picMkLst>
            <pc:docMk/>
            <pc:sldMk cId="753467701" sldId="261"/>
            <ac:picMk id="12" creationId="{77B6985B-3DFB-F9E2-D1CC-949AE7684769}"/>
          </ac:picMkLst>
        </pc:picChg>
        <pc:picChg chg="add mod">
          <ac:chgData name="MOACYR BLONDET" userId="4c330fbe76b815bb" providerId="LiveId" clId="{69584BA8-1A46-4E00-ADF1-872AC07BE571}" dt="2024-01-09T00:59:57.779" v="795" actId="1076"/>
          <ac:picMkLst>
            <pc:docMk/>
            <pc:sldMk cId="753467701" sldId="261"/>
            <ac:picMk id="13" creationId="{F765BB98-3A1F-1067-5DA3-D5CFF78A579F}"/>
          </ac:picMkLst>
        </pc:picChg>
        <pc:picChg chg="add del">
          <ac:chgData name="MOACYR BLONDET" userId="4c330fbe76b815bb" providerId="LiveId" clId="{69584BA8-1A46-4E00-ADF1-872AC07BE571}" dt="2024-01-09T01:06:10.110" v="797" actId="478"/>
          <ac:picMkLst>
            <pc:docMk/>
            <pc:sldMk cId="753467701" sldId="261"/>
            <ac:picMk id="14" creationId="{EFCCCC37-A1AF-5C8D-23CF-D5F923F71D99}"/>
          </ac:picMkLst>
        </pc:picChg>
        <pc:picChg chg="add mod">
          <ac:chgData name="MOACYR BLONDET" userId="4c330fbe76b815bb" providerId="LiveId" clId="{69584BA8-1A46-4E00-ADF1-872AC07BE571}" dt="2024-01-09T01:06:38.224" v="799" actId="1076"/>
          <ac:picMkLst>
            <pc:docMk/>
            <pc:sldMk cId="753467701" sldId="261"/>
            <ac:picMk id="15" creationId="{48848FE3-A960-DE18-2D9C-5559E2CB4144}"/>
          </ac:picMkLst>
        </pc:picChg>
        <pc:picChg chg="add mod">
          <ac:chgData name="MOACYR BLONDET" userId="4c330fbe76b815bb" providerId="LiveId" clId="{69584BA8-1A46-4E00-ADF1-872AC07BE571}" dt="2024-01-09T01:50:44.466" v="804" actId="1076"/>
          <ac:picMkLst>
            <pc:docMk/>
            <pc:sldMk cId="753467701" sldId="261"/>
            <ac:picMk id="17" creationId="{7BB52F15-1DCD-1946-FC63-A3E80737706F}"/>
          </ac:picMkLst>
        </pc:picChg>
        <pc:picChg chg="add mod">
          <ac:chgData name="MOACYR BLONDET" userId="4c330fbe76b815bb" providerId="LiveId" clId="{69584BA8-1A46-4E00-ADF1-872AC07BE571}" dt="2024-01-09T01:56:59.832" v="806" actId="1076"/>
          <ac:picMkLst>
            <pc:docMk/>
            <pc:sldMk cId="753467701" sldId="261"/>
            <ac:picMk id="19" creationId="{1D0026FB-E4AF-4E31-1703-4FFE2C8CAB81}"/>
          </ac:picMkLst>
        </pc:picChg>
        <pc:picChg chg="add mod">
          <ac:chgData name="MOACYR BLONDET" userId="4c330fbe76b815bb" providerId="LiveId" clId="{69584BA8-1A46-4E00-ADF1-872AC07BE571}" dt="2024-01-09T02:03:35.315" v="808" actId="1076"/>
          <ac:picMkLst>
            <pc:docMk/>
            <pc:sldMk cId="753467701" sldId="261"/>
            <ac:picMk id="21" creationId="{110DC57F-0606-B091-52D4-9BCD3CDC82C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69861C-1F1C-440E-B1D1-99517D3BC03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3528BD1-9CC7-44F6-8214-8B1D0927DC56}">
      <dgm:prSet phldrT="[Texto]"/>
      <dgm:spPr/>
      <dgm:t>
        <a:bodyPr/>
        <a:lstStyle/>
        <a:p>
          <a:r>
            <a:rPr lang="pt-BR" dirty="0" err="1"/>
            <a:t>Description</a:t>
          </a:r>
          <a:endParaRPr lang="pt-BR" dirty="0"/>
        </a:p>
      </dgm:t>
    </dgm:pt>
    <dgm:pt modelId="{0E49C5D0-AC33-4DCF-8845-3E65C586B4E0}" type="parTrans" cxnId="{250DE509-D2B0-42A6-AA7C-DCA0E6DA48B9}">
      <dgm:prSet/>
      <dgm:spPr/>
      <dgm:t>
        <a:bodyPr/>
        <a:lstStyle/>
        <a:p>
          <a:endParaRPr lang="pt-BR"/>
        </a:p>
      </dgm:t>
    </dgm:pt>
    <dgm:pt modelId="{9686D878-F1FE-4B6A-ADC5-71B52E1D5B0F}" type="sibTrans" cxnId="{250DE509-D2B0-42A6-AA7C-DCA0E6DA48B9}">
      <dgm:prSet/>
      <dgm:spPr/>
      <dgm:t>
        <a:bodyPr/>
        <a:lstStyle/>
        <a:p>
          <a:endParaRPr lang="pt-BR"/>
        </a:p>
      </dgm:t>
    </dgm:pt>
    <dgm:pt modelId="{6C8C37A3-73B7-41D0-957B-732BCE9BC2C0}">
      <dgm:prSet phldrT="[Texto]"/>
      <dgm:spPr/>
      <dgm:t>
        <a:bodyPr/>
        <a:lstStyle/>
        <a:p>
          <a:r>
            <a:rPr lang="pt-BR" dirty="0"/>
            <a:t>Setup</a:t>
          </a:r>
        </a:p>
      </dgm:t>
    </dgm:pt>
    <dgm:pt modelId="{8121CF40-03CB-4152-9349-3CF099E5E38F}" type="parTrans" cxnId="{021231FC-62DC-48BE-A5E3-21D763FB3A2E}">
      <dgm:prSet/>
      <dgm:spPr/>
      <dgm:t>
        <a:bodyPr/>
        <a:lstStyle/>
        <a:p>
          <a:endParaRPr lang="pt-BR"/>
        </a:p>
      </dgm:t>
    </dgm:pt>
    <dgm:pt modelId="{BAA5FAD2-4452-4736-9709-1C0D0D21E545}" type="sibTrans" cxnId="{021231FC-62DC-48BE-A5E3-21D763FB3A2E}">
      <dgm:prSet/>
      <dgm:spPr/>
      <dgm:t>
        <a:bodyPr/>
        <a:lstStyle/>
        <a:p>
          <a:endParaRPr lang="pt-BR"/>
        </a:p>
      </dgm:t>
    </dgm:pt>
    <dgm:pt modelId="{9CE104BE-4BF2-47A9-93E0-CA2C651E3129}">
      <dgm:prSet phldrT="[Texto]"/>
      <dgm:spPr/>
      <dgm:t>
        <a:bodyPr/>
        <a:lstStyle/>
        <a:p>
          <a:r>
            <a:rPr lang="pt-BR" dirty="0"/>
            <a:t>Project </a:t>
          </a:r>
          <a:r>
            <a:rPr lang="pt-BR" dirty="0" err="1"/>
            <a:t>Mgmt</a:t>
          </a:r>
          <a:endParaRPr lang="pt-BR" dirty="0"/>
        </a:p>
      </dgm:t>
    </dgm:pt>
    <dgm:pt modelId="{92CBF9D6-A586-4679-8AC1-674C55A0BC76}" type="parTrans" cxnId="{42A84C14-05C9-413E-B1B5-9946AA05CBB8}">
      <dgm:prSet/>
      <dgm:spPr/>
      <dgm:t>
        <a:bodyPr/>
        <a:lstStyle/>
        <a:p>
          <a:endParaRPr lang="pt-BR"/>
        </a:p>
      </dgm:t>
    </dgm:pt>
    <dgm:pt modelId="{2F4D9250-FF69-4067-9B20-0D219255DF87}" type="sibTrans" cxnId="{42A84C14-05C9-413E-B1B5-9946AA05CBB8}">
      <dgm:prSet/>
      <dgm:spPr/>
      <dgm:t>
        <a:bodyPr/>
        <a:lstStyle/>
        <a:p>
          <a:endParaRPr lang="pt-BR"/>
        </a:p>
      </dgm:t>
    </dgm:pt>
    <dgm:pt modelId="{8413D825-3F8D-4D8A-9E82-F22742C08D3E}">
      <dgm:prSet phldrT="[Texto]"/>
      <dgm:spPr/>
      <dgm:t>
        <a:bodyPr/>
        <a:lstStyle/>
        <a:p>
          <a:r>
            <a:rPr lang="pt-BR" dirty="0" err="1"/>
            <a:t>Acceptance</a:t>
          </a:r>
          <a:r>
            <a:rPr lang="pt-BR" dirty="0"/>
            <a:t> </a:t>
          </a:r>
        </a:p>
      </dgm:t>
    </dgm:pt>
    <dgm:pt modelId="{32215BAE-ACD9-41C4-8275-3BC2DC0FA950}" type="parTrans" cxnId="{2E6C53A6-EF2A-488D-8408-E1BC5EFB9D7E}">
      <dgm:prSet/>
      <dgm:spPr/>
      <dgm:t>
        <a:bodyPr/>
        <a:lstStyle/>
        <a:p>
          <a:endParaRPr lang="pt-BR"/>
        </a:p>
      </dgm:t>
    </dgm:pt>
    <dgm:pt modelId="{FDF155E3-4888-42ED-BCD5-3BFC223DE456}" type="sibTrans" cxnId="{2E6C53A6-EF2A-488D-8408-E1BC5EFB9D7E}">
      <dgm:prSet/>
      <dgm:spPr/>
      <dgm:t>
        <a:bodyPr/>
        <a:lstStyle/>
        <a:p>
          <a:endParaRPr lang="pt-BR"/>
        </a:p>
      </dgm:t>
    </dgm:pt>
    <dgm:pt modelId="{45FB0B88-14AB-4D0C-A6F1-976B7C32D57D}">
      <dgm:prSet phldrT="[Texto]"/>
      <dgm:spPr/>
      <dgm:t>
        <a:bodyPr/>
        <a:lstStyle/>
        <a:p>
          <a:r>
            <a:rPr lang="pt-BR" dirty="0" err="1"/>
            <a:t>Tasks</a:t>
          </a:r>
          <a:r>
            <a:rPr lang="pt-BR" dirty="0"/>
            <a:t> (</a:t>
          </a:r>
          <a:r>
            <a:rPr lang="pt-BR" dirty="0" err="1"/>
            <a:t>Comments</a:t>
          </a:r>
          <a:r>
            <a:rPr lang="pt-BR" dirty="0"/>
            <a:t>)</a:t>
          </a:r>
        </a:p>
      </dgm:t>
    </dgm:pt>
    <dgm:pt modelId="{C0C33714-130D-4A15-94C4-92E15FBCDE41}" type="parTrans" cxnId="{6379C8AB-9DBD-46BE-B28E-E3802698C630}">
      <dgm:prSet/>
      <dgm:spPr/>
      <dgm:t>
        <a:bodyPr/>
        <a:lstStyle/>
        <a:p>
          <a:endParaRPr lang="pt-BR"/>
        </a:p>
      </dgm:t>
    </dgm:pt>
    <dgm:pt modelId="{39B0776D-AB77-46D2-BA0F-B89B86FB922D}" type="sibTrans" cxnId="{6379C8AB-9DBD-46BE-B28E-E3802698C630}">
      <dgm:prSet/>
      <dgm:spPr/>
      <dgm:t>
        <a:bodyPr/>
        <a:lstStyle/>
        <a:p>
          <a:endParaRPr lang="pt-BR"/>
        </a:p>
      </dgm:t>
    </dgm:pt>
    <dgm:pt modelId="{E7920B70-7E42-4CDF-9DC2-054B6B31ABF7}" type="pres">
      <dgm:prSet presAssocID="{6269861C-1F1C-440E-B1D1-99517D3BC032}" presName="CompostProcess" presStyleCnt="0">
        <dgm:presLayoutVars>
          <dgm:dir/>
          <dgm:resizeHandles val="exact"/>
        </dgm:presLayoutVars>
      </dgm:prSet>
      <dgm:spPr/>
    </dgm:pt>
    <dgm:pt modelId="{FC412F4F-44FA-4C98-BC23-60903560239A}" type="pres">
      <dgm:prSet presAssocID="{6269861C-1F1C-440E-B1D1-99517D3BC032}" presName="arrow" presStyleLbl="bgShp" presStyleIdx="0" presStyleCnt="1"/>
      <dgm:spPr/>
    </dgm:pt>
    <dgm:pt modelId="{BB3077B1-9BF5-4607-BF87-8B4DD2A07BF3}" type="pres">
      <dgm:prSet presAssocID="{6269861C-1F1C-440E-B1D1-99517D3BC032}" presName="linearProcess" presStyleCnt="0"/>
      <dgm:spPr/>
    </dgm:pt>
    <dgm:pt modelId="{D8D6EC2E-8C18-4CAE-8008-E9E9CC2C3B70}" type="pres">
      <dgm:prSet presAssocID="{D3528BD1-9CC7-44F6-8214-8B1D0927DC56}" presName="textNode" presStyleLbl="node1" presStyleIdx="0" presStyleCnt="5">
        <dgm:presLayoutVars>
          <dgm:bulletEnabled val="1"/>
        </dgm:presLayoutVars>
      </dgm:prSet>
      <dgm:spPr/>
    </dgm:pt>
    <dgm:pt modelId="{B1C26641-219F-41B9-B0DD-9E7B8030183E}" type="pres">
      <dgm:prSet presAssocID="{9686D878-F1FE-4B6A-ADC5-71B52E1D5B0F}" presName="sibTrans" presStyleCnt="0"/>
      <dgm:spPr/>
    </dgm:pt>
    <dgm:pt modelId="{3D30EB4A-A64E-4245-94D9-E318DBB92110}" type="pres">
      <dgm:prSet presAssocID="{6C8C37A3-73B7-41D0-957B-732BCE9BC2C0}" presName="textNode" presStyleLbl="node1" presStyleIdx="1" presStyleCnt="5">
        <dgm:presLayoutVars>
          <dgm:bulletEnabled val="1"/>
        </dgm:presLayoutVars>
      </dgm:prSet>
      <dgm:spPr/>
    </dgm:pt>
    <dgm:pt modelId="{D308CEB0-8446-4A5E-B75C-575E26ADA97E}" type="pres">
      <dgm:prSet presAssocID="{BAA5FAD2-4452-4736-9709-1C0D0D21E545}" presName="sibTrans" presStyleCnt="0"/>
      <dgm:spPr/>
    </dgm:pt>
    <dgm:pt modelId="{4CCE8813-E49F-426C-8894-05DFE5637F0F}" type="pres">
      <dgm:prSet presAssocID="{45FB0B88-14AB-4D0C-A6F1-976B7C32D57D}" presName="textNode" presStyleLbl="node1" presStyleIdx="2" presStyleCnt="5">
        <dgm:presLayoutVars>
          <dgm:bulletEnabled val="1"/>
        </dgm:presLayoutVars>
      </dgm:prSet>
      <dgm:spPr/>
    </dgm:pt>
    <dgm:pt modelId="{6F9023D9-698E-4178-BE91-E95F81E7BFB7}" type="pres">
      <dgm:prSet presAssocID="{39B0776D-AB77-46D2-BA0F-B89B86FB922D}" presName="sibTrans" presStyleCnt="0"/>
      <dgm:spPr/>
    </dgm:pt>
    <dgm:pt modelId="{1799591E-D842-4C73-AA1F-50F55AAE8B8C}" type="pres">
      <dgm:prSet presAssocID="{9CE104BE-4BF2-47A9-93E0-CA2C651E3129}" presName="textNode" presStyleLbl="node1" presStyleIdx="3" presStyleCnt="5">
        <dgm:presLayoutVars>
          <dgm:bulletEnabled val="1"/>
        </dgm:presLayoutVars>
      </dgm:prSet>
      <dgm:spPr/>
    </dgm:pt>
    <dgm:pt modelId="{9BCBFF3E-AB4B-4F15-A25F-80089FC621BF}" type="pres">
      <dgm:prSet presAssocID="{2F4D9250-FF69-4067-9B20-0D219255DF87}" presName="sibTrans" presStyleCnt="0"/>
      <dgm:spPr/>
    </dgm:pt>
    <dgm:pt modelId="{84D71C06-1897-4728-BDB3-CB9F83A3574E}" type="pres">
      <dgm:prSet presAssocID="{8413D825-3F8D-4D8A-9E82-F22742C08D3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50DE509-D2B0-42A6-AA7C-DCA0E6DA48B9}" srcId="{6269861C-1F1C-440E-B1D1-99517D3BC032}" destId="{D3528BD1-9CC7-44F6-8214-8B1D0927DC56}" srcOrd="0" destOrd="0" parTransId="{0E49C5D0-AC33-4DCF-8845-3E65C586B4E0}" sibTransId="{9686D878-F1FE-4B6A-ADC5-71B52E1D5B0F}"/>
    <dgm:cxn modelId="{42A84C14-05C9-413E-B1B5-9946AA05CBB8}" srcId="{6269861C-1F1C-440E-B1D1-99517D3BC032}" destId="{9CE104BE-4BF2-47A9-93E0-CA2C651E3129}" srcOrd="3" destOrd="0" parTransId="{92CBF9D6-A586-4679-8AC1-674C55A0BC76}" sibTransId="{2F4D9250-FF69-4067-9B20-0D219255DF87}"/>
    <dgm:cxn modelId="{90EEF43B-B2F8-43BC-8568-3739276A6801}" type="presOf" srcId="{8413D825-3F8D-4D8A-9E82-F22742C08D3E}" destId="{84D71C06-1897-4728-BDB3-CB9F83A3574E}" srcOrd="0" destOrd="0" presId="urn:microsoft.com/office/officeart/2005/8/layout/hProcess9"/>
    <dgm:cxn modelId="{F671EA3D-6D52-4F43-AE78-7FC2FC65CDF0}" type="presOf" srcId="{45FB0B88-14AB-4D0C-A6F1-976B7C32D57D}" destId="{4CCE8813-E49F-426C-8894-05DFE5637F0F}" srcOrd="0" destOrd="0" presId="urn:microsoft.com/office/officeart/2005/8/layout/hProcess9"/>
    <dgm:cxn modelId="{B69F264D-1C90-4433-AB32-F7C7BC585A15}" type="presOf" srcId="{6269861C-1F1C-440E-B1D1-99517D3BC032}" destId="{E7920B70-7E42-4CDF-9DC2-054B6B31ABF7}" srcOrd="0" destOrd="0" presId="urn:microsoft.com/office/officeart/2005/8/layout/hProcess9"/>
    <dgm:cxn modelId="{362B5979-1414-49CA-96AD-6CE68A0A85D5}" type="presOf" srcId="{D3528BD1-9CC7-44F6-8214-8B1D0927DC56}" destId="{D8D6EC2E-8C18-4CAE-8008-E9E9CC2C3B70}" srcOrd="0" destOrd="0" presId="urn:microsoft.com/office/officeart/2005/8/layout/hProcess9"/>
    <dgm:cxn modelId="{2E6C53A6-EF2A-488D-8408-E1BC5EFB9D7E}" srcId="{6269861C-1F1C-440E-B1D1-99517D3BC032}" destId="{8413D825-3F8D-4D8A-9E82-F22742C08D3E}" srcOrd="4" destOrd="0" parTransId="{32215BAE-ACD9-41C4-8275-3BC2DC0FA950}" sibTransId="{FDF155E3-4888-42ED-BCD5-3BFC223DE456}"/>
    <dgm:cxn modelId="{6379C8AB-9DBD-46BE-B28E-E3802698C630}" srcId="{6269861C-1F1C-440E-B1D1-99517D3BC032}" destId="{45FB0B88-14AB-4D0C-A6F1-976B7C32D57D}" srcOrd="2" destOrd="0" parTransId="{C0C33714-130D-4A15-94C4-92E15FBCDE41}" sibTransId="{39B0776D-AB77-46D2-BA0F-B89B86FB922D}"/>
    <dgm:cxn modelId="{A70958D3-79C4-42B3-8C5A-2A12BD9F12D1}" type="presOf" srcId="{6C8C37A3-73B7-41D0-957B-732BCE9BC2C0}" destId="{3D30EB4A-A64E-4245-94D9-E318DBB92110}" srcOrd="0" destOrd="0" presId="urn:microsoft.com/office/officeart/2005/8/layout/hProcess9"/>
    <dgm:cxn modelId="{853F10FB-29C7-4CDD-81BF-584A325755FB}" type="presOf" srcId="{9CE104BE-4BF2-47A9-93E0-CA2C651E3129}" destId="{1799591E-D842-4C73-AA1F-50F55AAE8B8C}" srcOrd="0" destOrd="0" presId="urn:microsoft.com/office/officeart/2005/8/layout/hProcess9"/>
    <dgm:cxn modelId="{021231FC-62DC-48BE-A5E3-21D763FB3A2E}" srcId="{6269861C-1F1C-440E-B1D1-99517D3BC032}" destId="{6C8C37A3-73B7-41D0-957B-732BCE9BC2C0}" srcOrd="1" destOrd="0" parTransId="{8121CF40-03CB-4152-9349-3CF099E5E38F}" sibTransId="{BAA5FAD2-4452-4736-9709-1C0D0D21E545}"/>
    <dgm:cxn modelId="{8E1A33A7-D3A9-4C62-8E4B-ACA5B499E744}" type="presParOf" srcId="{E7920B70-7E42-4CDF-9DC2-054B6B31ABF7}" destId="{FC412F4F-44FA-4C98-BC23-60903560239A}" srcOrd="0" destOrd="0" presId="urn:microsoft.com/office/officeart/2005/8/layout/hProcess9"/>
    <dgm:cxn modelId="{35D70705-F9CD-4D6C-9CC7-1ED5A7139E1A}" type="presParOf" srcId="{E7920B70-7E42-4CDF-9DC2-054B6B31ABF7}" destId="{BB3077B1-9BF5-4607-BF87-8B4DD2A07BF3}" srcOrd="1" destOrd="0" presId="urn:microsoft.com/office/officeart/2005/8/layout/hProcess9"/>
    <dgm:cxn modelId="{1345C299-7CAD-45E4-B10D-0AEFAF17D7C7}" type="presParOf" srcId="{BB3077B1-9BF5-4607-BF87-8B4DD2A07BF3}" destId="{D8D6EC2E-8C18-4CAE-8008-E9E9CC2C3B70}" srcOrd="0" destOrd="0" presId="urn:microsoft.com/office/officeart/2005/8/layout/hProcess9"/>
    <dgm:cxn modelId="{95F83E2F-C08D-4A55-A7C9-CE7D780D9371}" type="presParOf" srcId="{BB3077B1-9BF5-4607-BF87-8B4DD2A07BF3}" destId="{B1C26641-219F-41B9-B0DD-9E7B8030183E}" srcOrd="1" destOrd="0" presId="urn:microsoft.com/office/officeart/2005/8/layout/hProcess9"/>
    <dgm:cxn modelId="{AA66C7A5-6A6A-4F4C-9333-8312362FE1E7}" type="presParOf" srcId="{BB3077B1-9BF5-4607-BF87-8B4DD2A07BF3}" destId="{3D30EB4A-A64E-4245-94D9-E318DBB92110}" srcOrd="2" destOrd="0" presId="urn:microsoft.com/office/officeart/2005/8/layout/hProcess9"/>
    <dgm:cxn modelId="{A519A152-E490-465C-A685-2C07720D6CE4}" type="presParOf" srcId="{BB3077B1-9BF5-4607-BF87-8B4DD2A07BF3}" destId="{D308CEB0-8446-4A5E-B75C-575E26ADA97E}" srcOrd="3" destOrd="0" presId="urn:microsoft.com/office/officeart/2005/8/layout/hProcess9"/>
    <dgm:cxn modelId="{7F9E77DD-A5D3-4959-AD79-EB220B16E014}" type="presParOf" srcId="{BB3077B1-9BF5-4607-BF87-8B4DD2A07BF3}" destId="{4CCE8813-E49F-426C-8894-05DFE5637F0F}" srcOrd="4" destOrd="0" presId="urn:microsoft.com/office/officeart/2005/8/layout/hProcess9"/>
    <dgm:cxn modelId="{A62E307C-F216-4934-BC1E-FB13993A06B2}" type="presParOf" srcId="{BB3077B1-9BF5-4607-BF87-8B4DD2A07BF3}" destId="{6F9023D9-698E-4178-BE91-E95F81E7BFB7}" srcOrd="5" destOrd="0" presId="urn:microsoft.com/office/officeart/2005/8/layout/hProcess9"/>
    <dgm:cxn modelId="{A9F1D3D6-BBD5-4150-97B4-1AEE97BD8589}" type="presParOf" srcId="{BB3077B1-9BF5-4607-BF87-8B4DD2A07BF3}" destId="{1799591E-D842-4C73-AA1F-50F55AAE8B8C}" srcOrd="6" destOrd="0" presId="urn:microsoft.com/office/officeart/2005/8/layout/hProcess9"/>
    <dgm:cxn modelId="{A6AC7561-D31A-489A-A26B-9C9111429649}" type="presParOf" srcId="{BB3077B1-9BF5-4607-BF87-8B4DD2A07BF3}" destId="{9BCBFF3E-AB4B-4F15-A25F-80089FC621BF}" srcOrd="7" destOrd="0" presId="urn:microsoft.com/office/officeart/2005/8/layout/hProcess9"/>
    <dgm:cxn modelId="{4FFAEC4B-F0B3-4DE5-B909-2E5A1AF641E6}" type="presParOf" srcId="{BB3077B1-9BF5-4607-BF87-8B4DD2A07BF3}" destId="{84D71C06-1897-4728-BDB3-CB9F83A3574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12F4F-44FA-4C98-BC23-60903560239A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6EC2E-8C18-4CAE-8008-E9E9CC2C3B70}">
      <dsp:nvSpPr>
        <dsp:cNvPr id="0" name=""/>
        <dsp:cNvSpPr/>
      </dsp:nvSpPr>
      <dsp:spPr>
        <a:xfrm>
          <a:off x="984" y="1625600"/>
          <a:ext cx="155099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Description</a:t>
          </a:r>
          <a:endParaRPr lang="pt-BR" sz="1900" kern="1200" dirty="0"/>
        </a:p>
      </dsp:txBody>
      <dsp:txXfrm>
        <a:off x="76697" y="1701313"/>
        <a:ext cx="1399564" cy="2016040"/>
      </dsp:txXfrm>
    </dsp:sp>
    <dsp:sp modelId="{3D30EB4A-A64E-4245-94D9-E318DBB92110}">
      <dsp:nvSpPr>
        <dsp:cNvPr id="0" name=""/>
        <dsp:cNvSpPr/>
      </dsp:nvSpPr>
      <dsp:spPr>
        <a:xfrm>
          <a:off x="1644744" y="1625600"/>
          <a:ext cx="155099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Setup</a:t>
          </a:r>
        </a:p>
      </dsp:txBody>
      <dsp:txXfrm>
        <a:off x="1720457" y="1701313"/>
        <a:ext cx="1399564" cy="2016040"/>
      </dsp:txXfrm>
    </dsp:sp>
    <dsp:sp modelId="{4CCE8813-E49F-426C-8894-05DFE5637F0F}">
      <dsp:nvSpPr>
        <dsp:cNvPr id="0" name=""/>
        <dsp:cNvSpPr/>
      </dsp:nvSpPr>
      <dsp:spPr>
        <a:xfrm>
          <a:off x="3288504" y="1625600"/>
          <a:ext cx="155099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Tasks</a:t>
          </a:r>
          <a:r>
            <a:rPr lang="pt-BR" sz="1900" kern="1200" dirty="0"/>
            <a:t> (</a:t>
          </a:r>
          <a:r>
            <a:rPr lang="pt-BR" sz="1900" kern="1200" dirty="0" err="1"/>
            <a:t>Comments</a:t>
          </a:r>
          <a:r>
            <a:rPr lang="pt-BR" sz="1900" kern="1200" dirty="0"/>
            <a:t>)</a:t>
          </a:r>
        </a:p>
      </dsp:txBody>
      <dsp:txXfrm>
        <a:off x="3364217" y="1701313"/>
        <a:ext cx="1399564" cy="2016040"/>
      </dsp:txXfrm>
    </dsp:sp>
    <dsp:sp modelId="{1799591E-D842-4C73-AA1F-50F55AAE8B8C}">
      <dsp:nvSpPr>
        <dsp:cNvPr id="0" name=""/>
        <dsp:cNvSpPr/>
      </dsp:nvSpPr>
      <dsp:spPr>
        <a:xfrm>
          <a:off x="4932264" y="1625600"/>
          <a:ext cx="155099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Project </a:t>
          </a:r>
          <a:r>
            <a:rPr lang="pt-BR" sz="1900" kern="1200" dirty="0" err="1"/>
            <a:t>Mgmt</a:t>
          </a:r>
          <a:endParaRPr lang="pt-BR" sz="1900" kern="1200" dirty="0"/>
        </a:p>
      </dsp:txBody>
      <dsp:txXfrm>
        <a:off x="5007977" y="1701313"/>
        <a:ext cx="1399564" cy="2016040"/>
      </dsp:txXfrm>
    </dsp:sp>
    <dsp:sp modelId="{84D71C06-1897-4728-BDB3-CB9F83A3574E}">
      <dsp:nvSpPr>
        <dsp:cNvPr id="0" name=""/>
        <dsp:cNvSpPr/>
      </dsp:nvSpPr>
      <dsp:spPr>
        <a:xfrm>
          <a:off x="6576024" y="1625600"/>
          <a:ext cx="155099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Acceptance</a:t>
          </a:r>
          <a:r>
            <a:rPr lang="pt-BR" sz="1900" kern="1200" dirty="0"/>
            <a:t> </a:t>
          </a:r>
        </a:p>
      </dsp:txBody>
      <dsp:txXfrm>
        <a:off x="6651737" y="1701313"/>
        <a:ext cx="1399564" cy="2016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01DCD-2FD0-D47B-901B-367C9F162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2B1BC0-46F5-320B-273E-F0B063F65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56CC3C-DF72-EE31-FC27-6AB771CA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E2DB3-039F-2EF1-A73E-77E843E4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E2D06-03A0-7BBB-B98B-E19EA869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91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DE2EC-74BC-072B-D60B-57DF8F04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D2817F-E9C9-56A6-90FB-6A8BF3EA4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733BF9-88D9-43DA-9D4A-70D50891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C292DE-C53E-C628-2BFA-E15BC75A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C399B0-0CEC-09F4-CE99-DCE71EED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42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FC16B3-3B0E-67BC-1FE5-7087AF4AA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DF6BCC-E2A0-390C-1ACC-9F36F9956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19F7EE-9B72-AC70-2744-591B4499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944CA0-44CC-9603-0123-6291C9F1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7DA55-1040-ACF9-C703-DB50C8E3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59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9338F-BEC3-97E2-A7F8-2F752F76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2E49C-AE11-4D75-6EE7-BDF171F7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FD841-615A-5F1F-1FAD-9D27E38A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DFA36C-434D-8187-D302-F54B22CC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6F15EA-D2CE-C7C3-37EB-D60DE477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C8CC4-19BC-4DA3-A346-94202CAE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3895CD-1137-94B7-8020-CEDC7746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BBB15-DBD3-D443-D54A-EC01F13C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018DFA-7D99-8A84-27F5-5B8C18E4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F69564-944A-31A2-64EC-C936E7E6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58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D373A-A18F-9C9B-506E-523213F4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908DD3-EBF6-6575-DC92-5A166B8B4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371D5B-6A16-399F-443B-42EACF544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1B3076-823B-3A8E-956F-6069F6A8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7C2FE3-265C-7817-1FA2-150A4261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96A743-D07C-BDFA-1A9D-8747ED5F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88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F7E6-EF85-7CB3-6CF5-20C89220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D94968-B7B6-14E2-C7A3-F9FE22AEC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71BDE2-ACF9-5E34-D0A4-B7D522C9F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BD13C1-D422-3179-8A77-6208C4431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92AF0E-F94A-A979-8AC3-599BEF303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4CD1DE-52C5-2B6E-AE7F-9E9CF7FF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046AA1-F6FA-F467-F6F5-2A58B2E8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F5CAB4-546F-7FE4-445B-9D57CDBC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89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AA1E3-BA56-B7AE-7159-C18FC275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EC9EF0-84E2-C89A-6502-F89C3034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E26F26-9C66-678E-EBBD-B1EA06A4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C2E1B9-22D0-75BF-C150-A2E4E20B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4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CD00AC-F491-6108-99C9-6A70F2B3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5FB093-B1EB-054E-C245-A343278F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02BC53-FFFF-44C7-0182-D594B62A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7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1F0A5-BC80-2C2A-9233-7ED587FB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6E9E4-1AC2-505C-C792-D519F1B4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284D84-A02E-4328-53C8-E5E35125C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ACECF9-CDB0-D087-867E-E503D420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4137D8-9834-A6E2-D707-81681E49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C3631D-B928-5F39-17B3-D80465D7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90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992AE-C782-3B05-D9D6-F1DF6220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612063-977D-19A0-8AD5-BA5FF6110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BCFCE4-78A7-FD48-D14F-EF42573EA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DB0E20-AD50-0352-E6FF-644DCA5B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5426C5-124E-1767-EAEC-77F317DE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8F47EF-071A-6A14-4B86-756D0DCE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87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98B6F2-5484-71FC-4CFA-E6F82EBA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4193A4-AE43-572C-EC2A-57487955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84B1D2-BEF7-3488-5462-9434E63E3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D152E-87CF-46B2-B789-151B8AAC1DA0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37C556-74B0-D38F-A642-6C2300053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535B4-6EF1-15AE-FF69-30CE67F8F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3A1E-D9CF-45E9-8B7B-CF7523CBA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emf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C7CC667-1B38-43F2-9655-F54D00E95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33510"/>
              </p:ext>
            </p:extLst>
          </p:nvPr>
        </p:nvGraphicFramePr>
        <p:xfrm>
          <a:off x="530262" y="1083736"/>
          <a:ext cx="5770034" cy="4334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1">
                  <a:extLst>
                    <a:ext uri="{9D8B030D-6E8A-4147-A177-3AD203B41FA5}">
                      <a16:colId xmlns:a16="http://schemas.microsoft.com/office/drawing/2014/main" val="1043360793"/>
                    </a:ext>
                  </a:extLst>
                </a:gridCol>
                <a:gridCol w="4881033">
                  <a:extLst>
                    <a:ext uri="{9D8B030D-6E8A-4147-A177-3AD203B41FA5}">
                      <a16:colId xmlns:a16="http://schemas.microsoft.com/office/drawing/2014/main" val="650247764"/>
                    </a:ext>
                  </a:extLst>
                </a:gridCol>
              </a:tblGrid>
              <a:tr h="745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Inependet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Considering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stories X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Y, it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has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implemnt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them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any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53836"/>
                  </a:ext>
                </a:extLst>
              </a:tr>
              <a:tr h="6815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Negotiable</a:t>
                      </a:r>
                      <a:r>
                        <a:rPr lang="pt-BR" b="1" dirty="0"/>
                        <a:t>: </a:t>
                      </a:r>
                      <a:r>
                        <a:rPr lang="en-US" b="0" dirty="0"/>
                        <a:t>Conversation, conversation and... during iteration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068632"/>
                  </a:ext>
                </a:extLst>
              </a:tr>
              <a:tr h="7323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Value</a:t>
                      </a:r>
                      <a:r>
                        <a:rPr lang="pt-BR" b="1" dirty="0"/>
                        <a:t>: </a:t>
                      </a:r>
                      <a:r>
                        <a:rPr lang="pt-BR" b="0" dirty="0" err="1"/>
                        <a:t>Value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aggregation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mindset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0727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Estimate</a:t>
                      </a:r>
                      <a:r>
                        <a:rPr lang="pt-BR" b="1" dirty="0"/>
                        <a:t>: </a:t>
                      </a:r>
                      <a:r>
                        <a:rPr lang="pt-BR" b="0" dirty="0" err="1"/>
                        <a:t>Permit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to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estimate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the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size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56680"/>
                  </a:ext>
                </a:extLst>
              </a:tr>
              <a:tr h="7027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Succinct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be succinct to facilitate the understanding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406479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Testable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testable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permits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objective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acceptance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466456"/>
                  </a:ext>
                </a:extLst>
              </a:tr>
            </a:tbl>
          </a:graphicData>
        </a:graphic>
      </p:graphicFrame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BA093849-97C1-EE03-0B95-447314B428CD}"/>
              </a:ext>
            </a:extLst>
          </p:cNvPr>
          <p:cNvSpPr/>
          <p:nvPr/>
        </p:nvSpPr>
        <p:spPr>
          <a:xfrm>
            <a:off x="679216" y="1152257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69E7E211-5890-16AC-8E1C-96D212E52B38}"/>
              </a:ext>
            </a:extLst>
          </p:cNvPr>
          <p:cNvSpPr/>
          <p:nvPr/>
        </p:nvSpPr>
        <p:spPr>
          <a:xfrm>
            <a:off x="679215" y="1862668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8D1F365-12CD-1D26-307D-2A519C6EDFB5}"/>
              </a:ext>
            </a:extLst>
          </p:cNvPr>
          <p:cNvSpPr/>
          <p:nvPr/>
        </p:nvSpPr>
        <p:spPr>
          <a:xfrm>
            <a:off x="679215" y="2567516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7591CE80-EA63-92B0-EA42-9BAB15636ABC}"/>
              </a:ext>
            </a:extLst>
          </p:cNvPr>
          <p:cNvSpPr/>
          <p:nvPr/>
        </p:nvSpPr>
        <p:spPr>
          <a:xfrm>
            <a:off x="679214" y="3301995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66D9963B-E752-97AB-CC1D-F65C9BDC4397}"/>
              </a:ext>
            </a:extLst>
          </p:cNvPr>
          <p:cNvSpPr/>
          <p:nvPr/>
        </p:nvSpPr>
        <p:spPr>
          <a:xfrm>
            <a:off x="695358" y="4036474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5356C711-61B7-BC08-4DD4-F10C3F9F3B1F}"/>
              </a:ext>
            </a:extLst>
          </p:cNvPr>
          <p:cNvSpPr/>
          <p:nvPr/>
        </p:nvSpPr>
        <p:spPr>
          <a:xfrm>
            <a:off x="679213" y="4741322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3686675-23A2-1D33-A7F2-002D7898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14" y="1152257"/>
            <a:ext cx="5791702" cy="4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C7CC667-1B38-43F2-9655-F54D00E95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38707"/>
              </p:ext>
            </p:extLst>
          </p:nvPr>
        </p:nvGraphicFramePr>
        <p:xfrm>
          <a:off x="530262" y="1083736"/>
          <a:ext cx="10447508" cy="4334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1">
                  <a:extLst>
                    <a:ext uri="{9D8B030D-6E8A-4147-A177-3AD203B41FA5}">
                      <a16:colId xmlns:a16="http://schemas.microsoft.com/office/drawing/2014/main" val="1043360793"/>
                    </a:ext>
                  </a:extLst>
                </a:gridCol>
                <a:gridCol w="9558507">
                  <a:extLst>
                    <a:ext uri="{9D8B030D-6E8A-4147-A177-3AD203B41FA5}">
                      <a16:colId xmlns:a16="http://schemas.microsoft.com/office/drawing/2014/main" val="650247764"/>
                    </a:ext>
                  </a:extLst>
                </a:gridCol>
              </a:tblGrid>
              <a:tr h="745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Inependet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Considering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stories X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Y, it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has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implemnt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them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any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53836"/>
                  </a:ext>
                </a:extLst>
              </a:tr>
              <a:tr h="6815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Negotiable</a:t>
                      </a:r>
                      <a:r>
                        <a:rPr lang="pt-BR" b="1" dirty="0"/>
                        <a:t>: </a:t>
                      </a:r>
                      <a:r>
                        <a:rPr lang="en-US" b="0" dirty="0"/>
                        <a:t>Conversation, conversation and... during iteration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068632"/>
                  </a:ext>
                </a:extLst>
              </a:tr>
              <a:tr h="7323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Value</a:t>
                      </a:r>
                      <a:r>
                        <a:rPr lang="pt-BR" b="1" dirty="0"/>
                        <a:t>: </a:t>
                      </a:r>
                      <a:r>
                        <a:rPr lang="pt-BR" b="0" dirty="0" err="1"/>
                        <a:t>Value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aggregation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mindset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0727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b="1" dirty="0" err="1"/>
                        <a:t>Estimate</a:t>
                      </a:r>
                      <a:r>
                        <a:rPr lang="pt-BR" b="1" dirty="0"/>
                        <a:t>: </a:t>
                      </a:r>
                      <a:r>
                        <a:rPr lang="pt-BR" b="0" dirty="0" err="1"/>
                        <a:t>Permit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to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estimate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the</a:t>
                      </a:r>
                      <a:r>
                        <a:rPr lang="pt-BR" b="0" dirty="0"/>
                        <a:t> </a:t>
                      </a:r>
                      <a:r>
                        <a:rPr lang="pt-BR" b="0" dirty="0" err="1"/>
                        <a:t>size</a:t>
                      </a:r>
                      <a:endParaRPr lang="pt-B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56680"/>
                  </a:ext>
                </a:extLst>
              </a:tr>
              <a:tr h="7027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Succinct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be succinct to facilitate the understanding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406479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Testable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testable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permits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objective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acceptance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  <a:endParaRPr lang="pt-BR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466456"/>
                  </a:ext>
                </a:extLst>
              </a:tr>
            </a:tbl>
          </a:graphicData>
        </a:graphic>
      </p:graphicFrame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BA093849-97C1-EE03-0B95-447314B428CD}"/>
              </a:ext>
            </a:extLst>
          </p:cNvPr>
          <p:cNvSpPr/>
          <p:nvPr/>
        </p:nvSpPr>
        <p:spPr>
          <a:xfrm>
            <a:off x="679216" y="1152257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69E7E211-5890-16AC-8E1C-96D212E52B38}"/>
              </a:ext>
            </a:extLst>
          </p:cNvPr>
          <p:cNvSpPr/>
          <p:nvPr/>
        </p:nvSpPr>
        <p:spPr>
          <a:xfrm>
            <a:off x="679215" y="1862668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8D1F365-12CD-1D26-307D-2A519C6EDFB5}"/>
              </a:ext>
            </a:extLst>
          </p:cNvPr>
          <p:cNvSpPr/>
          <p:nvPr/>
        </p:nvSpPr>
        <p:spPr>
          <a:xfrm>
            <a:off x="679215" y="2567516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7591CE80-EA63-92B0-EA42-9BAB15636ABC}"/>
              </a:ext>
            </a:extLst>
          </p:cNvPr>
          <p:cNvSpPr/>
          <p:nvPr/>
        </p:nvSpPr>
        <p:spPr>
          <a:xfrm>
            <a:off x="679214" y="3301995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66D9963B-E752-97AB-CC1D-F65C9BDC4397}"/>
              </a:ext>
            </a:extLst>
          </p:cNvPr>
          <p:cNvSpPr/>
          <p:nvPr/>
        </p:nvSpPr>
        <p:spPr>
          <a:xfrm>
            <a:off x="695358" y="4036474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5356C711-61B7-BC08-4DD4-F10C3F9F3B1F}"/>
              </a:ext>
            </a:extLst>
          </p:cNvPr>
          <p:cNvSpPr/>
          <p:nvPr/>
        </p:nvSpPr>
        <p:spPr>
          <a:xfrm>
            <a:off x="679213" y="4741322"/>
            <a:ext cx="612259" cy="612259"/>
          </a:xfrm>
          <a:prstGeom prst="flowChartConnector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3683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E144AD3-BC4F-C56D-4023-3E73924A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37" y="1075175"/>
            <a:ext cx="9633445" cy="442935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E485131-C7C9-B4EF-8BC5-88F4E3DBD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40" y="1075175"/>
            <a:ext cx="698536" cy="44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0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D7C7F30-F6F8-781D-28B4-3CC52A7E5A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3162996"/>
              </p:ext>
            </p:extLst>
          </p:nvPr>
        </p:nvGraphicFramePr>
        <p:xfrm>
          <a:off x="3398655" y="9631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60AF70D0-FFB1-1957-C783-ED99FC6A89E6}"/>
              </a:ext>
            </a:extLst>
          </p:cNvPr>
          <p:cNvSpPr/>
          <p:nvPr/>
        </p:nvSpPr>
        <p:spPr>
          <a:xfrm>
            <a:off x="3399908" y="963178"/>
            <a:ext cx="8091261" cy="5418667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8279E83-D457-03D8-0406-A3AA061A5740}"/>
              </a:ext>
            </a:extLst>
          </p:cNvPr>
          <p:cNvSpPr txBox="1"/>
          <p:nvPr/>
        </p:nvSpPr>
        <p:spPr>
          <a:xfrm>
            <a:off x="1073001" y="3741848"/>
            <a:ext cx="1481877" cy="31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D04B1D3-D728-62C0-D229-7D6796E57B90}"/>
              </a:ext>
            </a:extLst>
          </p:cNvPr>
          <p:cNvSpPr txBox="1"/>
          <p:nvPr/>
        </p:nvSpPr>
        <p:spPr>
          <a:xfrm>
            <a:off x="1205547" y="2344757"/>
            <a:ext cx="1295997" cy="50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FEATURE </a:t>
            </a:r>
            <a:r>
              <a:rPr lang="pt-BR" sz="1400" dirty="0"/>
              <a:t>(Branch)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48C011D9-19A6-F479-4BEE-36B6AFF8D821}"/>
              </a:ext>
            </a:extLst>
          </p:cNvPr>
          <p:cNvCxnSpPr>
            <a:cxnSpLocks/>
          </p:cNvCxnSpPr>
          <p:nvPr/>
        </p:nvCxnSpPr>
        <p:spPr>
          <a:xfrm flipH="1">
            <a:off x="1862867" y="2028608"/>
            <a:ext cx="2" cy="340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3881F25-ED3E-209A-9A13-0948EE2ECE57}"/>
              </a:ext>
            </a:extLst>
          </p:cNvPr>
          <p:cNvSpPr txBox="1"/>
          <p:nvPr/>
        </p:nvSpPr>
        <p:spPr>
          <a:xfrm>
            <a:off x="618308" y="1469902"/>
            <a:ext cx="2613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</a:t>
            </a:r>
          </a:p>
          <a:p>
            <a:pPr algn="ctr"/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(Bug,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Enabler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NFReq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8" name="Gráfico 37" descr="Abrir pasta com preenchimento sólido">
            <a:extLst>
              <a:ext uri="{FF2B5EF4-FFF2-40B4-BE49-F238E27FC236}">
                <a16:creationId xmlns:a16="http://schemas.microsoft.com/office/drawing/2014/main" id="{601BADB1-551A-EE06-7FDC-C4495B4E1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68721" y="3004335"/>
            <a:ext cx="922298" cy="922298"/>
          </a:xfrm>
          <a:prstGeom prst="rect">
            <a:avLst/>
          </a:prstGeom>
        </p:spPr>
      </p:pic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764DD0E-B614-A038-5154-0311DFBE187E}"/>
              </a:ext>
            </a:extLst>
          </p:cNvPr>
          <p:cNvCxnSpPr>
            <a:cxnSpLocks/>
          </p:cNvCxnSpPr>
          <p:nvPr/>
        </p:nvCxnSpPr>
        <p:spPr>
          <a:xfrm flipH="1">
            <a:off x="1836363" y="2901377"/>
            <a:ext cx="2" cy="340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3104B29-D8E6-081B-578F-5442965D0C13}"/>
              </a:ext>
            </a:extLst>
          </p:cNvPr>
          <p:cNvSpPr txBox="1"/>
          <p:nvPr/>
        </p:nvSpPr>
        <p:spPr>
          <a:xfrm>
            <a:off x="1135761" y="4903626"/>
            <a:ext cx="12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PROJECT</a:t>
            </a:r>
          </a:p>
        </p:txBody>
      </p:sp>
      <p:pic>
        <p:nvPicPr>
          <p:cNvPr id="43" name="Gráfico 42" descr="Abrir pasta com preenchimento sólido">
            <a:extLst>
              <a:ext uri="{FF2B5EF4-FFF2-40B4-BE49-F238E27FC236}">
                <a16:creationId xmlns:a16="http://schemas.microsoft.com/office/drawing/2014/main" id="{D5EE24DA-88EF-2660-8756-CCDAEDF18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0362" y="4175455"/>
            <a:ext cx="922298" cy="922298"/>
          </a:xfrm>
          <a:prstGeom prst="rect">
            <a:avLst/>
          </a:prstGeom>
        </p:spPr>
      </p:pic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9DA934A4-4552-3219-7936-0C4FBDCAA266}"/>
              </a:ext>
            </a:extLst>
          </p:cNvPr>
          <p:cNvCxnSpPr>
            <a:cxnSpLocks/>
          </p:cNvCxnSpPr>
          <p:nvPr/>
        </p:nvCxnSpPr>
        <p:spPr>
          <a:xfrm flipH="1">
            <a:off x="1811511" y="4083923"/>
            <a:ext cx="2" cy="340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5C31CE9-6CF2-ADF2-105F-9692F99A2689}"/>
              </a:ext>
            </a:extLst>
          </p:cNvPr>
          <p:cNvSpPr txBox="1"/>
          <p:nvPr/>
        </p:nvSpPr>
        <p:spPr>
          <a:xfrm>
            <a:off x="1049616" y="6054039"/>
            <a:ext cx="12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RELEASE</a:t>
            </a:r>
          </a:p>
        </p:txBody>
      </p:sp>
      <p:pic>
        <p:nvPicPr>
          <p:cNvPr id="46" name="Gráfico 45" descr="Abrir pasta com preenchimento sólido">
            <a:extLst>
              <a:ext uri="{FF2B5EF4-FFF2-40B4-BE49-F238E27FC236}">
                <a16:creationId xmlns:a16="http://schemas.microsoft.com/office/drawing/2014/main" id="{ECD5ACCF-8D9B-B6C6-C320-453804D70D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23856" y="5301018"/>
            <a:ext cx="922298" cy="922298"/>
          </a:xfrm>
          <a:prstGeom prst="rect">
            <a:avLst/>
          </a:prstGeom>
        </p:spPr>
      </p:pic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AF1B2753-B867-FD05-93CF-D5A9DD74B761}"/>
              </a:ext>
            </a:extLst>
          </p:cNvPr>
          <p:cNvCxnSpPr>
            <a:cxnSpLocks/>
          </p:cNvCxnSpPr>
          <p:nvPr/>
        </p:nvCxnSpPr>
        <p:spPr>
          <a:xfrm flipH="1">
            <a:off x="1785005" y="5225275"/>
            <a:ext cx="2" cy="340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E17D0AEF-D431-0629-B6EE-893FE6BFC1A5}"/>
              </a:ext>
            </a:extLst>
          </p:cNvPr>
          <p:cNvSpPr/>
          <p:nvPr/>
        </p:nvSpPr>
        <p:spPr>
          <a:xfrm>
            <a:off x="586428" y="963177"/>
            <a:ext cx="2628900" cy="5418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59367A-9F27-42AB-0A1D-0D1F67FA810E}"/>
              </a:ext>
            </a:extLst>
          </p:cNvPr>
          <p:cNvSpPr txBox="1"/>
          <p:nvPr/>
        </p:nvSpPr>
        <p:spPr>
          <a:xfrm>
            <a:off x="3562654" y="715209"/>
            <a:ext cx="42738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Funcional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2AD376F-ECDB-1328-1258-707DF8D0C924}"/>
              </a:ext>
            </a:extLst>
          </p:cNvPr>
          <p:cNvSpPr txBox="1"/>
          <p:nvPr/>
        </p:nvSpPr>
        <p:spPr>
          <a:xfrm>
            <a:off x="774616" y="715209"/>
            <a:ext cx="14980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71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A18F82-D470-6D5E-1A7E-6545ADA9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69" y="527052"/>
            <a:ext cx="10955462" cy="58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7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Inseto sob lupa estrutura de tópicos">
            <a:extLst>
              <a:ext uri="{FF2B5EF4-FFF2-40B4-BE49-F238E27FC236}">
                <a16:creationId xmlns:a16="http://schemas.microsoft.com/office/drawing/2014/main" id="{A08F1F80-D2B1-145A-4A93-6063BB32D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034" y="790162"/>
            <a:ext cx="914400" cy="914400"/>
          </a:xfrm>
          <a:prstGeom prst="rect">
            <a:avLst/>
          </a:prstGeom>
        </p:spPr>
      </p:pic>
      <p:pic>
        <p:nvPicPr>
          <p:cNvPr id="7" name="Gráfico 6" descr="Pessoa com ideia estrutura de tópicos">
            <a:extLst>
              <a:ext uri="{FF2B5EF4-FFF2-40B4-BE49-F238E27FC236}">
                <a16:creationId xmlns:a16="http://schemas.microsoft.com/office/drawing/2014/main" id="{CA3196C3-B5CD-E4E2-0F94-8CB2A183B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0092" y="721072"/>
            <a:ext cx="914400" cy="914400"/>
          </a:xfrm>
          <a:prstGeom prst="rect">
            <a:avLst/>
          </a:prstGeom>
        </p:spPr>
      </p:pic>
      <p:pic>
        <p:nvPicPr>
          <p:cNvPr id="11" name="Gráfico 10" descr="Fantasma estrutura de tópicos">
            <a:extLst>
              <a:ext uri="{FF2B5EF4-FFF2-40B4-BE49-F238E27FC236}">
                <a16:creationId xmlns:a16="http://schemas.microsoft.com/office/drawing/2014/main" id="{08ABB3C9-E3A3-308F-B45E-92B558D1D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2913" y="721072"/>
            <a:ext cx="914400" cy="9144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765BB98-3A1F-1067-5DA3-D5CFF78A57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573" y="4309095"/>
            <a:ext cx="4578350" cy="16986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8848FE3-A960-DE18-2D9C-5559E2CB41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0388" y="4403517"/>
            <a:ext cx="3219450" cy="1698625"/>
          </a:xfrm>
          <a:prstGeom prst="rect">
            <a:avLst/>
          </a:prstGeom>
        </p:spPr>
      </p:pic>
      <p:pic>
        <p:nvPicPr>
          <p:cNvPr id="17" name="Gráfico 16" descr="Bússola estrutura de tópicos">
            <a:extLst>
              <a:ext uri="{FF2B5EF4-FFF2-40B4-BE49-F238E27FC236}">
                <a16:creationId xmlns:a16="http://schemas.microsoft.com/office/drawing/2014/main" id="{7BB52F15-1DCD-1946-FC63-A3E8073770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81192" y="755858"/>
            <a:ext cx="914400" cy="914400"/>
          </a:xfrm>
          <a:prstGeom prst="rect">
            <a:avLst/>
          </a:prstGeom>
        </p:spPr>
      </p:pic>
      <p:pic>
        <p:nvPicPr>
          <p:cNvPr id="19" name="Gráfico 18" descr="Obstáculo estrutura de tópicos">
            <a:extLst>
              <a:ext uri="{FF2B5EF4-FFF2-40B4-BE49-F238E27FC236}">
                <a16:creationId xmlns:a16="http://schemas.microsoft.com/office/drawing/2014/main" id="{1D0026FB-E4AF-4E31-1703-4FFE2C8CAB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04013" y="721072"/>
            <a:ext cx="914400" cy="914400"/>
          </a:xfrm>
          <a:prstGeom prst="rect">
            <a:avLst/>
          </a:prstGeom>
        </p:spPr>
      </p:pic>
      <p:pic>
        <p:nvPicPr>
          <p:cNvPr id="21" name="Gráfico 20" descr="Paisagem de Floresta estrutura de tópicos">
            <a:extLst>
              <a:ext uri="{FF2B5EF4-FFF2-40B4-BE49-F238E27FC236}">
                <a16:creationId xmlns:a16="http://schemas.microsoft.com/office/drawing/2014/main" id="{110DC57F-0606-B091-52D4-9BCD3CDC82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27750" y="755858"/>
            <a:ext cx="914400" cy="914400"/>
          </a:xfrm>
          <a:prstGeom prst="rect">
            <a:avLst/>
          </a:prstGeom>
        </p:spPr>
      </p:pic>
      <p:pic>
        <p:nvPicPr>
          <p:cNvPr id="3" name="Gráfico 2" descr="Cronômetro com preenchimento sólido">
            <a:extLst>
              <a:ext uri="{FF2B5EF4-FFF2-40B4-BE49-F238E27FC236}">
                <a16:creationId xmlns:a16="http://schemas.microsoft.com/office/drawing/2014/main" id="{B5C56E75-46C2-4C0C-316B-ECF0BFA960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20267" y="2307166"/>
            <a:ext cx="914400" cy="914400"/>
          </a:xfrm>
          <a:prstGeom prst="rect">
            <a:avLst/>
          </a:prstGeom>
        </p:spPr>
      </p:pic>
      <p:pic>
        <p:nvPicPr>
          <p:cNvPr id="9" name="Gráfico 8" descr="Cronômetro 75% com preenchimento sólido">
            <a:extLst>
              <a:ext uri="{FF2B5EF4-FFF2-40B4-BE49-F238E27FC236}">
                <a16:creationId xmlns:a16="http://schemas.microsoft.com/office/drawing/2014/main" id="{AAC95784-D83F-7D60-9597-957E205AF2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38392" y="24798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67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5605</TotalTime>
  <Words>166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MOACYR BLONDET</dc:creator>
  <cp:lastModifiedBy>MOACYR BLONDET</cp:lastModifiedBy>
  <cp:revision>5</cp:revision>
  <dcterms:created xsi:type="dcterms:W3CDTF">2024-01-05T05:36:22Z</dcterms:created>
  <dcterms:modified xsi:type="dcterms:W3CDTF">2024-01-17T01:55:22Z</dcterms:modified>
</cp:coreProperties>
</file>