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B8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Stakeholder Report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38404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Generated on September 10, 2025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3886200" y="457200"/>
            <a:ext cx="1371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86200" y="4572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LOGO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Company Story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Company is committed to sustainability excellence. We produce 2 products with a focus on environmental responsibility and transparent reporting. Our journey towards sustainability involves continuous improvement across all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Metrics Dashboard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7200" y="2286000"/>
            <a:ext cx="2560320" cy="1828800"/>
          </a:xfrm>
          <a:prstGeom prst="rect">
            <a:avLst/>
          </a:prstGeom>
          <a:solidFill>
            <a:srgbClr val="F8FAFC"/>
          </a:solidFill>
          <a:ln w="12700">
            <a:solidFill>
              <a:srgbClr val="3B82F6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2560320"/>
            <a:ext cx="2560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65760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Products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3291840" y="2286000"/>
            <a:ext cx="2560320" cy="1828800"/>
          </a:xfrm>
          <a:prstGeom prst="rect">
            <a:avLst/>
          </a:prstGeom>
          <a:solidFill>
            <a:srgbClr val="F8FAFC"/>
          </a:solidFill>
          <a:ln w="12700">
            <a:solidFill>
              <a:srgbClr val="3B82F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291840" y="2560320"/>
            <a:ext cx="2560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3291840" y="329184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291840" y="365760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KPIs Tracked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126480" y="2286000"/>
            <a:ext cx="2560320" cy="1828800"/>
          </a:xfrm>
          <a:prstGeom prst="rect">
            <a:avLst/>
          </a:prstGeom>
          <a:solidFill>
            <a:srgbClr val="F8FAFC"/>
          </a:solidFill>
          <a:ln w="12700">
            <a:solidFill>
              <a:srgbClr val="3B82F6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126480" y="2560320"/>
            <a:ext cx="2560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6126480" y="329184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year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6126480" y="365760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 Period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Carbon Footprint Analysis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28800" y="27432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NaN tonnes CO₂e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457200" y="4572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Scope 1 + 2: 0.0 tonnes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Scope 3: 0.0 tonnes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Sustainability Initiatives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Renewable energy transition</a:t>
            </a:r>
            <a:endParaRPr lang="en-US" sz="1600" dirty="0"/>
          </a:p>
          <a:p>
            <a:pPr algn="l" indent="0" marL="0">
              <a:buNone/>
            </a:pPr>
            <a:endParaRPr lang="en-US" sz="1600" dirty="0"/>
          </a:p>
          <a:p>
            <a:pPr algn="l" indent="0" marL="0">
              <a:buNone/>
            </a:pPr>
            <a:r>
              <a:rPr lang="en-US" sz="16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Waste reduction programs</a:t>
            </a:r>
            <a:endParaRPr lang="en-US" sz="1600" dirty="0"/>
          </a:p>
          <a:p>
            <a:pPr algn="l" indent="0" marL="0">
              <a:buNone/>
            </a:pPr>
            <a:endParaRPr lang="en-US" sz="1600" dirty="0"/>
          </a:p>
          <a:p>
            <a:pPr algn="l" indent="0" marL="0">
              <a:buNone/>
            </a:pPr>
            <a:r>
              <a:rPr lang="en-US" sz="16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Sustainable packaging solutions</a:t>
            </a:r>
            <a:endParaRPr lang="en-US" sz="1600" dirty="0"/>
          </a:p>
          <a:p>
            <a:pPr algn="l" indent="0" marL="0">
              <a:buNone/>
            </a:pPr>
            <a:endParaRPr lang="en-US" sz="1600" dirty="0"/>
          </a:p>
          <a:p>
            <a:pPr algn="l" indent="0" marL="0">
              <a:buNone/>
            </a:pPr>
            <a:r>
              <a:rPr lang="en-US" sz="16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 Carbon offset initiatives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 Progress Tracking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 tracking system enables measurement of sustainability progress across key performance indicators.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Footprint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28800" y="27432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0.0 million liters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457200" y="4572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water footprint analysis across operations and products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for reviewing our sustainability report.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5486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Generated by Drinks Sustainability Platform on 9/10/2025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undefined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Report</dc:title>
  <dc:subject>Sustainability Report - undefined</dc:subject>
  <dc:creator>Drinks Sustainability Platform</dc:creator>
  <cp:lastModifiedBy>Drinks Sustainability Platform</cp:lastModifiedBy>
  <cp:revision>1</cp:revision>
  <dcterms:created xsi:type="dcterms:W3CDTF">2025-09-10T17:31:37Z</dcterms:created>
  <dcterms:modified xsi:type="dcterms:W3CDTF">2025-09-10T17:31:37Z</dcterms:modified>
</cp:coreProperties>
</file>