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000" y="500000"/>
            <a:ext cx="6000000" cy="10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400" b="1" dirty="0" smtClean="0">
                <a:solidFill>
                  <a:srgbClr val="1e293b"/>
                </a:solidFill>
              </a:rPr>
              <a:t>Sustainability Report - 8/21/2025</a:t>
            </a:r>
            <a:endParaRPr lang="en-US"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00000" y="2000000"/>
            <a:ext cx="6000000" cy="6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 smtClean="0">
                <a:solidFill>
                  <a:srgbClr val="64748b"/>
                </a:solidFill>
              </a:rPr>
              <a:t>Demo Company</a:t>
            </a:r>
            <a:endParaRPr lang="en-US"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500000" y="3000000"/>
            <a:ext cx="6000000" cy="4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dirty="0" smtClean="0">
                <a:solidFill>
                  <a:srgbClr val="94a3b8"/>
                </a:solidFill>
              </a:rPr>
              <a:t>Sustainability Report 2025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Key 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000" y="500000"/>
            <a:ext cx="6000000" cy="6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1e293b"/>
                </a:solidFill>
              </a:rPr>
              <a:t>Key Environmental Metrics</a:t>
            </a:r>
            <a:endParaRPr lang="en-US"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00000" y="1500000"/>
            <a:ext cx="6000000" cy="4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0b981"/>
                </a:solidFill>
              </a:rPr>
              <a:t>Carbon Footprint: 500.05 tonnes CO₂e</a:t>
            </a:r>
            <a:endParaRPr lang="en-US" sz="1800" dirty="0"/>
          </a:p>
        </p:txBody>
      </p:sp>
      <p:sp>
        <p:nvSpPr>
          <p:cNvPr id="4" name="Object 4"/>
          <p:cNvSpPr txBox="1"/>
          <p:nvPr/>
        </p:nvSpPr>
        <p:spPr>
          <a:xfrm>
            <a:off x="500000" y="2000000"/>
            <a:ext cx="6000000" cy="4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3b82f6"/>
                </a:solidFill>
              </a:rPr>
              <a:t>Water Usage: 11,700,000 litres</a:t>
            </a:r>
            <a:endParaRPr lang="en-US" sz="1800" dirty="0"/>
          </a:p>
        </p:txBody>
      </p:sp>
      <p:sp>
        <p:nvSpPr>
          <p:cNvPr id="5" name="Object 5"/>
          <p:cNvSpPr txBox="1"/>
          <p:nvPr/>
        </p:nvSpPr>
        <p:spPr>
          <a:xfrm>
            <a:off x="500000" y="2500000"/>
            <a:ext cx="6000000" cy="4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f59e0b"/>
                </a:solidFill>
              </a:rPr>
              <a:t>Waste Generated: 0.1 tonnes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 Slide</vt:lpstr>
      <vt:lpstr>Key Metrics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Sustainability Report - 8/21/2025</dc:title>
  <dc:creator>officegen</dc:creator>
  <cp:lastModifiedBy>officegen</cp:lastModifiedBy>
  <cp:revision>1</cp:revision>
  <dcterms:created xsi:type="dcterms:W3CDTF">2025-08-21T11:28:17Z</dcterms:created>
  <dcterms:modified xsi:type="dcterms:W3CDTF">2025-08-21T11:28:17Z</dcterms:modified>
</cp:coreProperties>
</file>