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B82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Stakeholder Report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38404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4754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Generated on September 10, 2025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3886200" y="457200"/>
            <a:ext cx="137160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886200" y="457200"/>
            <a:ext cx="1371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LOGO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Company Story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8229600" cy="0"/>
          </a:xfrm>
          <a:prstGeom prst="line">
            <a:avLst/>
          </a:prstGeom>
          <a:noFill/>
          <a:ln w="38100">
            <a:solidFill>
              <a:srgbClr val="3B82F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27432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for company_story block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Metrics Dashboard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8229600" cy="0"/>
          </a:xfrm>
          <a:prstGeom prst="line">
            <a:avLst/>
          </a:prstGeom>
          <a:noFill/>
          <a:ln w="38100">
            <a:solidFill>
              <a:srgbClr val="3B82F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27432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for metrics_summary block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Carbon Footprint Analysis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8229600" cy="0"/>
          </a:xfrm>
          <a:prstGeom prst="line">
            <a:avLst/>
          </a:prstGeom>
          <a:noFill/>
          <a:ln w="38100">
            <a:solidFill>
              <a:srgbClr val="3B82F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27432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for carbon_footprint block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Sustainability Initiatives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8229600" cy="0"/>
          </a:xfrm>
          <a:prstGeom prst="line">
            <a:avLst/>
          </a:prstGeom>
          <a:noFill/>
          <a:ln w="38100">
            <a:solidFill>
              <a:srgbClr val="3B82F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27432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for initiatives block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 Progress Tracking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8229600" cy="0"/>
          </a:xfrm>
          <a:prstGeom prst="line">
            <a:avLst/>
          </a:prstGeom>
          <a:noFill/>
          <a:ln w="38100">
            <a:solidFill>
              <a:srgbClr val="3B82F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27432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for kpi_progress block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 Footprint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8229600" cy="0"/>
          </a:xfrm>
          <a:prstGeom prst="line">
            <a:avLst/>
          </a:prstGeom>
          <a:noFill/>
          <a:ln w="38100">
            <a:solidFill>
              <a:srgbClr val="3B82F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27432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for water_usage block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22C55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Summary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 for reviewing our sustainability report.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5486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i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Generated by Drinks Sustainability Platform on 9/10/2025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undefined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 Report</dc:title>
  <dc:subject>Sustainability Report - undefined</dc:subject>
  <dc:creator>Drinks Sustainability Platform</dc:creator>
  <cp:lastModifiedBy>Drinks Sustainability Platform</cp:lastModifiedBy>
  <cp:revision>1</cp:revision>
  <dcterms:created xsi:type="dcterms:W3CDTF">2025-09-10T17:14:52Z</dcterms:created>
  <dcterms:modified xsi:type="dcterms:W3CDTF">2025-09-10T17:14:52Z</dcterms:modified>
</cp:coreProperties>
</file>