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98769-B8E2-4CD7-9DBA-9D3605D7F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618A1-FAD7-4DFB-97E4-FD947D638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5D406-561E-4766-BAC3-47F13A31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062A3-0B21-4E65-95FF-C5BFCA7E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AA421-DCF5-41AF-A9BC-6698DAE7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5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C6C10-42DA-4722-BE4A-C2FE78E1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342A5-3BAA-4452-A67B-27ECBC926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CBE7C-8F07-43F7-B3C0-B7765339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E8650-6529-4793-BF70-76C10621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A92AC-7E51-4C5C-9541-B0B6CA0D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8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75FDC1-D599-4617-84AF-8091DCA9C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69DAD-AC2D-4549-882A-F2CCADFA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2D66A-6C8F-4F50-A362-247589DB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696DA-CA79-4176-8EE5-700ECEDA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E0254-CCCF-4FA1-8CD9-329D69C0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3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36962-FE81-4F5E-8B73-6A451F6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07833-59B6-4454-9B05-EFFB148A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E187C-1F0B-4CA8-8C19-118F669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D59DC-E25A-4A6A-B60E-32A8697A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7F1B6-B441-434D-9665-3EAF874F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0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BA16F-0755-48AB-A8C5-80B9F7F9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92314-F28A-4CF3-9AE4-E3005766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4428B-B349-4B54-A477-A2BAEABD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EB0D5-DAE8-4F65-8DE4-D91D2C95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3BB45-303D-4971-9168-D713EFCE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7467-AA66-41E6-A22A-751121B9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038C4-8AF3-47A2-9D82-19BAAAF56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D822B-F50D-4C26-8740-2EE6610A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5570F-5935-4D15-B996-A27CCBC6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8DBC3-1666-44C7-A126-E09437C3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F5B66-AA95-4C7B-85E2-9EB0B7C6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065EA-C115-4B13-94A1-6225135F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BE700-DB67-49B9-8152-D5634DDDE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9707D-D1AD-41CD-B914-ACE63F1B0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7DBA4F-D72F-4175-88AD-A03BCE922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E6E446-558F-4E91-8BCA-861C2BF7E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F14CA-116A-4BAA-A5F2-32A6A55D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18E5B-5701-411D-9C9E-B1F3BAD4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AF8A65-DC98-4326-803F-267AFE17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37F82-B373-4803-B4FB-D8BA683F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4D732-1040-4DBC-A5B3-27CA027B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C272A9-B9DF-48AA-B981-75648AEB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C33914-96F9-4A7E-9C45-E5DFD98F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0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0375E5-A17D-46ED-853E-91167E7E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34722-84E2-4D65-B165-D829C93F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8E7C2-0887-41DB-85B5-7DF607D0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971CF-4EEF-4C59-9F02-A26D4412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6F98D-9542-47B9-9AA8-1204EF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1789C-EAE0-414E-A6C9-41614151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A56A1-4FC0-44C8-B937-FA57FE04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81A57-BC2A-4BD3-A70D-2ED06CFC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72AD8-BCD5-466D-99E2-B0AB4B60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33B9-5F43-4EDE-951A-ED056C87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41FB6C-1F14-4AE9-8644-DC41BA2CF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03BFD-0956-465B-9DFE-EB76080B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9105B-7403-4F41-91DF-0E02C265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D14E3-8E3F-44C3-952B-2EE341FB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E6D9B6-DF6A-45A4-8423-BD2DB68C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BED894-47E0-46F4-8DC9-A571F58F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A85A9-9B9A-4AF3-947F-DA2D265A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0AA7D-F8BE-44C3-9E8B-FF05CE01C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957E-38F7-4198-A16F-AAFA7B640C5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355E2-2249-4814-A993-61EEE9CCD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6AC-B6F9-4F1D-93E4-737FF77E4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C9DC-CCAE-4DC9-A974-A2BA477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3412-385D-47D4-942A-C94E5D075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81438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紧凑的体素化预制阴影算法的实现与优化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6F1D54-D36E-470B-A1DD-E2586A04A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effectLst>
                  <a:outerShdw blurRad="50800" dist="25400" dir="5400000" algn="ctr" rotWithShape="0">
                    <a:srgbClr val="000000">
                      <a:alpha val="43137"/>
                    </a:srgbClr>
                  </a:outerShdw>
                </a:effectLst>
              </a:rPr>
              <a:t>开题报告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E9A584-865F-46A0-84D4-2EE7CB154190}"/>
              </a:ext>
            </a:extLst>
          </p:cNvPr>
          <p:cNvSpPr txBox="1"/>
          <p:nvPr/>
        </p:nvSpPr>
        <p:spPr>
          <a:xfrm>
            <a:off x="8977062" y="5041050"/>
            <a:ext cx="255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指导老师：季晓慧</a:t>
            </a:r>
            <a:endParaRPr lang="en-US" altLang="zh-CN" b="1" dirty="0"/>
          </a:p>
          <a:p>
            <a:r>
              <a:rPr lang="en-US" altLang="zh-CN" b="1" dirty="0"/>
              <a:t>1004171217</a:t>
            </a:r>
          </a:p>
          <a:p>
            <a:r>
              <a:rPr lang="zh-CN" altLang="en-US" b="1" dirty="0"/>
              <a:t>陈雨航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1538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84317C-1464-4F31-AE2C-829BE3E631EC}"/>
              </a:ext>
            </a:extLst>
          </p:cNvPr>
          <p:cNvSpPr/>
          <p:nvPr/>
        </p:nvSpPr>
        <p:spPr>
          <a:xfrm>
            <a:off x="4888779" y="2967335"/>
            <a:ext cx="24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19485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6C82E4-0922-4FFD-A4E4-09465A82298F}"/>
              </a:ext>
            </a:extLst>
          </p:cNvPr>
          <p:cNvSpPr/>
          <p:nvPr/>
        </p:nvSpPr>
        <p:spPr>
          <a:xfrm>
            <a:off x="674023" y="454954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一、课题目的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1DEFF5-60D1-4EFF-ABB0-25526E6603F6}"/>
              </a:ext>
            </a:extLst>
          </p:cNvPr>
          <p:cNvSpPr/>
          <p:nvPr/>
        </p:nvSpPr>
        <p:spPr>
          <a:xfrm>
            <a:off x="115493" y="1460624"/>
            <a:ext cx="11731097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随着机器性能的逐渐提升和超大场景应用需求的快速增加，各种游</a:t>
            </a:r>
            <a:endParaRPr lang="en-US" altLang="zh-C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戏引擎使用的传统的阴影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实现方案的性能和效果正经受着考验。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在此情景下，各游戏引擎团队提出了多种新的阴影实现方案。本课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题将着力于实现新的静态光源下静态几何体的预计算阴影实现方案。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由于来自于查尔姆斯理工大学的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Erik </a:t>
            </a:r>
            <a:r>
              <a:rPr lang="en-US" altLang="zh-C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Sintorn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团队采用八叉树的数据结构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管理体素化的阴影解决了这一问题。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本课题希望在实际游戏引擎上实现并优化这一算法。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08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898B3-C2F9-481B-834D-2FEE03E1825C}"/>
              </a:ext>
            </a:extLst>
          </p:cNvPr>
          <p:cNvSpPr/>
          <p:nvPr/>
        </p:nvSpPr>
        <p:spPr>
          <a:xfrm>
            <a:off x="674023" y="454954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二、课题意义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070397-F92A-4985-AFF8-34768F7A4AC7}"/>
              </a:ext>
            </a:extLst>
          </p:cNvPr>
          <p:cNvSpPr/>
          <p:nvPr/>
        </p:nvSpPr>
        <p:spPr>
          <a:xfrm>
            <a:off x="115493" y="1460624"/>
            <a:ext cx="1125981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对于如图的所示的场景，使用八叉树管理紧凑的预计算阴影仅需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100MB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的存储空间，而传统的阴影贴图方法需要存储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256k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256k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（即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8192MB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）的阴影贴图。在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1080p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分辨率下，仅需少于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1ms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即可完成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阴影构建工作。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F9B9D-7A12-4F62-BC43-D8FFAC5C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71" y="3429000"/>
            <a:ext cx="10004221" cy="29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550E80-59A1-4C31-8A83-7BE359BEB6FD}"/>
              </a:ext>
            </a:extLst>
          </p:cNvPr>
          <p:cNvSpPr/>
          <p:nvPr/>
        </p:nvSpPr>
        <p:spPr>
          <a:xfrm>
            <a:off x="674023" y="454954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三、研究现状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15E96E-3CB0-454A-A4B2-9B0C2669E3A4}"/>
              </a:ext>
            </a:extLst>
          </p:cNvPr>
          <p:cNvSpPr/>
          <p:nvPr/>
        </p:nvSpPr>
        <p:spPr>
          <a:xfrm>
            <a:off x="115493" y="1460624"/>
            <a:ext cx="11418510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【1】Erik </a:t>
            </a:r>
            <a:r>
              <a:rPr lang="en-US" altLang="zh-C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Sintorn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团队提出了一种基于八叉树管理体素化预制阴影的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数据结构方法，能够更高效的实现预制阴影；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【2】ENGEL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团队提出了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Cascaded Shadow Maps(CSM)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方法根据对象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到观察者的距离提供不同分辨率的深度纹理来解决上述问题。它将相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机的视锥体分割成若干部分，然后为分割的每一部分生成独立的深度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贴图。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25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D99DD1-10A0-4F3B-8B8C-EFABD6BC0398}"/>
              </a:ext>
            </a:extLst>
          </p:cNvPr>
          <p:cNvSpPr/>
          <p:nvPr/>
        </p:nvSpPr>
        <p:spPr>
          <a:xfrm>
            <a:off x="674023" y="454954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四、研究内容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F245AF-FC73-49F7-B275-DE48441E3374}"/>
              </a:ext>
            </a:extLst>
          </p:cNvPr>
          <p:cNvSpPr/>
          <p:nvPr/>
        </p:nvSpPr>
        <p:spPr>
          <a:xfrm>
            <a:off x="115493" y="1460624"/>
            <a:ext cx="11710257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1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、实现八叉树数据结构对体素化的预制阴影进行管理；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2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、将该方法投入到实际游戏引擎（如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unity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unreal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）中，对该方法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的实际应用效果进行测试评估；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3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、针对于实际应用场景，对该算法进行优化，目前具体的策略为：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）对于复数个体素的访问需求，按照体素在八叉树上的位置进行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有序访问，保证在一次访问需求中不会重复经过树上的同一条边。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）不对静态网格体完全占据的空间做任何声明，因为这一空间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在实际使用中都不会被访问到（阴影不会被用户看见）。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4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9B1E2C-EC51-481D-B3D4-C7ECB3E1143B}"/>
              </a:ext>
            </a:extLst>
          </p:cNvPr>
          <p:cNvSpPr/>
          <p:nvPr/>
        </p:nvSpPr>
        <p:spPr>
          <a:xfrm>
            <a:off x="674023" y="454954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四、研究内容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91196A-6F08-44D0-B571-E63F778589D1}"/>
              </a:ext>
            </a:extLst>
          </p:cNvPr>
          <p:cNvSpPr/>
          <p:nvPr/>
        </p:nvSpPr>
        <p:spPr>
          <a:xfrm>
            <a:off x="115493" y="1460624"/>
            <a:ext cx="803420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对于复数个体素的访问需求，按照体素在八叉树上的位置进行有序访问，保证在一次访问需求中不会重复经过树上的同一条边。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3B5CC6-7D19-40BF-9BAD-983D4211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47" y="601781"/>
            <a:ext cx="3627003" cy="26285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F79234-F5CB-4368-AB49-B39A971C6514}"/>
              </a:ext>
            </a:extLst>
          </p:cNvPr>
          <p:cNvSpPr txBox="1"/>
          <p:nvPr/>
        </p:nvSpPr>
        <p:spPr>
          <a:xfrm>
            <a:off x="115493" y="2935164"/>
            <a:ext cx="114677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举例：考虑访问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节点。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1-&gt;2-&gt;4-&gt;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-&gt;4-&gt;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-&gt;4-&gt;2-&gt;1-&gt;3-&gt;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-&gt;3-&gt;1</a:t>
            </a: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1-&gt;2-&gt;4-&gt;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-&gt;4-&gt;2-&gt;1-&gt;3-&gt;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-&gt;3-&gt;1-&gt;2-&gt;4-&gt;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-&gt;4-&gt;2-&gt;1</a:t>
            </a: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上述两种访问顺序中，（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）的效率将高于（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），而在八叉树中，若每次需要访问的节点数量更为庞大，这样的效率差距将是明显的。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7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9E6DE1-42D8-48A8-A4DC-F88564966BFC}"/>
              </a:ext>
            </a:extLst>
          </p:cNvPr>
          <p:cNvSpPr/>
          <p:nvPr/>
        </p:nvSpPr>
        <p:spPr>
          <a:xfrm>
            <a:off x="674023" y="454954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五、研究方案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996970-77DB-499E-9AF4-6E7CD11D44BA}"/>
              </a:ext>
            </a:extLst>
          </p:cNvPr>
          <p:cNvSpPr/>
          <p:nvPr/>
        </p:nvSpPr>
        <p:spPr>
          <a:xfrm>
            <a:off x="115493" y="1460624"/>
            <a:ext cx="10950434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1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、完成八叉树数据结构对于体素化预制阴影的管理；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2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、将该结构应用于游戏引擎的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shader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，并替换原有的预制阴影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实现方法；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3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、对于实际场景进行效果和性能测试；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4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、针对具体应用场景对算法做出适度优化；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5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、对该方法与传统方法（如级联阴影）做效果和性能对比。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85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632BCB-0228-411A-8611-7B80B2033213}"/>
              </a:ext>
            </a:extLst>
          </p:cNvPr>
          <p:cNvSpPr/>
          <p:nvPr/>
        </p:nvSpPr>
        <p:spPr>
          <a:xfrm>
            <a:off x="674023" y="454954"/>
            <a:ext cx="32832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六、预期结果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C79DB8-DD3F-4835-98BF-89B260F0F3A1}"/>
              </a:ext>
            </a:extLst>
          </p:cNvPr>
          <p:cNvSpPr/>
          <p:nvPr/>
        </p:nvSpPr>
        <p:spPr>
          <a:xfrm>
            <a:off x="115493" y="1460624"/>
            <a:ext cx="1152110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在实际游戏引擎上，使用八叉树的体素化预制阴影管理方法在不降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低阴影表现效果的前提下，能够以更小的时空开销完成工作。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针对实际场景，对该算法做出了适度优化，能够比原有数据结构更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有效的管理预制阴影。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与传统方法相比，该方法的效果和性能将更为优秀，能够应用到实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际的超大规模场景中去。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27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B01028-5C50-4E50-99F5-65B20AFCD5EA}"/>
              </a:ext>
            </a:extLst>
          </p:cNvPr>
          <p:cNvSpPr/>
          <p:nvPr/>
        </p:nvSpPr>
        <p:spPr>
          <a:xfrm>
            <a:off x="674023" y="454954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七、进度安排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13992F-7412-4769-AD3C-FE9F5B4C472B}"/>
              </a:ext>
            </a:extLst>
          </p:cNvPr>
          <p:cNvSpPr/>
          <p:nvPr/>
        </p:nvSpPr>
        <p:spPr>
          <a:xfrm>
            <a:off x="115493" y="1460624"/>
            <a:ext cx="11238974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1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日前，在实际游戏引擎中完成四叉树对于地板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阴影的高效管理；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2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日前，在实际游戏引擎中完成八叉树对于体素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化预制阴影的管理；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3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日前，完成应用实际场景下该算法的测试和优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化，并将之与传统算法做对比；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4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日前，完成毕业论文最终定稿和结题答辩。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92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923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Office 主题​​</vt:lpstr>
      <vt:lpstr>紧凑的体素化预制阴影算法的实现与优化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紧凑的体素化预制阴影算法的优化与实现</dc:title>
  <dc:creator>陈 雨航</dc:creator>
  <cp:lastModifiedBy>陈 雨航</cp:lastModifiedBy>
  <cp:revision>21</cp:revision>
  <dcterms:created xsi:type="dcterms:W3CDTF">2020-12-29T08:26:51Z</dcterms:created>
  <dcterms:modified xsi:type="dcterms:W3CDTF">2020-12-29T16:19:10Z</dcterms:modified>
</cp:coreProperties>
</file>