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16"/>
  </p:notesMasterIdLst>
  <p:sldIdLst>
    <p:sldId id="256" r:id="rId2"/>
    <p:sldId id="260" r:id="rId3"/>
    <p:sldId id="261" r:id="rId4"/>
    <p:sldId id="266" r:id="rId5"/>
    <p:sldId id="313" r:id="rId6"/>
    <p:sldId id="264" r:id="rId7"/>
    <p:sldId id="263" r:id="rId8"/>
    <p:sldId id="314" r:id="rId9"/>
    <p:sldId id="316" r:id="rId10"/>
    <p:sldId id="267" r:id="rId11"/>
    <p:sldId id="269" r:id="rId12"/>
    <p:sldId id="315" r:id="rId13"/>
    <p:sldId id="317" r:id="rId14"/>
    <p:sldId id="274" r:id="rId15"/>
  </p:sldIdLst>
  <p:sldSz cx="9144000" cy="5143500" type="screen16x9"/>
  <p:notesSz cx="6858000" cy="9144000"/>
  <p:embeddedFontLst>
    <p:embeddedFont>
      <p:font typeface="Arimo" panose="02010600030101010101" charset="0"/>
      <p:regular r:id="rId17"/>
      <p:bold r:id="rId18"/>
      <p:italic r:id="rId19"/>
      <p:boldItalic r:id="rId20"/>
    </p:embeddedFont>
    <p:embeddedFont>
      <p:font typeface="Bebas Neue" panose="020B0606020202050201" pitchFamily="34" charset="0"/>
      <p:regular r:id="rId21"/>
    </p:embeddedFont>
    <p:embeddedFont>
      <p:font typeface="Cambria Math" panose="02040503050406030204" pitchFamily="18" charset="0"/>
      <p:regular r:id="rId22"/>
    </p:embeddedFont>
    <p:embeddedFont>
      <p:font typeface="等线" panose="02010600030101010101" pitchFamily="2" charset="-122"/>
      <p:regular r:id="rId23"/>
      <p:bold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D4CC76D-4E1C-48FF-9199-A46552B80CD5}">
  <a:tblStyle styleId="{DD4CC76D-4E1C-48FF-9199-A46552B80CD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34" autoAdjust="0"/>
    <p:restoredTop sz="83883" autoAdjust="0"/>
  </p:normalViewPr>
  <p:slideViewPr>
    <p:cSldViewPr snapToGrid="0">
      <p:cViewPr varScale="1">
        <p:scale>
          <a:sx n="119" d="100"/>
          <a:sy n="119" d="100"/>
        </p:scale>
        <p:origin x="7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f5e77e62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f5e77e62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gf5e77e6543_0_7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2" name="Google Shape;982;gf5e77e6543_0_7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gf5e6061853_0_8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1" name="Google Shape;1081;gf5e6061853_0_8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f5e6061853_0_5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f5e6061853_0_5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99767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Google Shape;1499;gf5e77e6543_0_6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0" name="Google Shape;1500;gf5e77e6543_0_6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gf5e77e6543_0_4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1" name="Google Shape;1351;gf5e77e6543_0_4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f5e6061853_0_4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f5e6061853_0_4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f5e6061853_0_5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f5e6061853_0_5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gf5e77e6543_0_1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" name="Google Shape;895;gf5e77e6543_0_1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f5e6061853_0_5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f5e6061853_0_5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08079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gf5e77e6543_0_5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7" name="Google Shape;747;gf5e77e6543_0_5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f61a32cbe2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f61a32cbe2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f5e6061853_0_5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f5e6061853_0_5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89303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gf5e77e6543_0_1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" name="Google Shape;895;gf5e77e6543_0_1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4300" y="1079004"/>
            <a:ext cx="5007300" cy="219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8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852563" y="3464767"/>
            <a:ext cx="3815400" cy="21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Arimo"/>
                <a:ea typeface="Arimo"/>
                <a:cs typeface="Arimo"/>
                <a:sym typeface="Arim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_1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>
            <a:spLocks noGrp="1"/>
          </p:cNvSpPr>
          <p:nvPr>
            <p:ph type="title"/>
          </p:nvPr>
        </p:nvSpPr>
        <p:spPr>
          <a:xfrm>
            <a:off x="736350" y="3039975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2" name="Google Shape;102;p17"/>
          <p:cNvSpPr txBox="1">
            <a:spLocks noGrp="1"/>
          </p:cNvSpPr>
          <p:nvPr>
            <p:ph type="subTitle" idx="1"/>
          </p:nvPr>
        </p:nvSpPr>
        <p:spPr>
          <a:xfrm>
            <a:off x="736350" y="3686788"/>
            <a:ext cx="22305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7"/>
          <p:cNvSpPr txBox="1">
            <a:spLocks noGrp="1"/>
          </p:cNvSpPr>
          <p:nvPr>
            <p:ph type="title" idx="2"/>
          </p:nvPr>
        </p:nvSpPr>
        <p:spPr>
          <a:xfrm>
            <a:off x="736350" y="1475500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4" name="Google Shape;104;p17"/>
          <p:cNvSpPr txBox="1">
            <a:spLocks noGrp="1"/>
          </p:cNvSpPr>
          <p:nvPr>
            <p:ph type="subTitle" idx="3"/>
          </p:nvPr>
        </p:nvSpPr>
        <p:spPr>
          <a:xfrm>
            <a:off x="736350" y="2122313"/>
            <a:ext cx="22305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7"/>
          <p:cNvSpPr txBox="1">
            <a:spLocks noGrp="1"/>
          </p:cNvSpPr>
          <p:nvPr>
            <p:ph type="title" idx="4"/>
          </p:nvPr>
        </p:nvSpPr>
        <p:spPr>
          <a:xfrm>
            <a:off x="6199188" y="1475500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subTitle" idx="5"/>
          </p:nvPr>
        </p:nvSpPr>
        <p:spPr>
          <a:xfrm>
            <a:off x="6199200" y="2122312"/>
            <a:ext cx="22305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7"/>
          <p:cNvSpPr txBox="1">
            <a:spLocks noGrp="1"/>
          </p:cNvSpPr>
          <p:nvPr>
            <p:ph type="title" idx="6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7"/>
          <p:cNvSpPr txBox="1">
            <a:spLocks noGrp="1"/>
          </p:cNvSpPr>
          <p:nvPr>
            <p:ph type="title" idx="7"/>
          </p:nvPr>
        </p:nvSpPr>
        <p:spPr>
          <a:xfrm>
            <a:off x="6199200" y="3039975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9" name="Google Shape;109;p17"/>
          <p:cNvSpPr txBox="1">
            <a:spLocks noGrp="1"/>
          </p:cNvSpPr>
          <p:nvPr>
            <p:ph type="subTitle" idx="8"/>
          </p:nvPr>
        </p:nvSpPr>
        <p:spPr>
          <a:xfrm>
            <a:off x="6199200" y="3686788"/>
            <a:ext cx="22305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7"/>
          <p:cNvSpPr txBox="1">
            <a:spLocks noGrp="1"/>
          </p:cNvSpPr>
          <p:nvPr>
            <p:ph type="title" idx="9"/>
          </p:nvPr>
        </p:nvSpPr>
        <p:spPr>
          <a:xfrm>
            <a:off x="3459563" y="3039975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subTitle" idx="13"/>
          </p:nvPr>
        </p:nvSpPr>
        <p:spPr>
          <a:xfrm>
            <a:off x="3459563" y="3686788"/>
            <a:ext cx="22305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title" idx="14"/>
          </p:nvPr>
        </p:nvSpPr>
        <p:spPr>
          <a:xfrm>
            <a:off x="3459563" y="1475500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13" name="Google Shape;113;p17"/>
          <p:cNvSpPr txBox="1">
            <a:spLocks noGrp="1"/>
          </p:cNvSpPr>
          <p:nvPr>
            <p:ph type="subTitle" idx="15"/>
          </p:nvPr>
        </p:nvSpPr>
        <p:spPr>
          <a:xfrm>
            <a:off x="3459563" y="2122313"/>
            <a:ext cx="22305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14" name="Google Shape;114;p17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" name="Google Shape;115;p17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_1_1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>
            <a:spLocks noGrp="1"/>
          </p:cNvSpPr>
          <p:nvPr>
            <p:ph type="title"/>
          </p:nvPr>
        </p:nvSpPr>
        <p:spPr>
          <a:xfrm>
            <a:off x="721200" y="3064325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subTitle" idx="1"/>
          </p:nvPr>
        </p:nvSpPr>
        <p:spPr>
          <a:xfrm>
            <a:off x="721200" y="3711138"/>
            <a:ext cx="22305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title" idx="2"/>
          </p:nvPr>
        </p:nvSpPr>
        <p:spPr>
          <a:xfrm>
            <a:off x="725325" y="1520488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subTitle" idx="3"/>
          </p:nvPr>
        </p:nvSpPr>
        <p:spPr>
          <a:xfrm>
            <a:off x="725325" y="2167301"/>
            <a:ext cx="22305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title" idx="4"/>
          </p:nvPr>
        </p:nvSpPr>
        <p:spPr>
          <a:xfrm>
            <a:off x="6188163" y="1520488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22" name="Google Shape;122;p18"/>
          <p:cNvSpPr txBox="1">
            <a:spLocks noGrp="1"/>
          </p:cNvSpPr>
          <p:nvPr>
            <p:ph type="subTitle" idx="5"/>
          </p:nvPr>
        </p:nvSpPr>
        <p:spPr>
          <a:xfrm>
            <a:off x="6188175" y="2167300"/>
            <a:ext cx="22305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title" idx="6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8"/>
          <p:cNvSpPr txBox="1">
            <a:spLocks noGrp="1"/>
          </p:cNvSpPr>
          <p:nvPr>
            <p:ph type="title" idx="7"/>
          </p:nvPr>
        </p:nvSpPr>
        <p:spPr>
          <a:xfrm>
            <a:off x="6184050" y="3064325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25" name="Google Shape;125;p18"/>
          <p:cNvSpPr txBox="1">
            <a:spLocks noGrp="1"/>
          </p:cNvSpPr>
          <p:nvPr>
            <p:ph type="subTitle" idx="8"/>
          </p:nvPr>
        </p:nvSpPr>
        <p:spPr>
          <a:xfrm>
            <a:off x="6184050" y="3711138"/>
            <a:ext cx="22305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6" name="Google Shape;126;p18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7" name="Google Shape;127;p18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6" name="Google Shape;196;p30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7" name="Google Shape;197;p30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98" name="Google Shape;198;p30"/>
          <p:cNvGrpSpPr/>
          <p:nvPr/>
        </p:nvGrpSpPr>
        <p:grpSpPr>
          <a:xfrm>
            <a:off x="706060" y="1236002"/>
            <a:ext cx="695830" cy="243805"/>
            <a:chOff x="2271950" y="2722775"/>
            <a:chExt cx="575875" cy="201775"/>
          </a:xfrm>
        </p:grpSpPr>
        <p:sp>
          <p:nvSpPr>
            <p:cNvPr id="199" name="Google Shape;199;p30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0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0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0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0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4" name="Google Shape;204;p30"/>
          <p:cNvSpPr/>
          <p:nvPr/>
        </p:nvSpPr>
        <p:spPr>
          <a:xfrm>
            <a:off x="7786413" y="802050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30"/>
          <p:cNvSpPr/>
          <p:nvPr/>
        </p:nvSpPr>
        <p:spPr>
          <a:xfrm>
            <a:off x="1915951" y="3367793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6" name="Google Shape;206;p30"/>
          <p:cNvGrpSpPr/>
          <p:nvPr/>
        </p:nvGrpSpPr>
        <p:grpSpPr>
          <a:xfrm>
            <a:off x="1401907" y="689254"/>
            <a:ext cx="953591" cy="334099"/>
            <a:chOff x="2271950" y="2722775"/>
            <a:chExt cx="575875" cy="201775"/>
          </a:xfrm>
        </p:grpSpPr>
        <p:sp>
          <p:nvSpPr>
            <p:cNvPr id="207" name="Google Shape;207;p30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0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0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0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0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2" name="Google Shape;212;p30"/>
          <p:cNvSpPr/>
          <p:nvPr/>
        </p:nvSpPr>
        <p:spPr>
          <a:xfrm>
            <a:off x="6775477" y="3965413"/>
            <a:ext cx="335779" cy="396117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30"/>
          <p:cNvSpPr/>
          <p:nvPr/>
        </p:nvSpPr>
        <p:spPr>
          <a:xfrm>
            <a:off x="1654063" y="1173140"/>
            <a:ext cx="335779" cy="396134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30"/>
          <p:cNvSpPr/>
          <p:nvPr/>
        </p:nvSpPr>
        <p:spPr>
          <a:xfrm>
            <a:off x="8224526" y="2042072"/>
            <a:ext cx="213431" cy="213401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30"/>
          <p:cNvSpPr/>
          <p:nvPr/>
        </p:nvSpPr>
        <p:spPr>
          <a:xfrm rot="-1685758">
            <a:off x="7349828" y="169520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30"/>
          <p:cNvSpPr/>
          <p:nvPr/>
        </p:nvSpPr>
        <p:spPr>
          <a:xfrm>
            <a:off x="8224513" y="3689463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30"/>
          <p:cNvSpPr/>
          <p:nvPr/>
        </p:nvSpPr>
        <p:spPr>
          <a:xfrm rot="-1685758">
            <a:off x="2517753" y="1449884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30"/>
          <p:cNvSpPr/>
          <p:nvPr/>
        </p:nvSpPr>
        <p:spPr>
          <a:xfrm>
            <a:off x="1494952" y="2445824"/>
            <a:ext cx="107827" cy="108460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30"/>
          <p:cNvSpPr/>
          <p:nvPr/>
        </p:nvSpPr>
        <p:spPr>
          <a:xfrm>
            <a:off x="7674437" y="2459628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30"/>
          <p:cNvSpPr/>
          <p:nvPr/>
        </p:nvSpPr>
        <p:spPr>
          <a:xfrm rot="-4501656">
            <a:off x="7177993" y="3584747"/>
            <a:ext cx="700435" cy="696862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30"/>
          <p:cNvSpPr/>
          <p:nvPr/>
        </p:nvSpPr>
        <p:spPr>
          <a:xfrm rot="-4498560">
            <a:off x="7715362" y="3194685"/>
            <a:ext cx="372045" cy="370147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30"/>
          <p:cNvSpPr/>
          <p:nvPr/>
        </p:nvSpPr>
        <p:spPr>
          <a:xfrm rot="-4497731">
            <a:off x="7127795" y="2968777"/>
            <a:ext cx="503609" cy="501040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30"/>
          <p:cNvSpPr/>
          <p:nvPr/>
        </p:nvSpPr>
        <p:spPr>
          <a:xfrm>
            <a:off x="1126688" y="3418975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30"/>
          <p:cNvSpPr/>
          <p:nvPr/>
        </p:nvSpPr>
        <p:spPr>
          <a:xfrm>
            <a:off x="706038" y="1941063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0"/>
          <p:cNvSpPr/>
          <p:nvPr/>
        </p:nvSpPr>
        <p:spPr>
          <a:xfrm>
            <a:off x="8140863" y="1173143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30"/>
          <p:cNvSpPr/>
          <p:nvPr/>
        </p:nvSpPr>
        <p:spPr>
          <a:xfrm rot="-1685758">
            <a:off x="930128" y="4021634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30"/>
          <p:cNvSpPr/>
          <p:nvPr/>
        </p:nvSpPr>
        <p:spPr>
          <a:xfrm>
            <a:off x="1401912" y="4227153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cxnSp>
        <p:nvCxnSpPr>
          <p:cNvPr id="34" name="Google Shape;34;p6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" name="Google Shape;35;p6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2367000" y="1163250"/>
            <a:ext cx="4410000" cy="281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cxnSp>
        <p:nvCxnSpPr>
          <p:cNvPr id="43" name="Google Shape;43;p8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" name="Google Shape;44;p8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4384500" y="1404538"/>
            <a:ext cx="4045200" cy="7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4384500" y="2314563"/>
            <a:ext cx="4045200" cy="14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48" name="Google Shape;48;p9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" name="Google Shape;49;p9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1641574" y="1361075"/>
            <a:ext cx="27744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1"/>
          </p:nvPr>
        </p:nvSpPr>
        <p:spPr>
          <a:xfrm>
            <a:off x="1641561" y="2007860"/>
            <a:ext cx="2230500" cy="5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2" hasCustomPrompt="1"/>
          </p:nvPr>
        </p:nvSpPr>
        <p:spPr>
          <a:xfrm>
            <a:off x="806111" y="1859125"/>
            <a:ext cx="711900" cy="3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3"/>
          </p:nvPr>
        </p:nvSpPr>
        <p:spPr>
          <a:xfrm>
            <a:off x="5499274" y="1361075"/>
            <a:ext cx="28317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4"/>
          </p:nvPr>
        </p:nvSpPr>
        <p:spPr>
          <a:xfrm>
            <a:off x="5499261" y="2007860"/>
            <a:ext cx="2230500" cy="5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5" hasCustomPrompt="1"/>
          </p:nvPr>
        </p:nvSpPr>
        <p:spPr>
          <a:xfrm>
            <a:off x="4663811" y="1859125"/>
            <a:ext cx="711900" cy="3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6"/>
          </p:nvPr>
        </p:nvSpPr>
        <p:spPr>
          <a:xfrm>
            <a:off x="1641574" y="3103675"/>
            <a:ext cx="27744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7"/>
          </p:nvPr>
        </p:nvSpPr>
        <p:spPr>
          <a:xfrm>
            <a:off x="1641561" y="3750460"/>
            <a:ext cx="2230500" cy="5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idx="8" hasCustomPrompt="1"/>
          </p:nvPr>
        </p:nvSpPr>
        <p:spPr>
          <a:xfrm>
            <a:off x="806111" y="3601725"/>
            <a:ext cx="711900" cy="3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 idx="9"/>
          </p:nvPr>
        </p:nvSpPr>
        <p:spPr>
          <a:xfrm>
            <a:off x="5499274" y="3103675"/>
            <a:ext cx="28317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13"/>
          </p:nvPr>
        </p:nvSpPr>
        <p:spPr>
          <a:xfrm>
            <a:off x="5499261" y="3750460"/>
            <a:ext cx="2230500" cy="5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title" idx="14" hasCustomPrompt="1"/>
          </p:nvPr>
        </p:nvSpPr>
        <p:spPr>
          <a:xfrm>
            <a:off x="4663811" y="3601725"/>
            <a:ext cx="711900" cy="3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15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cxnSp>
        <p:nvCxnSpPr>
          <p:cNvPr id="74" name="Google Shape;74;p13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" name="Google Shape;75;p13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4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>
            <a:spLocks noGrp="1"/>
          </p:cNvSpPr>
          <p:nvPr>
            <p:ph type="title"/>
          </p:nvPr>
        </p:nvSpPr>
        <p:spPr>
          <a:xfrm>
            <a:off x="1914075" y="2484688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subTitle" idx="1"/>
          </p:nvPr>
        </p:nvSpPr>
        <p:spPr>
          <a:xfrm>
            <a:off x="1914075" y="3131503"/>
            <a:ext cx="2230500" cy="7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title" idx="2"/>
          </p:nvPr>
        </p:nvSpPr>
        <p:spPr>
          <a:xfrm>
            <a:off x="4999425" y="2484688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subTitle" idx="3"/>
          </p:nvPr>
        </p:nvSpPr>
        <p:spPr>
          <a:xfrm>
            <a:off x="4999425" y="3131503"/>
            <a:ext cx="2230500" cy="7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title" idx="4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cxnSp>
        <p:nvCxnSpPr>
          <p:cNvPr id="82" name="Google Shape;82;p14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" name="Google Shape;83;p14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4_1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>
            <a:spLocks noGrp="1"/>
          </p:cNvSpPr>
          <p:nvPr>
            <p:ph type="title"/>
          </p:nvPr>
        </p:nvSpPr>
        <p:spPr>
          <a:xfrm>
            <a:off x="1773725" y="1448288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86" name="Google Shape;86;p15"/>
          <p:cNvSpPr txBox="1">
            <a:spLocks noGrp="1"/>
          </p:cNvSpPr>
          <p:nvPr>
            <p:ph type="subTitle" idx="1"/>
          </p:nvPr>
        </p:nvSpPr>
        <p:spPr>
          <a:xfrm>
            <a:off x="1773725" y="2095103"/>
            <a:ext cx="2230500" cy="7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5"/>
          <p:cNvSpPr txBox="1">
            <a:spLocks noGrp="1"/>
          </p:cNvSpPr>
          <p:nvPr>
            <p:ph type="title" idx="2"/>
          </p:nvPr>
        </p:nvSpPr>
        <p:spPr>
          <a:xfrm>
            <a:off x="5144188" y="2484688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subTitle" idx="3"/>
          </p:nvPr>
        </p:nvSpPr>
        <p:spPr>
          <a:xfrm>
            <a:off x="5144188" y="3131503"/>
            <a:ext cx="2230500" cy="7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title" idx="4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cxnSp>
        <p:nvCxnSpPr>
          <p:cNvPr id="90" name="Google Shape;90;p15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" name="Google Shape;91;p15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>
            <a:spLocks noGrp="1"/>
          </p:cNvSpPr>
          <p:nvPr>
            <p:ph type="title"/>
          </p:nvPr>
        </p:nvSpPr>
        <p:spPr>
          <a:xfrm>
            <a:off x="714300" y="2484688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94" name="Google Shape;94;p16"/>
          <p:cNvSpPr txBox="1">
            <a:spLocks noGrp="1"/>
          </p:cNvSpPr>
          <p:nvPr>
            <p:ph type="subTitle" idx="1"/>
          </p:nvPr>
        </p:nvSpPr>
        <p:spPr>
          <a:xfrm>
            <a:off x="714300" y="3131503"/>
            <a:ext cx="2230500" cy="7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title" idx="2"/>
          </p:nvPr>
        </p:nvSpPr>
        <p:spPr>
          <a:xfrm>
            <a:off x="3456750" y="2484688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subTitle" idx="3"/>
          </p:nvPr>
        </p:nvSpPr>
        <p:spPr>
          <a:xfrm>
            <a:off x="3456750" y="3131503"/>
            <a:ext cx="2230500" cy="7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title" idx="4"/>
          </p:nvPr>
        </p:nvSpPr>
        <p:spPr>
          <a:xfrm>
            <a:off x="6199188" y="2484688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subTitle" idx="5"/>
          </p:nvPr>
        </p:nvSpPr>
        <p:spPr>
          <a:xfrm>
            <a:off x="6199188" y="3131503"/>
            <a:ext cx="2230500" cy="7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title" idx="6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2"/>
            </a:gs>
            <a:gs pos="100000">
              <a:schemeClr val="lt1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4300" y="1152475"/>
            <a:ext cx="77154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mo"/>
              <a:buChar char="●"/>
              <a:defRPr sz="1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4" r:id="rId3"/>
    <p:sldLayoutId id="2147483655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75" r:id="rId12"/>
    <p:sldLayoutId id="2147483676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slide" Target="slide1.xml"/><Relationship Id="rId4" Type="http://schemas.openxmlformats.org/officeDocument/2006/relationships/slide" Target="slide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png"/><Relationship Id="rId5" Type="http://schemas.openxmlformats.org/officeDocument/2006/relationships/slide" Target="slide1.xml"/><Relationship Id="rId4" Type="http://schemas.openxmlformats.org/officeDocument/2006/relationships/slide" Target="slide10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slide" Target="slide2.xm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.png"/><Relationship Id="rId5" Type="http://schemas.openxmlformats.org/officeDocument/2006/relationships/slide" Target="slide1.xml"/><Relationship Id="rId4" Type="http://schemas.openxmlformats.org/officeDocument/2006/relationships/slide" Target="slide10.xml"/><Relationship Id="rId9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slide" Target="slide1.xml"/><Relationship Id="rId4" Type="http://schemas.openxmlformats.org/officeDocument/2006/relationships/slide" Target="slid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slide" Target="slide14.xml"/><Relationship Id="rId4" Type="http://schemas.openxmlformats.org/officeDocument/2006/relationships/slide" Target="slide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slide" Target="slide1.xml"/><Relationship Id="rId4" Type="http://schemas.openxmlformats.org/officeDocument/2006/relationships/slide" Target="slide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slide" Target="slide1.xml"/><Relationship Id="rId4" Type="http://schemas.openxmlformats.org/officeDocument/2006/relationships/slide" Target="slide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slide" Target="slide1.xml"/><Relationship Id="rId4" Type="http://schemas.openxmlformats.org/officeDocument/2006/relationships/slide" Target="slide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slide" Target="slide1.xml"/><Relationship Id="rId4" Type="http://schemas.openxmlformats.org/officeDocument/2006/relationships/slide" Target="slide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6" Type="http://schemas.openxmlformats.org/officeDocument/2006/relationships/slide" Target="slide1.xml"/><Relationship Id="rId5" Type="http://schemas.openxmlformats.org/officeDocument/2006/relationships/slide" Target="slide10.xml"/><Relationship Id="rId4" Type="http://schemas.openxmlformats.org/officeDocument/2006/relationships/slide" Target="sl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.png"/><Relationship Id="rId5" Type="http://schemas.openxmlformats.org/officeDocument/2006/relationships/slide" Target="slide1.xml"/><Relationship Id="rId4" Type="http://schemas.openxmlformats.org/officeDocument/2006/relationships/slide" Target="slide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slide" Target="slide1.xml"/><Relationship Id="rId4" Type="http://schemas.openxmlformats.org/officeDocument/2006/relationships/slide" Target="slide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slide" Target="slide1.xml"/><Relationship Id="rId4" Type="http://schemas.openxmlformats.org/officeDocument/2006/relationships/slide" Target="slide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4"/>
          <p:cNvSpPr/>
          <p:nvPr/>
        </p:nvSpPr>
        <p:spPr>
          <a:xfrm>
            <a:off x="765538" y="3326254"/>
            <a:ext cx="3989400" cy="4917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34"/>
          <p:cNvSpPr txBox="1">
            <a:spLocks noGrp="1"/>
          </p:cNvSpPr>
          <p:nvPr>
            <p:ph type="ctrTitle"/>
          </p:nvPr>
        </p:nvSpPr>
        <p:spPr>
          <a:xfrm>
            <a:off x="714300" y="1079004"/>
            <a:ext cx="6269146" cy="219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3"/>
                </a:solidFill>
              </a:rPr>
              <a:t>          </a:t>
            </a:r>
            <a:r>
              <a:rPr lang="en-US" sz="4800" dirty="0">
                <a:solidFill>
                  <a:schemeClr val="lt2"/>
                </a:solidFill>
              </a:rPr>
              <a:t>A p</a:t>
            </a:r>
            <a:r>
              <a:rPr lang="en-US" altLang="zh-CN" sz="4800" dirty="0">
                <a:solidFill>
                  <a:schemeClr val="lt2"/>
                </a:solidFill>
              </a:rPr>
              <a:t>otential Market</a:t>
            </a:r>
            <a:r>
              <a:rPr lang="en-US" sz="6000" dirty="0"/>
              <a:t> FOR </a:t>
            </a:r>
            <a:r>
              <a:rPr lang="en-US" altLang="zh-CN" sz="6000" dirty="0"/>
              <a:t>honey</a:t>
            </a:r>
            <a:endParaRPr lang="en-US" dirty="0"/>
          </a:p>
        </p:txBody>
      </p:sp>
      <p:sp>
        <p:nvSpPr>
          <p:cNvPr id="240" name="Google Shape;240;p34"/>
          <p:cNvSpPr txBox="1">
            <a:spLocks noGrp="1"/>
          </p:cNvSpPr>
          <p:nvPr>
            <p:ph type="subTitle" idx="1"/>
          </p:nvPr>
        </p:nvSpPr>
        <p:spPr>
          <a:xfrm>
            <a:off x="852563" y="3464767"/>
            <a:ext cx="3815400" cy="21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10225501464 </a:t>
            </a:r>
            <a:r>
              <a:rPr lang="zh-CN" altLang="en-US" dirty="0"/>
              <a:t>施长林</a:t>
            </a:r>
            <a:endParaRPr dirty="0"/>
          </a:p>
        </p:txBody>
      </p:sp>
      <p:sp>
        <p:nvSpPr>
          <p:cNvPr id="241" name="Google Shape;241;p34"/>
          <p:cNvSpPr/>
          <p:nvPr/>
        </p:nvSpPr>
        <p:spPr>
          <a:xfrm>
            <a:off x="3177536" y="4121512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34"/>
          <p:cNvSpPr/>
          <p:nvPr/>
        </p:nvSpPr>
        <p:spPr>
          <a:xfrm rot="-1685758">
            <a:off x="4276753" y="4283822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34"/>
          <p:cNvSpPr/>
          <p:nvPr/>
        </p:nvSpPr>
        <p:spPr>
          <a:xfrm>
            <a:off x="849500" y="1326279"/>
            <a:ext cx="1230024" cy="62984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dirty="0"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Bebas Neue"/>
              </a:rPr>
              <a:t>S</a:t>
            </a:r>
            <a:r>
              <a:rPr lang="en-US" altLang="zh-CN" dirty="0"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Bebas Neue"/>
              </a:rPr>
              <a:t>eeking</a:t>
            </a:r>
            <a:endParaRPr b="0" i="0" dirty="0"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Bebas Neue"/>
            </a:endParaRPr>
          </a:p>
        </p:txBody>
      </p:sp>
      <p:sp>
        <p:nvSpPr>
          <p:cNvPr id="244" name="Google Shape;244;p34"/>
          <p:cNvSpPr/>
          <p:nvPr/>
        </p:nvSpPr>
        <p:spPr>
          <a:xfrm>
            <a:off x="3870412" y="866903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34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246" name="Google Shape;246;p34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7" name="Google Shape;247;p34">
            <a:hlinkClick r:id="rId4" action="ppaction://hlinksldjump"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8" name="Google Shape;248;p34">
            <a:hlinkClick r:id="" action="ppaction://noaction"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249" name="Google Shape;249;p34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250" name="Google Shape;250;p34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4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4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4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4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4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4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4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4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9" name="Google Shape;259;p34"/>
          <p:cNvGrpSpPr/>
          <p:nvPr/>
        </p:nvGrpSpPr>
        <p:grpSpPr>
          <a:xfrm>
            <a:off x="5041963" y="757530"/>
            <a:ext cx="3701872" cy="3762679"/>
            <a:chOff x="5041963" y="757530"/>
            <a:chExt cx="3701872" cy="3762679"/>
          </a:xfrm>
        </p:grpSpPr>
        <p:sp>
          <p:nvSpPr>
            <p:cNvPr id="260" name="Google Shape;260;p34"/>
            <p:cNvSpPr/>
            <p:nvPr/>
          </p:nvSpPr>
          <p:spPr>
            <a:xfrm rot="7198710">
              <a:off x="6604948" y="1367176"/>
              <a:ext cx="630918" cy="627700"/>
            </a:xfrm>
            <a:custGeom>
              <a:avLst/>
              <a:gdLst/>
              <a:ahLst/>
              <a:cxnLst/>
              <a:rect l="l" t="t" r="r" b="b"/>
              <a:pathLst>
                <a:path w="207404" h="206346" extrusionOk="0">
                  <a:moveTo>
                    <a:pt x="103944" y="65896"/>
                  </a:moveTo>
                  <a:cubicBezTo>
                    <a:pt x="114099" y="65896"/>
                    <a:pt x="124406" y="70041"/>
                    <a:pt x="132114" y="79198"/>
                  </a:cubicBezTo>
                  <a:cubicBezTo>
                    <a:pt x="145426" y="94943"/>
                    <a:pt x="143422" y="118417"/>
                    <a:pt x="127677" y="131728"/>
                  </a:cubicBezTo>
                  <a:lnTo>
                    <a:pt x="127677" y="131585"/>
                  </a:lnTo>
                  <a:cubicBezTo>
                    <a:pt x="120415" y="137698"/>
                    <a:pt x="112071" y="140425"/>
                    <a:pt x="103930" y="140425"/>
                  </a:cubicBezTo>
                  <a:cubicBezTo>
                    <a:pt x="83668" y="140425"/>
                    <a:pt x="64659" y="123539"/>
                    <a:pt x="66701" y="99952"/>
                  </a:cubicBezTo>
                  <a:cubicBezTo>
                    <a:pt x="68530" y="78838"/>
                    <a:pt x="86000" y="65896"/>
                    <a:pt x="103944" y="65896"/>
                  </a:cubicBezTo>
                  <a:close/>
                  <a:moveTo>
                    <a:pt x="102774" y="1"/>
                  </a:moveTo>
                  <a:cubicBezTo>
                    <a:pt x="96620" y="1"/>
                    <a:pt x="91449" y="4960"/>
                    <a:pt x="91178" y="11209"/>
                  </a:cubicBezTo>
                  <a:lnTo>
                    <a:pt x="90891" y="17507"/>
                  </a:lnTo>
                  <a:cubicBezTo>
                    <a:pt x="90748" y="22516"/>
                    <a:pt x="87456" y="26810"/>
                    <a:pt x="82589" y="28242"/>
                  </a:cubicBezTo>
                  <a:cubicBezTo>
                    <a:pt x="81015" y="28671"/>
                    <a:pt x="79297" y="29244"/>
                    <a:pt x="77723" y="29816"/>
                  </a:cubicBezTo>
                  <a:cubicBezTo>
                    <a:pt x="76506" y="30222"/>
                    <a:pt x="75252" y="30418"/>
                    <a:pt x="74008" y="30418"/>
                  </a:cubicBezTo>
                  <a:cubicBezTo>
                    <a:pt x="70424" y="30418"/>
                    <a:pt x="66929" y="28784"/>
                    <a:pt x="64698" y="25808"/>
                  </a:cubicBezTo>
                  <a:lnTo>
                    <a:pt x="60976" y="20799"/>
                  </a:lnTo>
                  <a:cubicBezTo>
                    <a:pt x="58608" y="17777"/>
                    <a:pt x="55122" y="16200"/>
                    <a:pt x="51633" y="16200"/>
                  </a:cubicBezTo>
                  <a:cubicBezTo>
                    <a:pt x="49008" y="16200"/>
                    <a:pt x="46381" y="17094"/>
                    <a:pt x="44229" y="18938"/>
                  </a:cubicBezTo>
                  <a:lnTo>
                    <a:pt x="30918" y="30102"/>
                  </a:lnTo>
                  <a:cubicBezTo>
                    <a:pt x="25908" y="34396"/>
                    <a:pt x="25335" y="41983"/>
                    <a:pt x="29773" y="46849"/>
                  </a:cubicBezTo>
                  <a:lnTo>
                    <a:pt x="34067" y="51573"/>
                  </a:lnTo>
                  <a:cubicBezTo>
                    <a:pt x="37502" y="55151"/>
                    <a:pt x="38218" y="60590"/>
                    <a:pt x="35784" y="64884"/>
                  </a:cubicBezTo>
                  <a:cubicBezTo>
                    <a:pt x="34925" y="66459"/>
                    <a:pt x="34067" y="68033"/>
                    <a:pt x="33351" y="69465"/>
                  </a:cubicBezTo>
                  <a:cubicBezTo>
                    <a:pt x="31443" y="73536"/>
                    <a:pt x="27385" y="76024"/>
                    <a:pt x="23089" y="76024"/>
                  </a:cubicBezTo>
                  <a:cubicBezTo>
                    <a:pt x="22552" y="76024"/>
                    <a:pt x="22011" y="75985"/>
                    <a:pt x="21471" y="75906"/>
                  </a:cubicBezTo>
                  <a:lnTo>
                    <a:pt x="15173" y="75047"/>
                  </a:lnTo>
                  <a:cubicBezTo>
                    <a:pt x="14730" y="74999"/>
                    <a:pt x="14290" y="74975"/>
                    <a:pt x="13855" y="74975"/>
                  </a:cubicBezTo>
                  <a:cubicBezTo>
                    <a:pt x="7823" y="74975"/>
                    <a:pt x="2682" y="79498"/>
                    <a:pt x="2147" y="85639"/>
                  </a:cubicBezTo>
                  <a:lnTo>
                    <a:pt x="573" y="102958"/>
                  </a:lnTo>
                  <a:cubicBezTo>
                    <a:pt x="0" y="109542"/>
                    <a:pt x="5153" y="115268"/>
                    <a:pt x="11738" y="115554"/>
                  </a:cubicBezTo>
                  <a:lnTo>
                    <a:pt x="18036" y="115840"/>
                  </a:lnTo>
                  <a:cubicBezTo>
                    <a:pt x="23045" y="115984"/>
                    <a:pt x="27339" y="119419"/>
                    <a:pt x="28771" y="124142"/>
                  </a:cubicBezTo>
                  <a:cubicBezTo>
                    <a:pt x="29200" y="125860"/>
                    <a:pt x="29773" y="127434"/>
                    <a:pt x="30345" y="129152"/>
                  </a:cubicBezTo>
                  <a:cubicBezTo>
                    <a:pt x="31920" y="133875"/>
                    <a:pt x="30345" y="139028"/>
                    <a:pt x="26337" y="142034"/>
                  </a:cubicBezTo>
                  <a:lnTo>
                    <a:pt x="21328" y="146042"/>
                  </a:lnTo>
                  <a:cubicBezTo>
                    <a:pt x="16032" y="150050"/>
                    <a:pt x="15316" y="157636"/>
                    <a:pt x="19610" y="162789"/>
                  </a:cubicBezTo>
                  <a:lnTo>
                    <a:pt x="30775" y="175957"/>
                  </a:lnTo>
                  <a:cubicBezTo>
                    <a:pt x="33020" y="178745"/>
                    <a:pt x="36313" y="180150"/>
                    <a:pt x="39634" y="180150"/>
                  </a:cubicBezTo>
                  <a:cubicBezTo>
                    <a:pt x="42451" y="180150"/>
                    <a:pt x="45288" y="179139"/>
                    <a:pt x="47521" y="177102"/>
                  </a:cubicBezTo>
                  <a:lnTo>
                    <a:pt x="52102" y="172808"/>
                  </a:lnTo>
                  <a:cubicBezTo>
                    <a:pt x="54335" y="170747"/>
                    <a:pt x="57134" y="169717"/>
                    <a:pt x="59975" y="169717"/>
                  </a:cubicBezTo>
                  <a:cubicBezTo>
                    <a:pt x="61869" y="169717"/>
                    <a:pt x="63782" y="170175"/>
                    <a:pt x="65556" y="171091"/>
                  </a:cubicBezTo>
                  <a:cubicBezTo>
                    <a:pt x="66988" y="171949"/>
                    <a:pt x="68562" y="172808"/>
                    <a:pt x="70137" y="173524"/>
                  </a:cubicBezTo>
                  <a:cubicBezTo>
                    <a:pt x="74574" y="175671"/>
                    <a:pt x="77150" y="180538"/>
                    <a:pt x="76578" y="185404"/>
                  </a:cubicBezTo>
                  <a:lnTo>
                    <a:pt x="75719" y="191702"/>
                  </a:lnTo>
                  <a:cubicBezTo>
                    <a:pt x="74860" y="198286"/>
                    <a:pt x="79727" y="204155"/>
                    <a:pt x="86311" y="204727"/>
                  </a:cubicBezTo>
                  <a:lnTo>
                    <a:pt x="103487" y="206302"/>
                  </a:lnTo>
                  <a:cubicBezTo>
                    <a:pt x="103830" y="206331"/>
                    <a:pt x="104170" y="206345"/>
                    <a:pt x="104508" y="206345"/>
                  </a:cubicBezTo>
                  <a:cubicBezTo>
                    <a:pt x="110784" y="206345"/>
                    <a:pt x="115955" y="201386"/>
                    <a:pt x="116226" y="195137"/>
                  </a:cubicBezTo>
                  <a:lnTo>
                    <a:pt x="116513" y="188839"/>
                  </a:lnTo>
                  <a:cubicBezTo>
                    <a:pt x="116656" y="183830"/>
                    <a:pt x="119948" y="179536"/>
                    <a:pt x="124814" y="178104"/>
                  </a:cubicBezTo>
                  <a:cubicBezTo>
                    <a:pt x="126389" y="177675"/>
                    <a:pt x="128107" y="177102"/>
                    <a:pt x="129681" y="176530"/>
                  </a:cubicBezTo>
                  <a:cubicBezTo>
                    <a:pt x="130897" y="176124"/>
                    <a:pt x="132142" y="175928"/>
                    <a:pt x="133372" y="175928"/>
                  </a:cubicBezTo>
                  <a:cubicBezTo>
                    <a:pt x="136916" y="175928"/>
                    <a:pt x="140331" y="177562"/>
                    <a:pt x="142563" y="180538"/>
                  </a:cubicBezTo>
                  <a:lnTo>
                    <a:pt x="146428" y="185547"/>
                  </a:lnTo>
                  <a:cubicBezTo>
                    <a:pt x="148785" y="188473"/>
                    <a:pt x="152249" y="190014"/>
                    <a:pt x="155720" y="190014"/>
                  </a:cubicBezTo>
                  <a:cubicBezTo>
                    <a:pt x="158363" y="190014"/>
                    <a:pt x="161009" y="189121"/>
                    <a:pt x="163175" y="187265"/>
                  </a:cubicBezTo>
                  <a:lnTo>
                    <a:pt x="176486" y="176100"/>
                  </a:lnTo>
                  <a:cubicBezTo>
                    <a:pt x="181496" y="171806"/>
                    <a:pt x="182068" y="164220"/>
                    <a:pt x="177488" y="159354"/>
                  </a:cubicBezTo>
                  <a:lnTo>
                    <a:pt x="173337" y="154773"/>
                  </a:lnTo>
                  <a:cubicBezTo>
                    <a:pt x="169902" y="151052"/>
                    <a:pt x="169186" y="145613"/>
                    <a:pt x="171620" y="141318"/>
                  </a:cubicBezTo>
                  <a:cubicBezTo>
                    <a:pt x="172478" y="139744"/>
                    <a:pt x="173337" y="138313"/>
                    <a:pt x="174053" y="136738"/>
                  </a:cubicBezTo>
                  <a:cubicBezTo>
                    <a:pt x="175961" y="132667"/>
                    <a:pt x="180019" y="130179"/>
                    <a:pt x="184315" y="130179"/>
                  </a:cubicBezTo>
                  <a:cubicBezTo>
                    <a:pt x="184852" y="130179"/>
                    <a:pt x="185392" y="130218"/>
                    <a:pt x="185933" y="130297"/>
                  </a:cubicBezTo>
                  <a:lnTo>
                    <a:pt x="192231" y="131156"/>
                  </a:lnTo>
                  <a:cubicBezTo>
                    <a:pt x="192739" y="131222"/>
                    <a:pt x="193242" y="131254"/>
                    <a:pt x="193739" y="131254"/>
                  </a:cubicBezTo>
                  <a:cubicBezTo>
                    <a:pt x="199689" y="131254"/>
                    <a:pt x="204728" y="126641"/>
                    <a:pt x="205256" y="120564"/>
                  </a:cubicBezTo>
                  <a:lnTo>
                    <a:pt x="206831" y="103245"/>
                  </a:lnTo>
                  <a:cubicBezTo>
                    <a:pt x="207403" y="96660"/>
                    <a:pt x="202251" y="90935"/>
                    <a:pt x="195666" y="90649"/>
                  </a:cubicBezTo>
                  <a:lnTo>
                    <a:pt x="189368" y="90362"/>
                  </a:lnTo>
                  <a:cubicBezTo>
                    <a:pt x="184359" y="90219"/>
                    <a:pt x="180065" y="86927"/>
                    <a:pt x="178633" y="82060"/>
                  </a:cubicBezTo>
                  <a:cubicBezTo>
                    <a:pt x="178204" y="80343"/>
                    <a:pt x="177631" y="78768"/>
                    <a:pt x="177059" y="77194"/>
                  </a:cubicBezTo>
                  <a:cubicBezTo>
                    <a:pt x="175484" y="72470"/>
                    <a:pt x="177059" y="67174"/>
                    <a:pt x="181067" y="64169"/>
                  </a:cubicBezTo>
                  <a:lnTo>
                    <a:pt x="185933" y="60447"/>
                  </a:lnTo>
                  <a:cubicBezTo>
                    <a:pt x="191229" y="56296"/>
                    <a:pt x="192088" y="48710"/>
                    <a:pt x="187794" y="43700"/>
                  </a:cubicBezTo>
                  <a:lnTo>
                    <a:pt x="176629" y="30389"/>
                  </a:lnTo>
                  <a:cubicBezTo>
                    <a:pt x="174288" y="27657"/>
                    <a:pt x="170967" y="26244"/>
                    <a:pt x="167642" y="26244"/>
                  </a:cubicBezTo>
                  <a:cubicBezTo>
                    <a:pt x="164870" y="26244"/>
                    <a:pt x="162095" y="27226"/>
                    <a:pt x="159883" y="29244"/>
                  </a:cubicBezTo>
                  <a:lnTo>
                    <a:pt x="155302" y="33538"/>
                  </a:lnTo>
                  <a:cubicBezTo>
                    <a:pt x="153069" y="35599"/>
                    <a:pt x="150218" y="36629"/>
                    <a:pt x="147367" y="36629"/>
                  </a:cubicBezTo>
                  <a:cubicBezTo>
                    <a:pt x="145466" y="36629"/>
                    <a:pt x="143565" y="36171"/>
                    <a:pt x="141847" y="35255"/>
                  </a:cubicBezTo>
                  <a:cubicBezTo>
                    <a:pt x="140273" y="34396"/>
                    <a:pt x="138842" y="33538"/>
                    <a:pt x="137267" y="32822"/>
                  </a:cubicBezTo>
                  <a:cubicBezTo>
                    <a:pt x="132687" y="30675"/>
                    <a:pt x="130110" y="25808"/>
                    <a:pt x="130826" y="20942"/>
                  </a:cubicBezTo>
                  <a:lnTo>
                    <a:pt x="131685" y="14644"/>
                  </a:lnTo>
                  <a:cubicBezTo>
                    <a:pt x="132544" y="8060"/>
                    <a:pt x="127677" y="2191"/>
                    <a:pt x="121093" y="1618"/>
                  </a:cubicBezTo>
                  <a:lnTo>
                    <a:pt x="103774" y="44"/>
                  </a:lnTo>
                  <a:cubicBezTo>
                    <a:pt x="103438" y="15"/>
                    <a:pt x="103104" y="1"/>
                    <a:pt x="10277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1" name="Google Shape;261;p34"/>
            <p:cNvGrpSpPr/>
            <p:nvPr/>
          </p:nvGrpSpPr>
          <p:grpSpPr>
            <a:xfrm>
              <a:off x="5536526" y="2174241"/>
              <a:ext cx="858975" cy="300968"/>
              <a:chOff x="2271950" y="2722775"/>
              <a:chExt cx="575875" cy="201775"/>
            </a:xfrm>
          </p:grpSpPr>
          <p:sp>
            <p:nvSpPr>
              <p:cNvPr id="262" name="Google Shape;262;p34"/>
              <p:cNvSpPr/>
              <p:nvPr/>
            </p:nvSpPr>
            <p:spPr>
              <a:xfrm>
                <a:off x="2562325" y="2722775"/>
                <a:ext cx="285500" cy="201775"/>
              </a:xfrm>
              <a:custGeom>
                <a:avLst/>
                <a:gdLst/>
                <a:ahLst/>
                <a:cxnLst/>
                <a:rect l="l" t="t" r="r" b="b"/>
                <a:pathLst>
                  <a:path w="11420" h="8071" fill="none" extrusionOk="0">
                    <a:moveTo>
                      <a:pt x="0" y="0"/>
                    </a:moveTo>
                    <a:cubicBezTo>
                      <a:pt x="2280" y="0"/>
                      <a:pt x="4240" y="1639"/>
                      <a:pt x="4668" y="3884"/>
                    </a:cubicBezTo>
                    <a:cubicBezTo>
                      <a:pt x="6395" y="3403"/>
                      <a:pt x="8177" y="4418"/>
                      <a:pt x="8640" y="6164"/>
                    </a:cubicBezTo>
                    <a:cubicBezTo>
                      <a:pt x="9976" y="5594"/>
                      <a:pt x="11419" y="6645"/>
                      <a:pt x="11294" y="8070"/>
                    </a:cubicBezTo>
                    <a:lnTo>
                      <a:pt x="8444" y="807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34"/>
              <p:cNvSpPr/>
              <p:nvPr/>
            </p:nvSpPr>
            <p:spPr>
              <a:xfrm>
                <a:off x="2501750" y="2722775"/>
                <a:ext cx="36100" cy="13375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535" fill="none" extrusionOk="0">
                    <a:moveTo>
                      <a:pt x="1443" y="0"/>
                    </a:moveTo>
                    <a:cubicBezTo>
                      <a:pt x="1443" y="0"/>
                      <a:pt x="428" y="107"/>
                      <a:pt x="0" y="535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34"/>
              <p:cNvSpPr/>
              <p:nvPr/>
            </p:nvSpPr>
            <p:spPr>
              <a:xfrm>
                <a:off x="2271950" y="2870625"/>
                <a:ext cx="477450" cy="53475"/>
              </a:xfrm>
              <a:custGeom>
                <a:avLst/>
                <a:gdLst/>
                <a:ahLst/>
                <a:cxnLst/>
                <a:rect l="l" t="t" r="r" b="b"/>
                <a:pathLst>
                  <a:path w="19098" h="2139" fill="none" extrusionOk="0">
                    <a:moveTo>
                      <a:pt x="19097" y="2138"/>
                    </a:moveTo>
                    <a:lnTo>
                      <a:pt x="0" y="2138"/>
                    </a:lnTo>
                    <a:cubicBezTo>
                      <a:pt x="0" y="2138"/>
                      <a:pt x="374" y="1"/>
                      <a:pt x="2476" y="179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34"/>
              <p:cNvSpPr/>
              <p:nvPr/>
            </p:nvSpPr>
            <p:spPr>
              <a:xfrm>
                <a:off x="2709725" y="2836775"/>
                <a:ext cx="39675" cy="20950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838" fill="none" extrusionOk="0">
                    <a:moveTo>
                      <a:pt x="1" y="1"/>
                    </a:moveTo>
                    <a:cubicBezTo>
                      <a:pt x="1" y="1"/>
                      <a:pt x="1159" y="108"/>
                      <a:pt x="1586" y="838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34"/>
              <p:cNvSpPr/>
              <p:nvPr/>
            </p:nvSpPr>
            <p:spPr>
              <a:xfrm>
                <a:off x="2375275" y="2798475"/>
                <a:ext cx="85075" cy="27200"/>
              </a:xfrm>
              <a:custGeom>
                <a:avLst/>
                <a:gdLst/>
                <a:ahLst/>
                <a:cxnLst/>
                <a:rect l="l" t="t" r="r" b="b"/>
                <a:pathLst>
                  <a:path w="3403" h="1088" fill="none" extrusionOk="0">
                    <a:moveTo>
                      <a:pt x="3403" y="357"/>
                    </a:moveTo>
                    <a:cubicBezTo>
                      <a:pt x="3403" y="357"/>
                      <a:pt x="1301" y="1"/>
                      <a:pt x="0" y="1087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7" name="Google Shape;267;p34"/>
            <p:cNvSpPr/>
            <p:nvPr/>
          </p:nvSpPr>
          <p:spPr>
            <a:xfrm rot="8100000">
              <a:off x="6648045" y="2782815"/>
              <a:ext cx="969401" cy="964456"/>
            </a:xfrm>
            <a:custGeom>
              <a:avLst/>
              <a:gdLst/>
              <a:ahLst/>
              <a:cxnLst/>
              <a:rect l="l" t="t" r="r" b="b"/>
              <a:pathLst>
                <a:path w="207404" h="206346" extrusionOk="0">
                  <a:moveTo>
                    <a:pt x="103944" y="65896"/>
                  </a:moveTo>
                  <a:cubicBezTo>
                    <a:pt x="114099" y="65896"/>
                    <a:pt x="124406" y="70041"/>
                    <a:pt x="132114" y="79198"/>
                  </a:cubicBezTo>
                  <a:cubicBezTo>
                    <a:pt x="145426" y="94943"/>
                    <a:pt x="143422" y="118417"/>
                    <a:pt x="127677" y="131728"/>
                  </a:cubicBezTo>
                  <a:lnTo>
                    <a:pt x="127677" y="131585"/>
                  </a:lnTo>
                  <a:cubicBezTo>
                    <a:pt x="120415" y="137698"/>
                    <a:pt x="112071" y="140425"/>
                    <a:pt x="103930" y="140425"/>
                  </a:cubicBezTo>
                  <a:cubicBezTo>
                    <a:pt x="83668" y="140425"/>
                    <a:pt x="64659" y="123539"/>
                    <a:pt x="66701" y="99952"/>
                  </a:cubicBezTo>
                  <a:cubicBezTo>
                    <a:pt x="68530" y="78838"/>
                    <a:pt x="86000" y="65896"/>
                    <a:pt x="103944" y="65896"/>
                  </a:cubicBezTo>
                  <a:close/>
                  <a:moveTo>
                    <a:pt x="102774" y="1"/>
                  </a:moveTo>
                  <a:cubicBezTo>
                    <a:pt x="96620" y="1"/>
                    <a:pt x="91449" y="4960"/>
                    <a:pt x="91178" y="11209"/>
                  </a:cubicBezTo>
                  <a:lnTo>
                    <a:pt x="90891" y="17507"/>
                  </a:lnTo>
                  <a:cubicBezTo>
                    <a:pt x="90748" y="22516"/>
                    <a:pt x="87456" y="26810"/>
                    <a:pt x="82589" y="28242"/>
                  </a:cubicBezTo>
                  <a:cubicBezTo>
                    <a:pt x="81015" y="28671"/>
                    <a:pt x="79297" y="29244"/>
                    <a:pt x="77723" y="29816"/>
                  </a:cubicBezTo>
                  <a:cubicBezTo>
                    <a:pt x="76506" y="30222"/>
                    <a:pt x="75252" y="30418"/>
                    <a:pt x="74008" y="30418"/>
                  </a:cubicBezTo>
                  <a:cubicBezTo>
                    <a:pt x="70424" y="30418"/>
                    <a:pt x="66929" y="28784"/>
                    <a:pt x="64698" y="25808"/>
                  </a:cubicBezTo>
                  <a:lnTo>
                    <a:pt x="60976" y="20799"/>
                  </a:lnTo>
                  <a:cubicBezTo>
                    <a:pt x="58608" y="17777"/>
                    <a:pt x="55122" y="16200"/>
                    <a:pt x="51633" y="16200"/>
                  </a:cubicBezTo>
                  <a:cubicBezTo>
                    <a:pt x="49008" y="16200"/>
                    <a:pt x="46381" y="17094"/>
                    <a:pt x="44229" y="18938"/>
                  </a:cubicBezTo>
                  <a:lnTo>
                    <a:pt x="30918" y="30102"/>
                  </a:lnTo>
                  <a:cubicBezTo>
                    <a:pt x="25908" y="34396"/>
                    <a:pt x="25335" y="41983"/>
                    <a:pt x="29773" y="46849"/>
                  </a:cubicBezTo>
                  <a:lnTo>
                    <a:pt x="34067" y="51573"/>
                  </a:lnTo>
                  <a:cubicBezTo>
                    <a:pt x="37502" y="55151"/>
                    <a:pt x="38218" y="60590"/>
                    <a:pt x="35784" y="64884"/>
                  </a:cubicBezTo>
                  <a:cubicBezTo>
                    <a:pt x="34925" y="66459"/>
                    <a:pt x="34067" y="68033"/>
                    <a:pt x="33351" y="69465"/>
                  </a:cubicBezTo>
                  <a:cubicBezTo>
                    <a:pt x="31443" y="73536"/>
                    <a:pt x="27385" y="76024"/>
                    <a:pt x="23089" y="76024"/>
                  </a:cubicBezTo>
                  <a:cubicBezTo>
                    <a:pt x="22552" y="76024"/>
                    <a:pt x="22011" y="75985"/>
                    <a:pt x="21471" y="75906"/>
                  </a:cubicBezTo>
                  <a:lnTo>
                    <a:pt x="15173" y="75047"/>
                  </a:lnTo>
                  <a:cubicBezTo>
                    <a:pt x="14730" y="74999"/>
                    <a:pt x="14290" y="74975"/>
                    <a:pt x="13855" y="74975"/>
                  </a:cubicBezTo>
                  <a:cubicBezTo>
                    <a:pt x="7823" y="74975"/>
                    <a:pt x="2682" y="79498"/>
                    <a:pt x="2147" y="85639"/>
                  </a:cubicBezTo>
                  <a:lnTo>
                    <a:pt x="573" y="102958"/>
                  </a:lnTo>
                  <a:cubicBezTo>
                    <a:pt x="0" y="109542"/>
                    <a:pt x="5153" y="115268"/>
                    <a:pt x="11738" y="115554"/>
                  </a:cubicBezTo>
                  <a:lnTo>
                    <a:pt x="18036" y="115840"/>
                  </a:lnTo>
                  <a:cubicBezTo>
                    <a:pt x="23045" y="115984"/>
                    <a:pt x="27339" y="119419"/>
                    <a:pt x="28771" y="124142"/>
                  </a:cubicBezTo>
                  <a:cubicBezTo>
                    <a:pt x="29200" y="125860"/>
                    <a:pt x="29773" y="127434"/>
                    <a:pt x="30345" y="129152"/>
                  </a:cubicBezTo>
                  <a:cubicBezTo>
                    <a:pt x="31920" y="133875"/>
                    <a:pt x="30345" y="139028"/>
                    <a:pt x="26337" y="142034"/>
                  </a:cubicBezTo>
                  <a:lnTo>
                    <a:pt x="21328" y="146042"/>
                  </a:lnTo>
                  <a:cubicBezTo>
                    <a:pt x="16032" y="150050"/>
                    <a:pt x="15316" y="157636"/>
                    <a:pt x="19610" y="162789"/>
                  </a:cubicBezTo>
                  <a:lnTo>
                    <a:pt x="30775" y="175957"/>
                  </a:lnTo>
                  <a:cubicBezTo>
                    <a:pt x="33020" y="178745"/>
                    <a:pt x="36313" y="180150"/>
                    <a:pt x="39634" y="180150"/>
                  </a:cubicBezTo>
                  <a:cubicBezTo>
                    <a:pt x="42451" y="180150"/>
                    <a:pt x="45288" y="179139"/>
                    <a:pt x="47521" y="177102"/>
                  </a:cubicBezTo>
                  <a:lnTo>
                    <a:pt x="52102" y="172808"/>
                  </a:lnTo>
                  <a:cubicBezTo>
                    <a:pt x="54335" y="170747"/>
                    <a:pt x="57134" y="169717"/>
                    <a:pt x="59975" y="169717"/>
                  </a:cubicBezTo>
                  <a:cubicBezTo>
                    <a:pt x="61869" y="169717"/>
                    <a:pt x="63782" y="170175"/>
                    <a:pt x="65556" y="171091"/>
                  </a:cubicBezTo>
                  <a:cubicBezTo>
                    <a:pt x="66988" y="171949"/>
                    <a:pt x="68562" y="172808"/>
                    <a:pt x="70137" y="173524"/>
                  </a:cubicBezTo>
                  <a:cubicBezTo>
                    <a:pt x="74574" y="175671"/>
                    <a:pt x="77150" y="180538"/>
                    <a:pt x="76578" y="185404"/>
                  </a:cubicBezTo>
                  <a:lnTo>
                    <a:pt x="75719" y="191702"/>
                  </a:lnTo>
                  <a:cubicBezTo>
                    <a:pt x="74860" y="198286"/>
                    <a:pt x="79727" y="204155"/>
                    <a:pt x="86311" y="204727"/>
                  </a:cubicBezTo>
                  <a:lnTo>
                    <a:pt x="103487" y="206302"/>
                  </a:lnTo>
                  <a:cubicBezTo>
                    <a:pt x="103830" y="206331"/>
                    <a:pt x="104170" y="206345"/>
                    <a:pt x="104508" y="206345"/>
                  </a:cubicBezTo>
                  <a:cubicBezTo>
                    <a:pt x="110784" y="206345"/>
                    <a:pt x="115955" y="201386"/>
                    <a:pt x="116226" y="195137"/>
                  </a:cubicBezTo>
                  <a:lnTo>
                    <a:pt x="116513" y="188839"/>
                  </a:lnTo>
                  <a:cubicBezTo>
                    <a:pt x="116656" y="183830"/>
                    <a:pt x="119948" y="179536"/>
                    <a:pt x="124814" y="178104"/>
                  </a:cubicBezTo>
                  <a:cubicBezTo>
                    <a:pt x="126389" y="177675"/>
                    <a:pt x="128107" y="177102"/>
                    <a:pt x="129681" y="176530"/>
                  </a:cubicBezTo>
                  <a:cubicBezTo>
                    <a:pt x="130897" y="176124"/>
                    <a:pt x="132142" y="175928"/>
                    <a:pt x="133372" y="175928"/>
                  </a:cubicBezTo>
                  <a:cubicBezTo>
                    <a:pt x="136916" y="175928"/>
                    <a:pt x="140331" y="177562"/>
                    <a:pt x="142563" y="180538"/>
                  </a:cubicBezTo>
                  <a:lnTo>
                    <a:pt x="146428" y="185547"/>
                  </a:lnTo>
                  <a:cubicBezTo>
                    <a:pt x="148785" y="188473"/>
                    <a:pt x="152249" y="190014"/>
                    <a:pt x="155720" y="190014"/>
                  </a:cubicBezTo>
                  <a:cubicBezTo>
                    <a:pt x="158363" y="190014"/>
                    <a:pt x="161009" y="189121"/>
                    <a:pt x="163175" y="187265"/>
                  </a:cubicBezTo>
                  <a:lnTo>
                    <a:pt x="176486" y="176100"/>
                  </a:lnTo>
                  <a:cubicBezTo>
                    <a:pt x="181496" y="171806"/>
                    <a:pt x="182068" y="164220"/>
                    <a:pt x="177488" y="159354"/>
                  </a:cubicBezTo>
                  <a:lnTo>
                    <a:pt x="173337" y="154773"/>
                  </a:lnTo>
                  <a:cubicBezTo>
                    <a:pt x="169902" y="151052"/>
                    <a:pt x="169186" y="145613"/>
                    <a:pt x="171620" y="141318"/>
                  </a:cubicBezTo>
                  <a:cubicBezTo>
                    <a:pt x="172478" y="139744"/>
                    <a:pt x="173337" y="138313"/>
                    <a:pt x="174053" y="136738"/>
                  </a:cubicBezTo>
                  <a:cubicBezTo>
                    <a:pt x="175961" y="132667"/>
                    <a:pt x="180019" y="130179"/>
                    <a:pt x="184315" y="130179"/>
                  </a:cubicBezTo>
                  <a:cubicBezTo>
                    <a:pt x="184852" y="130179"/>
                    <a:pt x="185392" y="130218"/>
                    <a:pt x="185933" y="130297"/>
                  </a:cubicBezTo>
                  <a:lnTo>
                    <a:pt x="192231" y="131156"/>
                  </a:lnTo>
                  <a:cubicBezTo>
                    <a:pt x="192739" y="131222"/>
                    <a:pt x="193242" y="131254"/>
                    <a:pt x="193739" y="131254"/>
                  </a:cubicBezTo>
                  <a:cubicBezTo>
                    <a:pt x="199689" y="131254"/>
                    <a:pt x="204728" y="126641"/>
                    <a:pt x="205256" y="120564"/>
                  </a:cubicBezTo>
                  <a:lnTo>
                    <a:pt x="206831" y="103245"/>
                  </a:lnTo>
                  <a:cubicBezTo>
                    <a:pt x="207403" y="96660"/>
                    <a:pt x="202251" y="90935"/>
                    <a:pt x="195666" y="90649"/>
                  </a:cubicBezTo>
                  <a:lnTo>
                    <a:pt x="189368" y="90362"/>
                  </a:lnTo>
                  <a:cubicBezTo>
                    <a:pt x="184359" y="90219"/>
                    <a:pt x="180065" y="86927"/>
                    <a:pt x="178633" y="82060"/>
                  </a:cubicBezTo>
                  <a:cubicBezTo>
                    <a:pt x="178204" y="80343"/>
                    <a:pt x="177631" y="78768"/>
                    <a:pt x="177059" y="77194"/>
                  </a:cubicBezTo>
                  <a:cubicBezTo>
                    <a:pt x="175484" y="72470"/>
                    <a:pt x="177059" y="67174"/>
                    <a:pt x="181067" y="64169"/>
                  </a:cubicBezTo>
                  <a:lnTo>
                    <a:pt x="185933" y="60447"/>
                  </a:lnTo>
                  <a:cubicBezTo>
                    <a:pt x="191229" y="56296"/>
                    <a:pt x="192088" y="48710"/>
                    <a:pt x="187794" y="43700"/>
                  </a:cubicBezTo>
                  <a:lnTo>
                    <a:pt x="176629" y="30389"/>
                  </a:lnTo>
                  <a:cubicBezTo>
                    <a:pt x="174288" y="27657"/>
                    <a:pt x="170967" y="26244"/>
                    <a:pt x="167642" y="26244"/>
                  </a:cubicBezTo>
                  <a:cubicBezTo>
                    <a:pt x="164870" y="26244"/>
                    <a:pt x="162095" y="27226"/>
                    <a:pt x="159883" y="29244"/>
                  </a:cubicBezTo>
                  <a:lnTo>
                    <a:pt x="155302" y="33538"/>
                  </a:lnTo>
                  <a:cubicBezTo>
                    <a:pt x="153069" y="35599"/>
                    <a:pt x="150218" y="36629"/>
                    <a:pt x="147367" y="36629"/>
                  </a:cubicBezTo>
                  <a:cubicBezTo>
                    <a:pt x="145466" y="36629"/>
                    <a:pt x="143565" y="36171"/>
                    <a:pt x="141847" y="35255"/>
                  </a:cubicBezTo>
                  <a:cubicBezTo>
                    <a:pt x="140273" y="34396"/>
                    <a:pt x="138842" y="33538"/>
                    <a:pt x="137267" y="32822"/>
                  </a:cubicBezTo>
                  <a:cubicBezTo>
                    <a:pt x="132687" y="30675"/>
                    <a:pt x="130110" y="25808"/>
                    <a:pt x="130826" y="20942"/>
                  </a:cubicBezTo>
                  <a:lnTo>
                    <a:pt x="131685" y="14644"/>
                  </a:lnTo>
                  <a:cubicBezTo>
                    <a:pt x="132544" y="8060"/>
                    <a:pt x="127677" y="2191"/>
                    <a:pt x="121093" y="1618"/>
                  </a:cubicBezTo>
                  <a:lnTo>
                    <a:pt x="103774" y="44"/>
                  </a:lnTo>
                  <a:cubicBezTo>
                    <a:pt x="103438" y="15"/>
                    <a:pt x="103104" y="1"/>
                    <a:pt x="102774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4"/>
            <p:cNvSpPr/>
            <p:nvPr/>
          </p:nvSpPr>
          <p:spPr>
            <a:xfrm rot="7198710">
              <a:off x="5934873" y="3298064"/>
              <a:ext cx="630918" cy="627700"/>
            </a:xfrm>
            <a:custGeom>
              <a:avLst/>
              <a:gdLst/>
              <a:ahLst/>
              <a:cxnLst/>
              <a:rect l="l" t="t" r="r" b="b"/>
              <a:pathLst>
                <a:path w="207404" h="206346" extrusionOk="0">
                  <a:moveTo>
                    <a:pt x="103944" y="65896"/>
                  </a:moveTo>
                  <a:cubicBezTo>
                    <a:pt x="114099" y="65896"/>
                    <a:pt x="124406" y="70041"/>
                    <a:pt x="132114" y="79198"/>
                  </a:cubicBezTo>
                  <a:cubicBezTo>
                    <a:pt x="145426" y="94943"/>
                    <a:pt x="143422" y="118417"/>
                    <a:pt x="127677" y="131728"/>
                  </a:cubicBezTo>
                  <a:lnTo>
                    <a:pt x="127677" y="131585"/>
                  </a:lnTo>
                  <a:cubicBezTo>
                    <a:pt x="120415" y="137698"/>
                    <a:pt x="112071" y="140425"/>
                    <a:pt x="103930" y="140425"/>
                  </a:cubicBezTo>
                  <a:cubicBezTo>
                    <a:pt x="83668" y="140425"/>
                    <a:pt x="64659" y="123539"/>
                    <a:pt x="66701" y="99952"/>
                  </a:cubicBezTo>
                  <a:cubicBezTo>
                    <a:pt x="68530" y="78838"/>
                    <a:pt x="86000" y="65896"/>
                    <a:pt x="103944" y="65896"/>
                  </a:cubicBezTo>
                  <a:close/>
                  <a:moveTo>
                    <a:pt x="102774" y="1"/>
                  </a:moveTo>
                  <a:cubicBezTo>
                    <a:pt x="96620" y="1"/>
                    <a:pt x="91449" y="4960"/>
                    <a:pt x="91178" y="11209"/>
                  </a:cubicBezTo>
                  <a:lnTo>
                    <a:pt x="90891" y="17507"/>
                  </a:lnTo>
                  <a:cubicBezTo>
                    <a:pt x="90748" y="22516"/>
                    <a:pt x="87456" y="26810"/>
                    <a:pt x="82589" y="28242"/>
                  </a:cubicBezTo>
                  <a:cubicBezTo>
                    <a:pt x="81015" y="28671"/>
                    <a:pt x="79297" y="29244"/>
                    <a:pt x="77723" y="29816"/>
                  </a:cubicBezTo>
                  <a:cubicBezTo>
                    <a:pt x="76506" y="30222"/>
                    <a:pt x="75252" y="30418"/>
                    <a:pt x="74008" y="30418"/>
                  </a:cubicBezTo>
                  <a:cubicBezTo>
                    <a:pt x="70424" y="30418"/>
                    <a:pt x="66929" y="28784"/>
                    <a:pt x="64698" y="25808"/>
                  </a:cubicBezTo>
                  <a:lnTo>
                    <a:pt x="60976" y="20799"/>
                  </a:lnTo>
                  <a:cubicBezTo>
                    <a:pt x="58608" y="17777"/>
                    <a:pt x="55122" y="16200"/>
                    <a:pt x="51633" y="16200"/>
                  </a:cubicBezTo>
                  <a:cubicBezTo>
                    <a:pt x="49008" y="16200"/>
                    <a:pt x="46381" y="17094"/>
                    <a:pt x="44229" y="18938"/>
                  </a:cubicBezTo>
                  <a:lnTo>
                    <a:pt x="30918" y="30102"/>
                  </a:lnTo>
                  <a:cubicBezTo>
                    <a:pt x="25908" y="34396"/>
                    <a:pt x="25335" y="41983"/>
                    <a:pt x="29773" y="46849"/>
                  </a:cubicBezTo>
                  <a:lnTo>
                    <a:pt x="34067" y="51573"/>
                  </a:lnTo>
                  <a:cubicBezTo>
                    <a:pt x="37502" y="55151"/>
                    <a:pt x="38218" y="60590"/>
                    <a:pt x="35784" y="64884"/>
                  </a:cubicBezTo>
                  <a:cubicBezTo>
                    <a:pt x="34925" y="66459"/>
                    <a:pt x="34067" y="68033"/>
                    <a:pt x="33351" y="69465"/>
                  </a:cubicBezTo>
                  <a:cubicBezTo>
                    <a:pt x="31443" y="73536"/>
                    <a:pt x="27385" y="76024"/>
                    <a:pt x="23089" y="76024"/>
                  </a:cubicBezTo>
                  <a:cubicBezTo>
                    <a:pt x="22552" y="76024"/>
                    <a:pt x="22011" y="75985"/>
                    <a:pt x="21471" y="75906"/>
                  </a:cubicBezTo>
                  <a:lnTo>
                    <a:pt x="15173" y="75047"/>
                  </a:lnTo>
                  <a:cubicBezTo>
                    <a:pt x="14730" y="74999"/>
                    <a:pt x="14290" y="74975"/>
                    <a:pt x="13855" y="74975"/>
                  </a:cubicBezTo>
                  <a:cubicBezTo>
                    <a:pt x="7823" y="74975"/>
                    <a:pt x="2682" y="79498"/>
                    <a:pt x="2147" y="85639"/>
                  </a:cubicBezTo>
                  <a:lnTo>
                    <a:pt x="573" y="102958"/>
                  </a:lnTo>
                  <a:cubicBezTo>
                    <a:pt x="0" y="109542"/>
                    <a:pt x="5153" y="115268"/>
                    <a:pt x="11738" y="115554"/>
                  </a:cubicBezTo>
                  <a:lnTo>
                    <a:pt x="18036" y="115840"/>
                  </a:lnTo>
                  <a:cubicBezTo>
                    <a:pt x="23045" y="115984"/>
                    <a:pt x="27339" y="119419"/>
                    <a:pt x="28771" y="124142"/>
                  </a:cubicBezTo>
                  <a:cubicBezTo>
                    <a:pt x="29200" y="125860"/>
                    <a:pt x="29773" y="127434"/>
                    <a:pt x="30345" y="129152"/>
                  </a:cubicBezTo>
                  <a:cubicBezTo>
                    <a:pt x="31920" y="133875"/>
                    <a:pt x="30345" y="139028"/>
                    <a:pt x="26337" y="142034"/>
                  </a:cubicBezTo>
                  <a:lnTo>
                    <a:pt x="21328" y="146042"/>
                  </a:lnTo>
                  <a:cubicBezTo>
                    <a:pt x="16032" y="150050"/>
                    <a:pt x="15316" y="157636"/>
                    <a:pt x="19610" y="162789"/>
                  </a:cubicBezTo>
                  <a:lnTo>
                    <a:pt x="30775" y="175957"/>
                  </a:lnTo>
                  <a:cubicBezTo>
                    <a:pt x="33020" y="178745"/>
                    <a:pt x="36313" y="180150"/>
                    <a:pt x="39634" y="180150"/>
                  </a:cubicBezTo>
                  <a:cubicBezTo>
                    <a:pt x="42451" y="180150"/>
                    <a:pt x="45288" y="179139"/>
                    <a:pt x="47521" y="177102"/>
                  </a:cubicBezTo>
                  <a:lnTo>
                    <a:pt x="52102" y="172808"/>
                  </a:lnTo>
                  <a:cubicBezTo>
                    <a:pt x="54335" y="170747"/>
                    <a:pt x="57134" y="169717"/>
                    <a:pt x="59975" y="169717"/>
                  </a:cubicBezTo>
                  <a:cubicBezTo>
                    <a:pt x="61869" y="169717"/>
                    <a:pt x="63782" y="170175"/>
                    <a:pt x="65556" y="171091"/>
                  </a:cubicBezTo>
                  <a:cubicBezTo>
                    <a:pt x="66988" y="171949"/>
                    <a:pt x="68562" y="172808"/>
                    <a:pt x="70137" y="173524"/>
                  </a:cubicBezTo>
                  <a:cubicBezTo>
                    <a:pt x="74574" y="175671"/>
                    <a:pt x="77150" y="180538"/>
                    <a:pt x="76578" y="185404"/>
                  </a:cubicBezTo>
                  <a:lnTo>
                    <a:pt x="75719" y="191702"/>
                  </a:lnTo>
                  <a:cubicBezTo>
                    <a:pt x="74860" y="198286"/>
                    <a:pt x="79727" y="204155"/>
                    <a:pt x="86311" y="204727"/>
                  </a:cubicBezTo>
                  <a:lnTo>
                    <a:pt x="103487" y="206302"/>
                  </a:lnTo>
                  <a:cubicBezTo>
                    <a:pt x="103830" y="206331"/>
                    <a:pt x="104170" y="206345"/>
                    <a:pt x="104508" y="206345"/>
                  </a:cubicBezTo>
                  <a:cubicBezTo>
                    <a:pt x="110784" y="206345"/>
                    <a:pt x="115955" y="201386"/>
                    <a:pt x="116226" y="195137"/>
                  </a:cubicBezTo>
                  <a:lnTo>
                    <a:pt x="116513" y="188839"/>
                  </a:lnTo>
                  <a:cubicBezTo>
                    <a:pt x="116656" y="183830"/>
                    <a:pt x="119948" y="179536"/>
                    <a:pt x="124814" y="178104"/>
                  </a:cubicBezTo>
                  <a:cubicBezTo>
                    <a:pt x="126389" y="177675"/>
                    <a:pt x="128107" y="177102"/>
                    <a:pt x="129681" y="176530"/>
                  </a:cubicBezTo>
                  <a:cubicBezTo>
                    <a:pt x="130897" y="176124"/>
                    <a:pt x="132142" y="175928"/>
                    <a:pt x="133372" y="175928"/>
                  </a:cubicBezTo>
                  <a:cubicBezTo>
                    <a:pt x="136916" y="175928"/>
                    <a:pt x="140331" y="177562"/>
                    <a:pt x="142563" y="180538"/>
                  </a:cubicBezTo>
                  <a:lnTo>
                    <a:pt x="146428" y="185547"/>
                  </a:lnTo>
                  <a:cubicBezTo>
                    <a:pt x="148785" y="188473"/>
                    <a:pt x="152249" y="190014"/>
                    <a:pt x="155720" y="190014"/>
                  </a:cubicBezTo>
                  <a:cubicBezTo>
                    <a:pt x="158363" y="190014"/>
                    <a:pt x="161009" y="189121"/>
                    <a:pt x="163175" y="187265"/>
                  </a:cubicBezTo>
                  <a:lnTo>
                    <a:pt x="176486" y="176100"/>
                  </a:lnTo>
                  <a:cubicBezTo>
                    <a:pt x="181496" y="171806"/>
                    <a:pt x="182068" y="164220"/>
                    <a:pt x="177488" y="159354"/>
                  </a:cubicBezTo>
                  <a:lnTo>
                    <a:pt x="173337" y="154773"/>
                  </a:lnTo>
                  <a:cubicBezTo>
                    <a:pt x="169902" y="151052"/>
                    <a:pt x="169186" y="145613"/>
                    <a:pt x="171620" y="141318"/>
                  </a:cubicBezTo>
                  <a:cubicBezTo>
                    <a:pt x="172478" y="139744"/>
                    <a:pt x="173337" y="138313"/>
                    <a:pt x="174053" y="136738"/>
                  </a:cubicBezTo>
                  <a:cubicBezTo>
                    <a:pt x="175961" y="132667"/>
                    <a:pt x="180019" y="130179"/>
                    <a:pt x="184315" y="130179"/>
                  </a:cubicBezTo>
                  <a:cubicBezTo>
                    <a:pt x="184852" y="130179"/>
                    <a:pt x="185392" y="130218"/>
                    <a:pt x="185933" y="130297"/>
                  </a:cubicBezTo>
                  <a:lnTo>
                    <a:pt x="192231" y="131156"/>
                  </a:lnTo>
                  <a:cubicBezTo>
                    <a:pt x="192739" y="131222"/>
                    <a:pt x="193242" y="131254"/>
                    <a:pt x="193739" y="131254"/>
                  </a:cubicBezTo>
                  <a:cubicBezTo>
                    <a:pt x="199689" y="131254"/>
                    <a:pt x="204728" y="126641"/>
                    <a:pt x="205256" y="120564"/>
                  </a:cubicBezTo>
                  <a:lnTo>
                    <a:pt x="206831" y="103245"/>
                  </a:lnTo>
                  <a:cubicBezTo>
                    <a:pt x="207403" y="96660"/>
                    <a:pt x="202251" y="90935"/>
                    <a:pt x="195666" y="90649"/>
                  </a:cubicBezTo>
                  <a:lnTo>
                    <a:pt x="189368" y="90362"/>
                  </a:lnTo>
                  <a:cubicBezTo>
                    <a:pt x="184359" y="90219"/>
                    <a:pt x="180065" y="86927"/>
                    <a:pt x="178633" y="82060"/>
                  </a:cubicBezTo>
                  <a:cubicBezTo>
                    <a:pt x="178204" y="80343"/>
                    <a:pt x="177631" y="78768"/>
                    <a:pt x="177059" y="77194"/>
                  </a:cubicBezTo>
                  <a:cubicBezTo>
                    <a:pt x="175484" y="72470"/>
                    <a:pt x="177059" y="67174"/>
                    <a:pt x="181067" y="64169"/>
                  </a:cubicBezTo>
                  <a:lnTo>
                    <a:pt x="185933" y="60447"/>
                  </a:lnTo>
                  <a:cubicBezTo>
                    <a:pt x="191229" y="56296"/>
                    <a:pt x="192088" y="48710"/>
                    <a:pt x="187794" y="43700"/>
                  </a:cubicBezTo>
                  <a:lnTo>
                    <a:pt x="176629" y="30389"/>
                  </a:lnTo>
                  <a:cubicBezTo>
                    <a:pt x="174288" y="27657"/>
                    <a:pt x="170967" y="26244"/>
                    <a:pt x="167642" y="26244"/>
                  </a:cubicBezTo>
                  <a:cubicBezTo>
                    <a:pt x="164870" y="26244"/>
                    <a:pt x="162095" y="27226"/>
                    <a:pt x="159883" y="29244"/>
                  </a:cubicBezTo>
                  <a:lnTo>
                    <a:pt x="155302" y="33538"/>
                  </a:lnTo>
                  <a:cubicBezTo>
                    <a:pt x="153069" y="35599"/>
                    <a:pt x="150218" y="36629"/>
                    <a:pt x="147367" y="36629"/>
                  </a:cubicBezTo>
                  <a:cubicBezTo>
                    <a:pt x="145466" y="36629"/>
                    <a:pt x="143565" y="36171"/>
                    <a:pt x="141847" y="35255"/>
                  </a:cubicBezTo>
                  <a:cubicBezTo>
                    <a:pt x="140273" y="34396"/>
                    <a:pt x="138842" y="33538"/>
                    <a:pt x="137267" y="32822"/>
                  </a:cubicBezTo>
                  <a:cubicBezTo>
                    <a:pt x="132687" y="30675"/>
                    <a:pt x="130110" y="25808"/>
                    <a:pt x="130826" y="20942"/>
                  </a:cubicBezTo>
                  <a:lnTo>
                    <a:pt x="131685" y="14644"/>
                  </a:lnTo>
                  <a:cubicBezTo>
                    <a:pt x="132544" y="8060"/>
                    <a:pt x="127677" y="2191"/>
                    <a:pt x="121093" y="1618"/>
                  </a:cubicBezTo>
                  <a:lnTo>
                    <a:pt x="103774" y="44"/>
                  </a:lnTo>
                  <a:cubicBezTo>
                    <a:pt x="103438" y="15"/>
                    <a:pt x="103104" y="1"/>
                    <a:pt x="102774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9" name="Google Shape;269;p34"/>
            <p:cNvGrpSpPr/>
            <p:nvPr/>
          </p:nvGrpSpPr>
          <p:grpSpPr>
            <a:xfrm>
              <a:off x="6056200" y="1535350"/>
              <a:ext cx="2293204" cy="1710167"/>
              <a:chOff x="1062800" y="1986296"/>
              <a:chExt cx="2169540" cy="1617945"/>
            </a:xfrm>
          </p:grpSpPr>
          <p:sp>
            <p:nvSpPr>
              <p:cNvPr id="270" name="Google Shape;270;p34"/>
              <p:cNvSpPr/>
              <p:nvPr/>
            </p:nvSpPr>
            <p:spPr>
              <a:xfrm>
                <a:off x="1062800" y="1986296"/>
                <a:ext cx="2169540" cy="1617945"/>
              </a:xfrm>
              <a:custGeom>
                <a:avLst/>
                <a:gdLst/>
                <a:ahLst/>
                <a:cxnLst/>
                <a:rect l="l" t="t" r="r" b="b"/>
                <a:pathLst>
                  <a:path w="66074" h="49275" extrusionOk="0">
                    <a:moveTo>
                      <a:pt x="65878" y="35219"/>
                    </a:moveTo>
                    <a:lnTo>
                      <a:pt x="65308" y="32298"/>
                    </a:lnTo>
                    <a:lnTo>
                      <a:pt x="60694" y="33188"/>
                    </a:lnTo>
                    <a:lnTo>
                      <a:pt x="54601" y="1710"/>
                    </a:lnTo>
                    <a:cubicBezTo>
                      <a:pt x="54387" y="677"/>
                      <a:pt x="53390" y="0"/>
                      <a:pt x="52374" y="196"/>
                    </a:cubicBezTo>
                    <a:lnTo>
                      <a:pt x="1693" y="10012"/>
                    </a:lnTo>
                    <a:cubicBezTo>
                      <a:pt x="677" y="10208"/>
                      <a:pt x="0" y="11205"/>
                      <a:pt x="196" y="12239"/>
                    </a:cubicBezTo>
                    <a:lnTo>
                      <a:pt x="6307" y="43752"/>
                    </a:lnTo>
                    <a:lnTo>
                      <a:pt x="1693" y="44643"/>
                    </a:lnTo>
                    <a:lnTo>
                      <a:pt x="2263" y="47547"/>
                    </a:lnTo>
                    <a:cubicBezTo>
                      <a:pt x="2459" y="48598"/>
                      <a:pt x="3474" y="49275"/>
                      <a:pt x="4525" y="49079"/>
                    </a:cubicBezTo>
                    <a:lnTo>
                      <a:pt x="64346" y="37481"/>
                    </a:lnTo>
                    <a:cubicBezTo>
                      <a:pt x="65397" y="37286"/>
                      <a:pt x="66074" y="36270"/>
                      <a:pt x="65878" y="3521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012" scaled="0"/>
              </a:gra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34"/>
              <p:cNvSpPr/>
              <p:nvPr/>
            </p:nvSpPr>
            <p:spPr>
              <a:xfrm>
                <a:off x="1062800" y="1986854"/>
                <a:ext cx="1993479" cy="1436072"/>
              </a:xfrm>
              <a:custGeom>
                <a:avLst/>
                <a:gdLst/>
                <a:ahLst/>
                <a:cxnLst/>
                <a:rect l="l" t="t" r="r" b="b"/>
                <a:pathLst>
                  <a:path w="60712" h="43736" fill="none" extrusionOk="0">
                    <a:moveTo>
                      <a:pt x="60712" y="33189"/>
                    </a:moveTo>
                    <a:lnTo>
                      <a:pt x="6307" y="43735"/>
                    </a:lnTo>
                    <a:lnTo>
                      <a:pt x="196" y="12239"/>
                    </a:lnTo>
                    <a:cubicBezTo>
                      <a:pt x="0" y="11206"/>
                      <a:pt x="677" y="10209"/>
                      <a:pt x="1710" y="10013"/>
                    </a:cubicBezTo>
                    <a:lnTo>
                      <a:pt x="52357" y="197"/>
                    </a:lnTo>
                    <a:cubicBezTo>
                      <a:pt x="53390" y="1"/>
                      <a:pt x="54387" y="678"/>
                      <a:pt x="54583" y="171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34"/>
              <p:cNvSpPr/>
              <p:nvPr/>
            </p:nvSpPr>
            <p:spPr>
              <a:xfrm>
                <a:off x="1163997" y="2090415"/>
                <a:ext cx="1791675" cy="1259977"/>
              </a:xfrm>
              <a:custGeom>
                <a:avLst/>
                <a:gdLst/>
                <a:ahLst/>
                <a:cxnLst/>
                <a:rect l="l" t="t" r="r" b="b"/>
                <a:pathLst>
                  <a:path w="54566" h="38373" fill="none" extrusionOk="0">
                    <a:moveTo>
                      <a:pt x="0" y="9495"/>
                    </a:moveTo>
                    <a:lnTo>
                      <a:pt x="48972" y="0"/>
                    </a:lnTo>
                    <a:lnTo>
                      <a:pt x="54565" y="28895"/>
                    </a:lnTo>
                    <a:lnTo>
                      <a:pt x="5612" y="38372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34"/>
              <p:cNvSpPr/>
              <p:nvPr/>
            </p:nvSpPr>
            <p:spPr>
              <a:xfrm>
                <a:off x="1118356" y="3046759"/>
                <a:ext cx="2113983" cy="557473"/>
              </a:xfrm>
              <a:custGeom>
                <a:avLst/>
                <a:gdLst/>
                <a:ahLst/>
                <a:cxnLst/>
                <a:rect l="l" t="t" r="r" b="b"/>
                <a:pathLst>
                  <a:path w="64382" h="16978" fill="none" extrusionOk="0">
                    <a:moveTo>
                      <a:pt x="1" y="12346"/>
                    </a:moveTo>
                    <a:lnTo>
                      <a:pt x="63616" y="1"/>
                    </a:lnTo>
                    <a:lnTo>
                      <a:pt x="64186" y="2922"/>
                    </a:lnTo>
                    <a:cubicBezTo>
                      <a:pt x="64382" y="3973"/>
                      <a:pt x="63705" y="4989"/>
                      <a:pt x="62654" y="5184"/>
                    </a:cubicBezTo>
                    <a:lnTo>
                      <a:pt x="2833" y="16782"/>
                    </a:lnTo>
                    <a:cubicBezTo>
                      <a:pt x="1782" y="16978"/>
                      <a:pt x="767" y="16301"/>
                      <a:pt x="571" y="1525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34"/>
              <p:cNvSpPr/>
              <p:nvPr/>
            </p:nvSpPr>
            <p:spPr>
              <a:xfrm>
                <a:off x="1884028" y="3195336"/>
                <a:ext cx="567422" cy="149760"/>
              </a:xfrm>
              <a:custGeom>
                <a:avLst/>
                <a:gdLst/>
                <a:ahLst/>
                <a:cxnLst/>
                <a:rect l="l" t="t" r="r" b="b"/>
                <a:pathLst>
                  <a:path w="17281" h="4561" fill="none" extrusionOk="0">
                    <a:moveTo>
                      <a:pt x="1" y="3314"/>
                    </a:moveTo>
                    <a:lnTo>
                      <a:pt x="17067" y="0"/>
                    </a:lnTo>
                    <a:lnTo>
                      <a:pt x="17227" y="784"/>
                    </a:lnTo>
                    <a:cubicBezTo>
                      <a:pt x="17281" y="1069"/>
                      <a:pt x="17085" y="1336"/>
                      <a:pt x="16817" y="1390"/>
                    </a:cubicBezTo>
                    <a:lnTo>
                      <a:pt x="767" y="4507"/>
                    </a:lnTo>
                    <a:cubicBezTo>
                      <a:pt x="482" y="4561"/>
                      <a:pt x="214" y="4383"/>
                      <a:pt x="161" y="4098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34"/>
              <p:cNvSpPr/>
              <p:nvPr/>
            </p:nvSpPr>
            <p:spPr>
              <a:xfrm>
                <a:off x="1365799" y="2636719"/>
                <a:ext cx="115842" cy="432897"/>
              </a:xfrm>
              <a:custGeom>
                <a:avLst/>
                <a:gdLst/>
                <a:ahLst/>
                <a:cxnLst/>
                <a:rect l="l" t="t" r="r" b="b"/>
                <a:pathLst>
                  <a:path w="3528" h="13184" fill="none" extrusionOk="0">
                    <a:moveTo>
                      <a:pt x="2530" y="13183"/>
                    </a:moveTo>
                    <a:lnTo>
                      <a:pt x="0" y="197"/>
                    </a:lnTo>
                    <a:lnTo>
                      <a:pt x="998" y="1"/>
                    </a:lnTo>
                    <a:lnTo>
                      <a:pt x="3527" y="12987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34"/>
              <p:cNvSpPr/>
              <p:nvPr/>
            </p:nvSpPr>
            <p:spPr>
              <a:xfrm>
                <a:off x="1549443" y="2765989"/>
                <a:ext cx="84846" cy="267934"/>
              </a:xfrm>
              <a:custGeom>
                <a:avLst/>
                <a:gdLst/>
                <a:ahLst/>
                <a:cxnLst/>
                <a:rect l="l" t="t" r="r" b="b"/>
                <a:pathLst>
                  <a:path w="2584" h="8160" fill="none" extrusionOk="0">
                    <a:moveTo>
                      <a:pt x="998" y="1"/>
                    </a:moveTo>
                    <a:lnTo>
                      <a:pt x="2584" y="7964"/>
                    </a:lnTo>
                    <a:lnTo>
                      <a:pt x="1586" y="8160"/>
                    </a:lnTo>
                    <a:lnTo>
                      <a:pt x="1" y="197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34"/>
              <p:cNvSpPr/>
              <p:nvPr/>
            </p:nvSpPr>
            <p:spPr>
              <a:xfrm>
                <a:off x="1641873" y="2453633"/>
                <a:ext cx="139844" cy="551037"/>
              </a:xfrm>
              <a:custGeom>
                <a:avLst/>
                <a:gdLst/>
                <a:ahLst/>
                <a:cxnLst/>
                <a:rect l="l" t="t" r="r" b="b"/>
                <a:pathLst>
                  <a:path w="4259" h="16782" fill="none" extrusionOk="0">
                    <a:moveTo>
                      <a:pt x="3261" y="16782"/>
                    </a:moveTo>
                    <a:lnTo>
                      <a:pt x="0" y="197"/>
                    </a:lnTo>
                    <a:lnTo>
                      <a:pt x="998" y="1"/>
                    </a:lnTo>
                    <a:lnTo>
                      <a:pt x="4258" y="16586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34"/>
              <p:cNvSpPr/>
              <p:nvPr/>
            </p:nvSpPr>
            <p:spPr>
              <a:xfrm>
                <a:off x="1831985" y="2644337"/>
                <a:ext cx="97126" cy="331108"/>
              </a:xfrm>
              <a:custGeom>
                <a:avLst/>
                <a:gdLst/>
                <a:ahLst/>
                <a:cxnLst/>
                <a:rect l="l" t="t" r="r" b="b"/>
                <a:pathLst>
                  <a:path w="2958" h="10084" fill="none" extrusionOk="0">
                    <a:moveTo>
                      <a:pt x="1960" y="10083"/>
                    </a:moveTo>
                    <a:lnTo>
                      <a:pt x="0" y="196"/>
                    </a:lnTo>
                    <a:lnTo>
                      <a:pt x="998" y="0"/>
                    </a:lnTo>
                    <a:lnTo>
                      <a:pt x="2957" y="9887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34"/>
              <p:cNvSpPr/>
              <p:nvPr/>
            </p:nvSpPr>
            <p:spPr>
              <a:xfrm>
                <a:off x="1959483" y="2513293"/>
                <a:ext cx="117024" cy="433488"/>
              </a:xfrm>
              <a:custGeom>
                <a:avLst/>
                <a:gdLst/>
                <a:ahLst/>
                <a:cxnLst/>
                <a:rect l="l" t="t" r="r" b="b"/>
                <a:pathLst>
                  <a:path w="3564" h="13202" fill="none" extrusionOk="0">
                    <a:moveTo>
                      <a:pt x="2566" y="13201"/>
                    </a:moveTo>
                    <a:lnTo>
                      <a:pt x="1" y="197"/>
                    </a:lnTo>
                    <a:lnTo>
                      <a:pt x="998" y="1"/>
                    </a:lnTo>
                    <a:lnTo>
                      <a:pt x="3564" y="1300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34"/>
              <p:cNvSpPr/>
              <p:nvPr/>
            </p:nvSpPr>
            <p:spPr>
              <a:xfrm>
                <a:off x="2106877" y="2484629"/>
                <a:ext cx="117024" cy="432897"/>
              </a:xfrm>
              <a:custGeom>
                <a:avLst/>
                <a:gdLst/>
                <a:ahLst/>
                <a:cxnLst/>
                <a:rect l="l" t="t" r="r" b="b"/>
                <a:pathLst>
                  <a:path w="3564" h="13184" fill="none" extrusionOk="0">
                    <a:moveTo>
                      <a:pt x="2566" y="13184"/>
                    </a:moveTo>
                    <a:lnTo>
                      <a:pt x="1" y="197"/>
                    </a:lnTo>
                    <a:lnTo>
                      <a:pt x="998" y="1"/>
                    </a:lnTo>
                    <a:lnTo>
                      <a:pt x="3564" y="1298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34"/>
              <p:cNvSpPr/>
              <p:nvPr/>
            </p:nvSpPr>
            <p:spPr>
              <a:xfrm>
                <a:off x="2254305" y="2455406"/>
                <a:ext cx="116991" cy="433455"/>
              </a:xfrm>
              <a:custGeom>
                <a:avLst/>
                <a:gdLst/>
                <a:ahLst/>
                <a:cxnLst/>
                <a:rect l="l" t="t" r="r" b="b"/>
                <a:pathLst>
                  <a:path w="3563" h="13201" fill="none" extrusionOk="0">
                    <a:moveTo>
                      <a:pt x="2565" y="13201"/>
                    </a:moveTo>
                    <a:lnTo>
                      <a:pt x="0" y="196"/>
                    </a:lnTo>
                    <a:lnTo>
                      <a:pt x="998" y="0"/>
                    </a:lnTo>
                    <a:lnTo>
                      <a:pt x="3563" y="1300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34"/>
              <p:cNvSpPr/>
              <p:nvPr/>
            </p:nvSpPr>
            <p:spPr>
              <a:xfrm>
                <a:off x="2478303" y="2670637"/>
                <a:ext cx="67903" cy="183712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5595" fill="none" extrusionOk="0">
                    <a:moveTo>
                      <a:pt x="1070" y="5595"/>
                    </a:moveTo>
                    <a:lnTo>
                      <a:pt x="1" y="197"/>
                    </a:lnTo>
                    <a:lnTo>
                      <a:pt x="999" y="1"/>
                    </a:lnTo>
                    <a:lnTo>
                      <a:pt x="2067" y="5399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34"/>
              <p:cNvSpPr/>
              <p:nvPr/>
            </p:nvSpPr>
            <p:spPr>
              <a:xfrm>
                <a:off x="1399126" y="2873030"/>
                <a:ext cx="1336023" cy="256244"/>
              </a:xfrm>
              <a:custGeom>
                <a:avLst/>
                <a:gdLst/>
                <a:ahLst/>
                <a:cxnLst/>
                <a:rect l="l" t="t" r="r" b="b"/>
                <a:pathLst>
                  <a:path w="40689" h="7804" fill="none" extrusionOk="0">
                    <a:moveTo>
                      <a:pt x="40688" y="1"/>
                    </a:moveTo>
                    <a:lnTo>
                      <a:pt x="1" y="780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4" name="Google Shape;284;p34"/>
            <p:cNvGrpSpPr/>
            <p:nvPr/>
          </p:nvGrpSpPr>
          <p:grpSpPr>
            <a:xfrm>
              <a:off x="7524694" y="2964516"/>
              <a:ext cx="953591" cy="334099"/>
              <a:chOff x="2271950" y="2722775"/>
              <a:chExt cx="575875" cy="201775"/>
            </a:xfrm>
          </p:grpSpPr>
          <p:sp>
            <p:nvSpPr>
              <p:cNvPr id="285" name="Google Shape;285;p34"/>
              <p:cNvSpPr/>
              <p:nvPr/>
            </p:nvSpPr>
            <p:spPr>
              <a:xfrm>
                <a:off x="2562325" y="2722775"/>
                <a:ext cx="285500" cy="201775"/>
              </a:xfrm>
              <a:custGeom>
                <a:avLst/>
                <a:gdLst/>
                <a:ahLst/>
                <a:cxnLst/>
                <a:rect l="l" t="t" r="r" b="b"/>
                <a:pathLst>
                  <a:path w="11420" h="8071" fill="none" extrusionOk="0">
                    <a:moveTo>
                      <a:pt x="0" y="0"/>
                    </a:moveTo>
                    <a:cubicBezTo>
                      <a:pt x="2280" y="0"/>
                      <a:pt x="4240" y="1639"/>
                      <a:pt x="4668" y="3884"/>
                    </a:cubicBezTo>
                    <a:cubicBezTo>
                      <a:pt x="6395" y="3403"/>
                      <a:pt x="8177" y="4418"/>
                      <a:pt x="8640" y="6164"/>
                    </a:cubicBezTo>
                    <a:cubicBezTo>
                      <a:pt x="9976" y="5594"/>
                      <a:pt x="11419" y="6645"/>
                      <a:pt x="11294" y="8070"/>
                    </a:cubicBezTo>
                    <a:lnTo>
                      <a:pt x="8444" y="807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34"/>
              <p:cNvSpPr/>
              <p:nvPr/>
            </p:nvSpPr>
            <p:spPr>
              <a:xfrm>
                <a:off x="2501750" y="2722775"/>
                <a:ext cx="36100" cy="13375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535" fill="none" extrusionOk="0">
                    <a:moveTo>
                      <a:pt x="1443" y="0"/>
                    </a:moveTo>
                    <a:cubicBezTo>
                      <a:pt x="1443" y="0"/>
                      <a:pt x="428" y="107"/>
                      <a:pt x="0" y="535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34"/>
              <p:cNvSpPr/>
              <p:nvPr/>
            </p:nvSpPr>
            <p:spPr>
              <a:xfrm>
                <a:off x="2271950" y="2870625"/>
                <a:ext cx="477450" cy="53475"/>
              </a:xfrm>
              <a:custGeom>
                <a:avLst/>
                <a:gdLst/>
                <a:ahLst/>
                <a:cxnLst/>
                <a:rect l="l" t="t" r="r" b="b"/>
                <a:pathLst>
                  <a:path w="19098" h="2139" fill="none" extrusionOk="0">
                    <a:moveTo>
                      <a:pt x="19097" y="2138"/>
                    </a:moveTo>
                    <a:lnTo>
                      <a:pt x="0" y="2138"/>
                    </a:lnTo>
                    <a:cubicBezTo>
                      <a:pt x="0" y="2138"/>
                      <a:pt x="374" y="1"/>
                      <a:pt x="2476" y="179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34"/>
              <p:cNvSpPr/>
              <p:nvPr/>
            </p:nvSpPr>
            <p:spPr>
              <a:xfrm>
                <a:off x="2709725" y="2836775"/>
                <a:ext cx="39675" cy="20950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838" fill="none" extrusionOk="0">
                    <a:moveTo>
                      <a:pt x="1" y="1"/>
                    </a:moveTo>
                    <a:cubicBezTo>
                      <a:pt x="1" y="1"/>
                      <a:pt x="1159" y="108"/>
                      <a:pt x="1586" y="838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34"/>
              <p:cNvSpPr/>
              <p:nvPr/>
            </p:nvSpPr>
            <p:spPr>
              <a:xfrm>
                <a:off x="2375275" y="2798475"/>
                <a:ext cx="85075" cy="27200"/>
              </a:xfrm>
              <a:custGeom>
                <a:avLst/>
                <a:gdLst/>
                <a:ahLst/>
                <a:cxnLst/>
                <a:rect l="l" t="t" r="r" b="b"/>
                <a:pathLst>
                  <a:path w="3403" h="1088" fill="none" extrusionOk="0">
                    <a:moveTo>
                      <a:pt x="3403" y="357"/>
                    </a:moveTo>
                    <a:cubicBezTo>
                      <a:pt x="3403" y="357"/>
                      <a:pt x="1301" y="1"/>
                      <a:pt x="0" y="1087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0" name="Google Shape;290;p34"/>
            <p:cNvGrpSpPr/>
            <p:nvPr/>
          </p:nvGrpSpPr>
          <p:grpSpPr>
            <a:xfrm>
              <a:off x="7653574" y="1141618"/>
              <a:ext cx="695830" cy="643529"/>
              <a:chOff x="3407216" y="1944760"/>
              <a:chExt cx="535831" cy="495479"/>
            </a:xfrm>
          </p:grpSpPr>
          <p:sp>
            <p:nvSpPr>
              <p:cNvPr id="291" name="Google Shape;291;p34"/>
              <p:cNvSpPr/>
              <p:nvPr/>
            </p:nvSpPr>
            <p:spPr>
              <a:xfrm>
                <a:off x="3747055" y="2059977"/>
                <a:ext cx="195992" cy="130486"/>
              </a:xfrm>
              <a:custGeom>
                <a:avLst/>
                <a:gdLst/>
                <a:ahLst/>
                <a:cxnLst/>
                <a:rect l="l" t="t" r="r" b="b"/>
                <a:pathLst>
                  <a:path w="5969" h="3974" extrusionOk="0">
                    <a:moveTo>
                      <a:pt x="1" y="3973"/>
                    </a:moveTo>
                    <a:lnTo>
                      <a:pt x="5968" y="3973"/>
                    </a:lnTo>
                    <a:cubicBezTo>
                      <a:pt x="5951" y="2495"/>
                      <a:pt x="5380" y="1087"/>
                      <a:pt x="438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34"/>
              <p:cNvSpPr/>
              <p:nvPr/>
            </p:nvSpPr>
            <p:spPr>
              <a:xfrm>
                <a:off x="3715468" y="1944760"/>
                <a:ext cx="143916" cy="193628"/>
              </a:xfrm>
              <a:custGeom>
                <a:avLst/>
                <a:gdLst/>
                <a:ahLst/>
                <a:cxnLst/>
                <a:rect l="l" t="t" r="r" b="b"/>
                <a:pathLst>
                  <a:path w="4383" h="5897" extrusionOk="0">
                    <a:moveTo>
                      <a:pt x="1" y="0"/>
                    </a:moveTo>
                    <a:lnTo>
                      <a:pt x="1" y="5897"/>
                    </a:lnTo>
                    <a:lnTo>
                      <a:pt x="4383" y="1924"/>
                    </a:lnTo>
                    <a:cubicBezTo>
                      <a:pt x="3261" y="695"/>
                      <a:pt x="1675" y="0"/>
                      <a:pt x="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34"/>
              <p:cNvSpPr/>
              <p:nvPr/>
            </p:nvSpPr>
            <p:spPr>
              <a:xfrm>
                <a:off x="3407216" y="2031904"/>
                <a:ext cx="459197" cy="408336"/>
              </a:xfrm>
              <a:custGeom>
                <a:avLst/>
                <a:gdLst/>
                <a:ahLst/>
                <a:cxnLst/>
                <a:rect l="l" t="t" r="r" b="b"/>
                <a:pathLst>
                  <a:path w="13985" h="12436" extrusionOk="0">
                    <a:moveTo>
                      <a:pt x="13985" y="5986"/>
                    </a:moveTo>
                    <a:lnTo>
                      <a:pt x="13985" y="5897"/>
                    </a:lnTo>
                    <a:lnTo>
                      <a:pt x="7999" y="5897"/>
                    </a:lnTo>
                    <a:lnTo>
                      <a:pt x="7999" y="1"/>
                    </a:lnTo>
                    <a:cubicBezTo>
                      <a:pt x="2673" y="1"/>
                      <a:pt x="0" y="6449"/>
                      <a:pt x="3777" y="10208"/>
                    </a:cubicBezTo>
                    <a:cubicBezTo>
                      <a:pt x="5487" y="11918"/>
                      <a:pt x="8053" y="12435"/>
                      <a:pt x="10297" y="11509"/>
                    </a:cubicBezTo>
                    <a:cubicBezTo>
                      <a:pt x="12524" y="10582"/>
                      <a:pt x="13985" y="8409"/>
                      <a:pt x="13985" y="5986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4" name="Google Shape;294;p34"/>
            <p:cNvSpPr/>
            <p:nvPr/>
          </p:nvSpPr>
          <p:spPr>
            <a:xfrm>
              <a:off x="8170289" y="4203881"/>
              <a:ext cx="140247" cy="141086"/>
            </a:xfrm>
            <a:custGeom>
              <a:avLst/>
              <a:gdLst/>
              <a:ahLst/>
              <a:cxnLst/>
              <a:rect l="l" t="t" r="r" b="b"/>
              <a:pathLst>
                <a:path w="3065" h="3083" fill="none" extrusionOk="0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4"/>
            <p:cNvSpPr/>
            <p:nvPr/>
          </p:nvSpPr>
          <p:spPr>
            <a:xfrm>
              <a:off x="8030063" y="757530"/>
              <a:ext cx="140247" cy="140224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4"/>
            <p:cNvSpPr/>
            <p:nvPr/>
          </p:nvSpPr>
          <p:spPr>
            <a:xfrm>
              <a:off x="5256650" y="3893001"/>
              <a:ext cx="262479" cy="262448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4"/>
            <p:cNvSpPr/>
            <p:nvPr/>
          </p:nvSpPr>
          <p:spPr>
            <a:xfrm>
              <a:off x="7082963" y="910513"/>
              <a:ext cx="213431" cy="214685"/>
            </a:xfrm>
            <a:custGeom>
              <a:avLst/>
              <a:gdLst/>
              <a:ahLst/>
              <a:cxnLst/>
              <a:rect l="l" t="t" r="r" b="b"/>
              <a:pathLst>
                <a:path w="3065" h="3083" fill="none" extrusionOk="0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4"/>
            <p:cNvSpPr/>
            <p:nvPr/>
          </p:nvSpPr>
          <p:spPr>
            <a:xfrm>
              <a:off x="5653275" y="883381"/>
              <a:ext cx="107827" cy="107819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4"/>
            <p:cNvSpPr/>
            <p:nvPr/>
          </p:nvSpPr>
          <p:spPr>
            <a:xfrm>
              <a:off x="5041963" y="2824293"/>
              <a:ext cx="140247" cy="140224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4"/>
            <p:cNvSpPr/>
            <p:nvPr/>
          </p:nvSpPr>
          <p:spPr>
            <a:xfrm>
              <a:off x="5692426" y="4028640"/>
              <a:ext cx="416654" cy="491569"/>
            </a:xfrm>
            <a:custGeom>
              <a:avLst/>
              <a:gdLst/>
              <a:ahLst/>
              <a:cxnLst/>
              <a:rect l="l" t="t" r="r" b="b"/>
              <a:pathLst>
                <a:path w="6040" h="7126" extrusionOk="0">
                  <a:moveTo>
                    <a:pt x="5844" y="2726"/>
                  </a:moveTo>
                  <a:lnTo>
                    <a:pt x="3225" y="107"/>
                  </a:lnTo>
                  <a:cubicBezTo>
                    <a:pt x="3118" y="0"/>
                    <a:pt x="2922" y="0"/>
                    <a:pt x="2815" y="107"/>
                  </a:cubicBezTo>
                  <a:lnTo>
                    <a:pt x="197" y="2726"/>
                  </a:lnTo>
                  <a:cubicBezTo>
                    <a:pt x="1" y="2922"/>
                    <a:pt x="143" y="3260"/>
                    <a:pt x="410" y="3242"/>
                  </a:cubicBezTo>
                  <a:lnTo>
                    <a:pt x="749" y="3242"/>
                  </a:lnTo>
                  <a:cubicBezTo>
                    <a:pt x="909" y="3242"/>
                    <a:pt x="1052" y="3367"/>
                    <a:pt x="1052" y="3545"/>
                  </a:cubicBezTo>
                  <a:lnTo>
                    <a:pt x="1052" y="6823"/>
                  </a:lnTo>
                  <a:cubicBezTo>
                    <a:pt x="1052" y="6983"/>
                    <a:pt x="1177" y="7126"/>
                    <a:pt x="1337" y="7126"/>
                  </a:cubicBezTo>
                  <a:lnTo>
                    <a:pt x="4722" y="7126"/>
                  </a:lnTo>
                  <a:cubicBezTo>
                    <a:pt x="4864" y="7108"/>
                    <a:pt x="4989" y="6983"/>
                    <a:pt x="4989" y="6823"/>
                  </a:cubicBezTo>
                  <a:lnTo>
                    <a:pt x="4989" y="3545"/>
                  </a:lnTo>
                  <a:cubicBezTo>
                    <a:pt x="4989" y="3367"/>
                    <a:pt x="5131" y="3242"/>
                    <a:pt x="5292" y="3242"/>
                  </a:cubicBezTo>
                  <a:lnTo>
                    <a:pt x="5630" y="3242"/>
                  </a:lnTo>
                  <a:cubicBezTo>
                    <a:pt x="5897" y="3242"/>
                    <a:pt x="6040" y="2922"/>
                    <a:pt x="5844" y="272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4"/>
            <p:cNvSpPr/>
            <p:nvPr/>
          </p:nvSpPr>
          <p:spPr>
            <a:xfrm rot="-1685758">
              <a:off x="6377366" y="1295459"/>
              <a:ext cx="59549" cy="60168"/>
            </a:xfrm>
            <a:custGeom>
              <a:avLst/>
              <a:gdLst/>
              <a:ahLst/>
              <a:cxnLst/>
              <a:rect l="l" t="t" r="r" b="b"/>
              <a:pathLst>
                <a:path w="1729" h="1747" fill="none" extrusionOk="0">
                  <a:moveTo>
                    <a:pt x="1729" y="749"/>
                  </a:moveTo>
                  <a:cubicBezTo>
                    <a:pt x="1729" y="1408"/>
                    <a:pt x="927" y="1746"/>
                    <a:pt x="464" y="1265"/>
                  </a:cubicBezTo>
                  <a:cubicBezTo>
                    <a:pt x="1" y="802"/>
                    <a:pt x="322" y="1"/>
                    <a:pt x="998" y="1"/>
                  </a:cubicBezTo>
                  <a:cubicBezTo>
                    <a:pt x="1408" y="1"/>
                    <a:pt x="1729" y="339"/>
                    <a:pt x="1729" y="74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4"/>
            <p:cNvSpPr/>
            <p:nvPr/>
          </p:nvSpPr>
          <p:spPr>
            <a:xfrm rot="-1685758">
              <a:off x="7465216" y="4052484"/>
              <a:ext cx="59549" cy="60168"/>
            </a:xfrm>
            <a:custGeom>
              <a:avLst/>
              <a:gdLst/>
              <a:ahLst/>
              <a:cxnLst/>
              <a:rect l="l" t="t" r="r" b="b"/>
              <a:pathLst>
                <a:path w="1729" h="1747" fill="none" extrusionOk="0">
                  <a:moveTo>
                    <a:pt x="1729" y="749"/>
                  </a:moveTo>
                  <a:cubicBezTo>
                    <a:pt x="1729" y="1408"/>
                    <a:pt x="927" y="1746"/>
                    <a:pt x="464" y="1265"/>
                  </a:cubicBezTo>
                  <a:cubicBezTo>
                    <a:pt x="1" y="802"/>
                    <a:pt x="322" y="1"/>
                    <a:pt x="998" y="1"/>
                  </a:cubicBezTo>
                  <a:cubicBezTo>
                    <a:pt x="1408" y="1"/>
                    <a:pt x="1729" y="339"/>
                    <a:pt x="1729" y="74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4"/>
            <p:cNvSpPr/>
            <p:nvPr/>
          </p:nvSpPr>
          <p:spPr>
            <a:xfrm>
              <a:off x="6575627" y="3816888"/>
              <a:ext cx="335779" cy="396117"/>
            </a:xfrm>
            <a:custGeom>
              <a:avLst/>
              <a:gdLst/>
              <a:ahLst/>
              <a:cxnLst/>
              <a:rect l="l" t="t" r="r" b="b"/>
              <a:pathLst>
                <a:path w="6040" h="7126" extrusionOk="0">
                  <a:moveTo>
                    <a:pt x="5844" y="2726"/>
                  </a:moveTo>
                  <a:lnTo>
                    <a:pt x="3225" y="107"/>
                  </a:lnTo>
                  <a:cubicBezTo>
                    <a:pt x="3118" y="0"/>
                    <a:pt x="2922" y="0"/>
                    <a:pt x="2815" y="107"/>
                  </a:cubicBezTo>
                  <a:lnTo>
                    <a:pt x="197" y="2726"/>
                  </a:lnTo>
                  <a:cubicBezTo>
                    <a:pt x="1" y="2922"/>
                    <a:pt x="143" y="3260"/>
                    <a:pt x="410" y="3242"/>
                  </a:cubicBezTo>
                  <a:lnTo>
                    <a:pt x="749" y="3242"/>
                  </a:lnTo>
                  <a:cubicBezTo>
                    <a:pt x="909" y="3242"/>
                    <a:pt x="1052" y="3367"/>
                    <a:pt x="1052" y="3545"/>
                  </a:cubicBezTo>
                  <a:lnTo>
                    <a:pt x="1052" y="6823"/>
                  </a:lnTo>
                  <a:cubicBezTo>
                    <a:pt x="1052" y="6983"/>
                    <a:pt x="1177" y="7126"/>
                    <a:pt x="1337" y="7126"/>
                  </a:cubicBezTo>
                  <a:lnTo>
                    <a:pt x="4722" y="7126"/>
                  </a:lnTo>
                  <a:cubicBezTo>
                    <a:pt x="4864" y="7108"/>
                    <a:pt x="4989" y="6983"/>
                    <a:pt x="4989" y="6823"/>
                  </a:cubicBezTo>
                  <a:lnTo>
                    <a:pt x="4989" y="3545"/>
                  </a:lnTo>
                  <a:cubicBezTo>
                    <a:pt x="4989" y="3367"/>
                    <a:pt x="5131" y="3242"/>
                    <a:pt x="5292" y="3242"/>
                  </a:cubicBezTo>
                  <a:lnTo>
                    <a:pt x="5630" y="3242"/>
                  </a:lnTo>
                  <a:cubicBezTo>
                    <a:pt x="5897" y="3242"/>
                    <a:pt x="6040" y="2922"/>
                    <a:pt x="5844" y="272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4"/>
            <p:cNvSpPr/>
            <p:nvPr/>
          </p:nvSpPr>
          <p:spPr>
            <a:xfrm>
              <a:off x="5138089" y="1527749"/>
              <a:ext cx="107827" cy="108460"/>
            </a:xfrm>
            <a:custGeom>
              <a:avLst/>
              <a:gdLst/>
              <a:ahLst/>
              <a:cxnLst/>
              <a:rect l="l" t="t" r="r" b="b"/>
              <a:pathLst>
                <a:path w="3065" h="3083" fill="none" extrusionOk="0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5" name="Google Shape;305;p34"/>
            <p:cNvGrpSpPr/>
            <p:nvPr/>
          </p:nvGrpSpPr>
          <p:grpSpPr>
            <a:xfrm>
              <a:off x="6882732" y="2040297"/>
              <a:ext cx="1861102" cy="1904111"/>
              <a:chOff x="6882732" y="2040297"/>
              <a:chExt cx="1861102" cy="1904111"/>
            </a:xfrm>
          </p:grpSpPr>
          <p:grpSp>
            <p:nvGrpSpPr>
              <p:cNvPr id="306" name="Google Shape;306;p34"/>
              <p:cNvGrpSpPr/>
              <p:nvPr/>
            </p:nvGrpSpPr>
            <p:grpSpPr>
              <a:xfrm rot="1800000">
                <a:off x="7153488" y="2273972"/>
                <a:ext cx="1319590" cy="1436760"/>
                <a:chOff x="2956444" y="-416775"/>
                <a:chExt cx="1627918" cy="1772276"/>
              </a:xfrm>
            </p:grpSpPr>
            <p:sp>
              <p:nvSpPr>
                <p:cNvPr id="307" name="Google Shape;307;p34"/>
                <p:cNvSpPr/>
                <p:nvPr/>
              </p:nvSpPr>
              <p:spPr>
                <a:xfrm rot="-1685758">
                  <a:off x="3256913" y="-103587"/>
                  <a:ext cx="989043" cy="989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717" h="28717" extrusionOk="0">
                      <a:moveTo>
                        <a:pt x="27541" y="12221"/>
                      </a:moveTo>
                      <a:cubicBezTo>
                        <a:pt x="28717" y="19507"/>
                        <a:pt x="23765" y="26365"/>
                        <a:pt x="16479" y="27541"/>
                      </a:cubicBezTo>
                      <a:cubicBezTo>
                        <a:pt x="9210" y="28717"/>
                        <a:pt x="2352" y="23765"/>
                        <a:pt x="1176" y="16478"/>
                      </a:cubicBezTo>
                      <a:cubicBezTo>
                        <a:pt x="0" y="9192"/>
                        <a:pt x="4953" y="2334"/>
                        <a:pt x="12239" y="1158"/>
                      </a:cubicBezTo>
                      <a:cubicBezTo>
                        <a:pt x="19525" y="0"/>
                        <a:pt x="26383" y="4953"/>
                        <a:pt x="27541" y="1222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8100019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8" name="Google Shape;308;p34"/>
                <p:cNvSpPr/>
                <p:nvPr/>
              </p:nvSpPr>
              <p:spPr>
                <a:xfrm rot="-1685758">
                  <a:off x="4089280" y="737191"/>
                  <a:ext cx="118443" cy="204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9" h="5951" extrusionOk="0">
                      <a:moveTo>
                        <a:pt x="1" y="499"/>
                      </a:moveTo>
                      <a:lnTo>
                        <a:pt x="2227" y="0"/>
                      </a:lnTo>
                      <a:lnTo>
                        <a:pt x="3439" y="5451"/>
                      </a:lnTo>
                      <a:lnTo>
                        <a:pt x="1230" y="595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9" name="Google Shape;309;p34"/>
                <p:cNvSpPr/>
                <p:nvPr/>
              </p:nvSpPr>
              <p:spPr>
                <a:xfrm rot="-1685758">
                  <a:off x="4188388" y="804968"/>
                  <a:ext cx="292714" cy="5117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99" h="14859" extrusionOk="0">
                      <a:moveTo>
                        <a:pt x="1" y="1266"/>
                      </a:moveTo>
                      <a:lnTo>
                        <a:pt x="5648" y="1"/>
                      </a:lnTo>
                      <a:lnTo>
                        <a:pt x="8213" y="11456"/>
                      </a:lnTo>
                      <a:cubicBezTo>
                        <a:pt x="8498" y="12774"/>
                        <a:pt x="7679" y="14057"/>
                        <a:pt x="6378" y="14359"/>
                      </a:cubicBezTo>
                      <a:lnTo>
                        <a:pt x="5452" y="14555"/>
                      </a:lnTo>
                      <a:cubicBezTo>
                        <a:pt x="4151" y="14858"/>
                        <a:pt x="2851" y="14021"/>
                        <a:pt x="2566" y="12720"/>
                      </a:cubicBezTo>
                      <a:lnTo>
                        <a:pt x="1" y="1266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dk2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0" name="Google Shape;310;p34"/>
                <p:cNvSpPr/>
                <p:nvPr/>
              </p:nvSpPr>
              <p:spPr>
                <a:xfrm rot="-1685758">
                  <a:off x="3167104" y="-212431"/>
                  <a:ext cx="1164555" cy="1186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813" h="34436" extrusionOk="0">
                      <a:moveTo>
                        <a:pt x="13344" y="1924"/>
                      </a:moveTo>
                      <a:cubicBezTo>
                        <a:pt x="7038" y="3349"/>
                        <a:pt x="2210" y="8408"/>
                        <a:pt x="1105" y="14768"/>
                      </a:cubicBezTo>
                      <a:cubicBezTo>
                        <a:pt x="1" y="21128"/>
                        <a:pt x="2833" y="27523"/>
                        <a:pt x="8285" y="30979"/>
                      </a:cubicBezTo>
                      <a:cubicBezTo>
                        <a:pt x="13754" y="34435"/>
                        <a:pt x="20737" y="34275"/>
                        <a:pt x="26028" y="30552"/>
                      </a:cubicBezTo>
                      <a:cubicBezTo>
                        <a:pt x="31301" y="26828"/>
                        <a:pt x="33813" y="20308"/>
                        <a:pt x="32405" y="14002"/>
                      </a:cubicBezTo>
                      <a:cubicBezTo>
                        <a:pt x="30481" y="5416"/>
                        <a:pt x="21948" y="0"/>
                        <a:pt x="13344" y="1924"/>
                      </a:cubicBezTo>
                      <a:close/>
                      <a:moveTo>
                        <a:pt x="19757" y="30534"/>
                      </a:moveTo>
                      <a:cubicBezTo>
                        <a:pt x="14484" y="31710"/>
                        <a:pt x="9015" y="29607"/>
                        <a:pt x="5897" y="25190"/>
                      </a:cubicBezTo>
                      <a:cubicBezTo>
                        <a:pt x="2798" y="20772"/>
                        <a:pt x="2655" y="14911"/>
                        <a:pt x="5541" y="10350"/>
                      </a:cubicBezTo>
                      <a:cubicBezTo>
                        <a:pt x="8445" y="5790"/>
                        <a:pt x="13789" y="3403"/>
                        <a:pt x="19116" y="4329"/>
                      </a:cubicBezTo>
                      <a:cubicBezTo>
                        <a:pt x="24442" y="5255"/>
                        <a:pt x="28682" y="9299"/>
                        <a:pt x="29876" y="14572"/>
                      </a:cubicBezTo>
                      <a:cubicBezTo>
                        <a:pt x="31479" y="21769"/>
                        <a:pt x="26954" y="28913"/>
                        <a:pt x="19757" y="3053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dk2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1" name="Google Shape;311;p34"/>
                <p:cNvSpPr/>
                <p:nvPr/>
              </p:nvSpPr>
              <p:spPr>
                <a:xfrm rot="-1685758">
                  <a:off x="3633731" y="686682"/>
                  <a:ext cx="59549" cy="601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46" fill="none" extrusionOk="0">
                      <a:moveTo>
                        <a:pt x="1729" y="748"/>
                      </a:moveTo>
                      <a:cubicBezTo>
                        <a:pt x="1729" y="1408"/>
                        <a:pt x="945" y="1746"/>
                        <a:pt x="464" y="1283"/>
                      </a:cubicBezTo>
                      <a:cubicBezTo>
                        <a:pt x="1" y="820"/>
                        <a:pt x="321" y="18"/>
                        <a:pt x="980" y="18"/>
                      </a:cubicBezTo>
                      <a:cubicBezTo>
                        <a:pt x="1390" y="0"/>
                        <a:pt x="1729" y="339"/>
                        <a:pt x="1729" y="748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" name="Google Shape;312;p34"/>
                <p:cNvSpPr/>
                <p:nvPr/>
              </p:nvSpPr>
              <p:spPr>
                <a:xfrm rot="-1685758">
                  <a:off x="3920185" y="240959"/>
                  <a:ext cx="59549" cy="601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47" fill="none" extrusionOk="0">
                      <a:moveTo>
                        <a:pt x="1729" y="749"/>
                      </a:moveTo>
                      <a:cubicBezTo>
                        <a:pt x="1729" y="1408"/>
                        <a:pt x="927" y="1746"/>
                        <a:pt x="464" y="1283"/>
                      </a:cubicBezTo>
                      <a:cubicBezTo>
                        <a:pt x="1" y="802"/>
                        <a:pt x="321" y="0"/>
                        <a:pt x="998" y="0"/>
                      </a:cubicBezTo>
                      <a:cubicBezTo>
                        <a:pt x="1408" y="0"/>
                        <a:pt x="1729" y="339"/>
                        <a:pt x="1729" y="749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" name="Google Shape;313;p34"/>
                <p:cNvSpPr/>
                <p:nvPr/>
              </p:nvSpPr>
              <p:spPr>
                <a:xfrm rot="-1685758">
                  <a:off x="3804917" y="483952"/>
                  <a:ext cx="59549" cy="595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fill="none" extrusionOk="0">
                      <a:moveTo>
                        <a:pt x="1729" y="749"/>
                      </a:moveTo>
                      <a:cubicBezTo>
                        <a:pt x="1729" y="1408"/>
                        <a:pt x="927" y="1729"/>
                        <a:pt x="464" y="1266"/>
                      </a:cubicBezTo>
                      <a:cubicBezTo>
                        <a:pt x="1" y="803"/>
                        <a:pt x="322" y="1"/>
                        <a:pt x="999" y="1"/>
                      </a:cubicBezTo>
                      <a:cubicBezTo>
                        <a:pt x="1390" y="1"/>
                        <a:pt x="1729" y="339"/>
                        <a:pt x="1729" y="749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4" name="Google Shape;314;p34"/>
                <p:cNvSpPr/>
                <p:nvPr/>
              </p:nvSpPr>
              <p:spPr>
                <a:xfrm rot="-1685758">
                  <a:off x="3656982" y="206840"/>
                  <a:ext cx="59549" cy="595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fill="none" extrusionOk="0">
                      <a:moveTo>
                        <a:pt x="1729" y="731"/>
                      </a:moveTo>
                      <a:cubicBezTo>
                        <a:pt x="1729" y="1390"/>
                        <a:pt x="927" y="1729"/>
                        <a:pt x="464" y="1266"/>
                      </a:cubicBezTo>
                      <a:cubicBezTo>
                        <a:pt x="1" y="785"/>
                        <a:pt x="322" y="1"/>
                        <a:pt x="999" y="1"/>
                      </a:cubicBezTo>
                      <a:cubicBezTo>
                        <a:pt x="1390" y="1"/>
                        <a:pt x="1729" y="322"/>
                        <a:pt x="1729" y="73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5" name="Google Shape;315;p34"/>
                <p:cNvSpPr/>
                <p:nvPr/>
              </p:nvSpPr>
              <p:spPr>
                <a:xfrm rot="-1685758">
                  <a:off x="3625057" y="514757"/>
                  <a:ext cx="17221" cy="1736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0" h="5042" fill="none" extrusionOk="0">
                      <a:moveTo>
                        <a:pt x="1" y="5042"/>
                      </a:moveTo>
                      <a:lnTo>
                        <a:pt x="500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6" name="Google Shape;316;p34"/>
                <p:cNvSpPr/>
                <p:nvPr/>
              </p:nvSpPr>
              <p:spPr>
                <a:xfrm rot="-1685758">
                  <a:off x="3641679" y="449510"/>
                  <a:ext cx="154675" cy="97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91" h="2833" fill="none" extrusionOk="0">
                      <a:moveTo>
                        <a:pt x="1" y="0"/>
                      </a:moveTo>
                      <a:lnTo>
                        <a:pt x="4490" y="2833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7" name="Google Shape;317;p34"/>
                <p:cNvSpPr/>
                <p:nvPr/>
              </p:nvSpPr>
              <p:spPr>
                <a:xfrm rot="-1685758">
                  <a:off x="3762760" y="237601"/>
                  <a:ext cx="34" cy="2632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7643" fill="none" extrusionOk="0">
                      <a:moveTo>
                        <a:pt x="1" y="7643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8" name="Google Shape;318;p34"/>
                <p:cNvSpPr/>
                <p:nvPr/>
              </p:nvSpPr>
              <p:spPr>
                <a:xfrm rot="-1685758">
                  <a:off x="3732400" y="186253"/>
                  <a:ext cx="173652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42" h="3564" fill="none" extrusionOk="0">
                      <a:moveTo>
                        <a:pt x="0" y="1"/>
                      </a:moveTo>
                      <a:lnTo>
                        <a:pt x="5042" y="3564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9" name="Google Shape;319;p34"/>
                <p:cNvSpPr/>
                <p:nvPr/>
              </p:nvSpPr>
              <p:spPr>
                <a:xfrm rot="-1685758">
                  <a:off x="3885238" y="25901"/>
                  <a:ext cx="654" cy="2307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" h="6700" fill="none" extrusionOk="0">
                      <a:moveTo>
                        <a:pt x="0" y="6699"/>
                      </a:moveTo>
                      <a:lnTo>
                        <a:pt x="18" y="1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0" name="Google Shape;320;p34"/>
                <p:cNvSpPr/>
                <p:nvPr/>
              </p:nvSpPr>
              <p:spPr>
                <a:xfrm rot="-1685758">
                  <a:off x="3819341" y="33672"/>
                  <a:ext cx="34992" cy="301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6" h="874" fill="none" extrusionOk="0">
                      <a:moveTo>
                        <a:pt x="1016" y="838"/>
                      </a:moveTo>
                      <a:lnTo>
                        <a:pt x="481" y="0"/>
                      </a:lnTo>
                      <a:lnTo>
                        <a:pt x="0" y="873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21" name="Google Shape;321;p34"/>
              <p:cNvSpPr/>
              <p:nvPr/>
            </p:nvSpPr>
            <p:spPr>
              <a:xfrm rot="113924">
                <a:off x="7656437" y="2922773"/>
                <a:ext cx="48270" cy="48274"/>
              </a:xfrm>
              <a:custGeom>
                <a:avLst/>
                <a:gdLst/>
                <a:ahLst/>
                <a:cxnLst/>
                <a:rect l="l" t="t" r="r" b="b"/>
                <a:pathLst>
                  <a:path w="1729" h="1729" fill="none" extrusionOk="0">
                    <a:moveTo>
                      <a:pt x="1729" y="731"/>
                    </a:moveTo>
                    <a:cubicBezTo>
                      <a:pt x="1729" y="1390"/>
                      <a:pt x="927" y="1729"/>
                      <a:pt x="464" y="1266"/>
                    </a:cubicBezTo>
                    <a:cubicBezTo>
                      <a:pt x="1" y="785"/>
                      <a:pt x="322" y="1"/>
                      <a:pt x="999" y="1"/>
                    </a:cubicBezTo>
                    <a:cubicBezTo>
                      <a:pt x="1390" y="1"/>
                      <a:pt x="1729" y="322"/>
                      <a:pt x="1729" y="73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22" name="Google Shape;322;p34">
            <a:hlinkClick r:id="rId5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" grpId="0"/>
      <p:bldP spid="240" grpId="0" build="p"/>
      <p:bldP spid="24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45"/>
          <p:cNvSpPr txBox="1">
            <a:spLocks noGrp="1"/>
          </p:cNvSpPr>
          <p:nvPr>
            <p:ph type="title" idx="6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 err="1"/>
              <a:t>Pca</a:t>
            </a:r>
            <a:endParaRPr dirty="0"/>
          </a:p>
        </p:txBody>
      </p:sp>
      <p:sp>
        <p:nvSpPr>
          <p:cNvPr id="994" name="Google Shape;994;p45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021" name="Google Shape;1021;p45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2" name="Google Shape;1022;p45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3" name="Google Shape;1023;p45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24" name="Google Shape;1024;p45">
            <a:hlinkClick r:id="rId4" action="ppaction://hlinksldjump"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25" name="Google Shape;1025;p45">
            <a:hlinkClick r:id="" action="ppaction://noaction"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1026" name="Google Shape;1026;p45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1027" name="Google Shape;1027;p45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5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5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45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45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45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45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5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5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6" name="Google Shape;1036;p45">
            <a:hlinkClick r:id="rId5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7" name="Google Shape;1037;p45"/>
          <p:cNvSpPr/>
          <p:nvPr/>
        </p:nvSpPr>
        <p:spPr>
          <a:xfrm>
            <a:off x="8354788" y="1361731"/>
            <a:ext cx="107827" cy="107819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8" name="Google Shape;1038;p45"/>
          <p:cNvSpPr/>
          <p:nvPr/>
        </p:nvSpPr>
        <p:spPr>
          <a:xfrm rot="-1685758">
            <a:off x="7716228" y="720597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9" name="Google Shape;1039;p45"/>
          <p:cNvSpPr/>
          <p:nvPr/>
        </p:nvSpPr>
        <p:spPr>
          <a:xfrm rot="7201932">
            <a:off x="6176837" y="671290"/>
            <a:ext cx="371928" cy="370031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0" name="Google Shape;1040;p45"/>
          <p:cNvSpPr/>
          <p:nvPr/>
        </p:nvSpPr>
        <p:spPr>
          <a:xfrm>
            <a:off x="8088151" y="749610"/>
            <a:ext cx="213431" cy="213401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1" name="Google Shape;1041;p45"/>
          <p:cNvSpPr/>
          <p:nvPr/>
        </p:nvSpPr>
        <p:spPr>
          <a:xfrm>
            <a:off x="6001713" y="1109900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42" name="Google Shape;1042;p45"/>
          <p:cNvGrpSpPr/>
          <p:nvPr/>
        </p:nvGrpSpPr>
        <p:grpSpPr>
          <a:xfrm>
            <a:off x="7155735" y="987714"/>
            <a:ext cx="695830" cy="243805"/>
            <a:chOff x="2271950" y="2722775"/>
            <a:chExt cx="575875" cy="201775"/>
          </a:xfrm>
        </p:grpSpPr>
        <p:sp>
          <p:nvSpPr>
            <p:cNvPr id="1043" name="Google Shape;1043;p45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5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5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5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5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8" name="Google Shape;1048;p45"/>
          <p:cNvSpPr/>
          <p:nvPr/>
        </p:nvSpPr>
        <p:spPr>
          <a:xfrm>
            <a:off x="6895600" y="749606"/>
            <a:ext cx="107827" cy="107819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E6A81F48-4D92-6B8C-EF06-3DAD2323ED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2800" y="1416430"/>
            <a:ext cx="3611110" cy="2708333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1BE48CEF-5D91-4CDB-80D1-513FAFA3820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30379" y="1383157"/>
            <a:ext cx="3849414" cy="288706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200"/>
                            </p:stCondLst>
                            <p:childTnLst>
                              <p:par>
                                <p:cTn id="11" presetID="4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00"/>
                            </p:stCondLst>
                            <p:childTnLst>
                              <p:par>
                                <p:cTn id="19" presetID="4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p47"/>
          <p:cNvSpPr txBox="1">
            <a:spLocks noGrp="1"/>
          </p:cNvSpPr>
          <p:nvPr>
            <p:ph type="title"/>
          </p:nvPr>
        </p:nvSpPr>
        <p:spPr>
          <a:xfrm>
            <a:off x="714300" y="2484688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REGRESSION</a:t>
            </a:r>
            <a:endParaRPr dirty="0"/>
          </a:p>
        </p:txBody>
      </p:sp>
      <p:sp>
        <p:nvSpPr>
          <p:cNvPr id="1084" name="Google Shape;1084;p47"/>
          <p:cNvSpPr txBox="1">
            <a:spLocks noGrp="1"/>
          </p:cNvSpPr>
          <p:nvPr>
            <p:ph type="subTitle" idx="1"/>
          </p:nvPr>
        </p:nvSpPr>
        <p:spPr>
          <a:xfrm>
            <a:off x="714300" y="3131503"/>
            <a:ext cx="2230500" cy="7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zh-CN" altLang="en-US" dirty="0"/>
              <a:t>用线性回归模型分别对选择部分特征的</a:t>
            </a:r>
            <a:r>
              <a:rPr lang="en-US" altLang="zh-CN" dirty="0"/>
              <a:t>2013-2021</a:t>
            </a:r>
            <a:r>
              <a:rPr lang="zh-CN" altLang="en-US" dirty="0"/>
              <a:t>数据和</a:t>
            </a:r>
            <a:r>
              <a:rPr lang="en-US" altLang="zh-CN" dirty="0"/>
              <a:t>PCA</a:t>
            </a:r>
            <a:r>
              <a:rPr lang="zh-CN" altLang="en-US" dirty="0"/>
              <a:t>降维的数据进行建模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085" name="Google Shape;1085;p47"/>
          <p:cNvCxnSpPr/>
          <p:nvPr/>
        </p:nvCxnSpPr>
        <p:spPr>
          <a:xfrm>
            <a:off x="736350" y="3112113"/>
            <a:ext cx="218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86" name="Google Shape;1086;p47"/>
          <p:cNvSpPr txBox="1">
            <a:spLocks noGrp="1"/>
          </p:cNvSpPr>
          <p:nvPr>
            <p:ph type="title" idx="6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</a:t>
            </a:r>
            <a:endParaRPr dirty="0"/>
          </a:p>
        </p:txBody>
      </p:sp>
      <p:sp>
        <p:nvSpPr>
          <p:cNvPr id="1087" name="Google Shape;1087;p47"/>
          <p:cNvSpPr/>
          <p:nvPr/>
        </p:nvSpPr>
        <p:spPr>
          <a:xfrm>
            <a:off x="1391278" y="1521051"/>
            <a:ext cx="876544" cy="876452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8" name="Google Shape;1088;p47"/>
          <p:cNvSpPr txBox="1">
            <a:spLocks noGrp="1"/>
          </p:cNvSpPr>
          <p:nvPr>
            <p:ph type="title" idx="2"/>
          </p:nvPr>
        </p:nvSpPr>
        <p:spPr>
          <a:xfrm>
            <a:off x="3456750" y="2484688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Evaluation 1</a:t>
            </a:r>
            <a:endParaRPr dirty="0"/>
          </a:p>
        </p:txBody>
      </p:sp>
      <p:sp>
        <p:nvSpPr>
          <p:cNvPr id="1089" name="Google Shape;1089;p47"/>
          <p:cNvSpPr txBox="1">
            <a:spLocks noGrp="1"/>
          </p:cNvSpPr>
          <p:nvPr>
            <p:ph type="subTitle" idx="3"/>
          </p:nvPr>
        </p:nvSpPr>
        <p:spPr>
          <a:xfrm>
            <a:off x="3456750" y="3131503"/>
            <a:ext cx="2230500" cy="7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用部分特征的模型预测</a:t>
            </a:r>
            <a:r>
              <a:rPr lang="en-US" altLang="zh-CN" dirty="0"/>
              <a:t>2022</a:t>
            </a:r>
            <a:r>
              <a:rPr lang="zh-CN" altLang="en-US" dirty="0"/>
              <a:t>年数据，与实际值比较</a:t>
            </a:r>
            <a:endParaRPr dirty="0"/>
          </a:p>
        </p:txBody>
      </p:sp>
      <p:sp>
        <p:nvSpPr>
          <p:cNvPr id="1090" name="Google Shape;1090;p47"/>
          <p:cNvSpPr txBox="1">
            <a:spLocks noGrp="1"/>
          </p:cNvSpPr>
          <p:nvPr>
            <p:ph type="title" idx="4"/>
          </p:nvPr>
        </p:nvSpPr>
        <p:spPr>
          <a:xfrm>
            <a:off x="6199188" y="2484688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EVALUATION 2</a:t>
            </a:r>
            <a:endParaRPr dirty="0"/>
          </a:p>
        </p:txBody>
      </p:sp>
      <p:sp>
        <p:nvSpPr>
          <p:cNvPr id="1091" name="Google Shape;1091;p47"/>
          <p:cNvSpPr txBox="1">
            <a:spLocks noGrp="1"/>
          </p:cNvSpPr>
          <p:nvPr>
            <p:ph type="subTitle" idx="5"/>
          </p:nvPr>
        </p:nvSpPr>
        <p:spPr>
          <a:xfrm>
            <a:off x="6199188" y="3131503"/>
            <a:ext cx="2230500" cy="7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用</a:t>
            </a:r>
            <a:r>
              <a:rPr lang="en-US" altLang="zh-CN" dirty="0"/>
              <a:t>PCA</a:t>
            </a:r>
            <a:r>
              <a:rPr lang="zh-CN" altLang="en-US" dirty="0"/>
              <a:t>降维的模型预测</a:t>
            </a:r>
            <a:r>
              <a:rPr lang="en-US" altLang="zh-CN" dirty="0"/>
              <a:t>2022</a:t>
            </a:r>
            <a:r>
              <a:rPr lang="zh-CN" altLang="en-US" dirty="0"/>
              <a:t>年数据，与实际值比较</a:t>
            </a:r>
          </a:p>
        </p:txBody>
      </p:sp>
      <p:sp>
        <p:nvSpPr>
          <p:cNvPr id="1092" name="Google Shape;1092;p47"/>
          <p:cNvSpPr/>
          <p:nvPr/>
        </p:nvSpPr>
        <p:spPr>
          <a:xfrm>
            <a:off x="4133728" y="1521051"/>
            <a:ext cx="876544" cy="876452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93" name="Google Shape;1093;p47"/>
          <p:cNvCxnSpPr/>
          <p:nvPr/>
        </p:nvCxnSpPr>
        <p:spPr>
          <a:xfrm>
            <a:off x="3478800" y="3112113"/>
            <a:ext cx="218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94" name="Google Shape;1094;p47"/>
          <p:cNvCxnSpPr/>
          <p:nvPr/>
        </p:nvCxnSpPr>
        <p:spPr>
          <a:xfrm>
            <a:off x="6221238" y="3112113"/>
            <a:ext cx="218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95" name="Google Shape;1095;p47"/>
          <p:cNvSpPr/>
          <p:nvPr/>
        </p:nvSpPr>
        <p:spPr>
          <a:xfrm>
            <a:off x="6876165" y="1521051"/>
            <a:ext cx="876544" cy="876452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96" name="Google Shape;1096;p47"/>
          <p:cNvGrpSpPr/>
          <p:nvPr/>
        </p:nvGrpSpPr>
        <p:grpSpPr>
          <a:xfrm>
            <a:off x="1627800" y="1729787"/>
            <a:ext cx="403500" cy="458981"/>
            <a:chOff x="2556986" y="1770972"/>
            <a:chExt cx="384798" cy="437708"/>
          </a:xfrm>
        </p:grpSpPr>
        <p:sp>
          <p:nvSpPr>
            <p:cNvPr id="1097" name="Google Shape;1097;p47"/>
            <p:cNvSpPr/>
            <p:nvPr/>
          </p:nvSpPr>
          <p:spPr>
            <a:xfrm>
              <a:off x="2556986" y="1945304"/>
              <a:ext cx="384798" cy="263377"/>
            </a:xfrm>
            <a:custGeom>
              <a:avLst/>
              <a:gdLst/>
              <a:ahLst/>
              <a:cxnLst/>
              <a:rect l="l" t="t" r="r" b="b"/>
              <a:pathLst>
                <a:path w="19040" h="13032" extrusionOk="0">
                  <a:moveTo>
                    <a:pt x="7998" y="2538"/>
                  </a:moveTo>
                  <a:cubicBezTo>
                    <a:pt x="8343" y="2538"/>
                    <a:pt x="8627" y="2822"/>
                    <a:pt x="8627" y="3167"/>
                  </a:cubicBezTo>
                  <a:cubicBezTo>
                    <a:pt x="8627" y="3512"/>
                    <a:pt x="8343" y="3796"/>
                    <a:pt x="7998" y="3796"/>
                  </a:cubicBezTo>
                  <a:lnTo>
                    <a:pt x="5054" y="3796"/>
                  </a:lnTo>
                  <a:cubicBezTo>
                    <a:pt x="4709" y="3796"/>
                    <a:pt x="4425" y="3512"/>
                    <a:pt x="4425" y="3167"/>
                  </a:cubicBezTo>
                  <a:cubicBezTo>
                    <a:pt x="4425" y="2822"/>
                    <a:pt x="4709" y="2538"/>
                    <a:pt x="5054" y="2538"/>
                  </a:cubicBezTo>
                  <a:close/>
                  <a:moveTo>
                    <a:pt x="13559" y="2497"/>
                  </a:moveTo>
                  <a:cubicBezTo>
                    <a:pt x="13924" y="2497"/>
                    <a:pt x="14229" y="2802"/>
                    <a:pt x="14229" y="3167"/>
                  </a:cubicBezTo>
                  <a:cubicBezTo>
                    <a:pt x="14229" y="3532"/>
                    <a:pt x="13924" y="3837"/>
                    <a:pt x="13559" y="3837"/>
                  </a:cubicBezTo>
                  <a:cubicBezTo>
                    <a:pt x="13194" y="3837"/>
                    <a:pt x="12889" y="3532"/>
                    <a:pt x="12889" y="3167"/>
                  </a:cubicBezTo>
                  <a:cubicBezTo>
                    <a:pt x="12889" y="2802"/>
                    <a:pt x="13194" y="2497"/>
                    <a:pt x="13559" y="2497"/>
                  </a:cubicBezTo>
                  <a:close/>
                  <a:moveTo>
                    <a:pt x="3816" y="0"/>
                  </a:moveTo>
                  <a:cubicBezTo>
                    <a:pt x="2984" y="0"/>
                    <a:pt x="2314" y="670"/>
                    <a:pt x="2314" y="1503"/>
                  </a:cubicBezTo>
                  <a:lnTo>
                    <a:pt x="2314" y="4831"/>
                  </a:lnTo>
                  <a:cubicBezTo>
                    <a:pt x="2314" y="5664"/>
                    <a:pt x="2984" y="6333"/>
                    <a:pt x="3816" y="6333"/>
                  </a:cubicBezTo>
                  <a:lnTo>
                    <a:pt x="5075" y="6333"/>
                  </a:lnTo>
                  <a:lnTo>
                    <a:pt x="5075" y="8343"/>
                  </a:lnTo>
                  <a:lnTo>
                    <a:pt x="3085" y="9622"/>
                  </a:lnTo>
                  <a:cubicBezTo>
                    <a:pt x="2761" y="9378"/>
                    <a:pt x="2355" y="9216"/>
                    <a:pt x="1908" y="9216"/>
                  </a:cubicBezTo>
                  <a:cubicBezTo>
                    <a:pt x="853" y="9216"/>
                    <a:pt x="0" y="10068"/>
                    <a:pt x="0" y="11124"/>
                  </a:cubicBezTo>
                  <a:cubicBezTo>
                    <a:pt x="0" y="12179"/>
                    <a:pt x="853" y="13032"/>
                    <a:pt x="1908" y="13032"/>
                  </a:cubicBezTo>
                  <a:cubicBezTo>
                    <a:pt x="2964" y="13032"/>
                    <a:pt x="3816" y="12179"/>
                    <a:pt x="3816" y="11124"/>
                  </a:cubicBezTo>
                  <a:cubicBezTo>
                    <a:pt x="3816" y="10981"/>
                    <a:pt x="3796" y="10839"/>
                    <a:pt x="3755" y="10697"/>
                  </a:cubicBezTo>
                  <a:lnTo>
                    <a:pt x="6069" y="9216"/>
                  </a:lnTo>
                  <a:cubicBezTo>
                    <a:pt x="6232" y="9094"/>
                    <a:pt x="6353" y="8891"/>
                    <a:pt x="6353" y="8688"/>
                  </a:cubicBezTo>
                  <a:lnTo>
                    <a:pt x="6353" y="6333"/>
                  </a:lnTo>
                  <a:lnTo>
                    <a:pt x="8891" y="6333"/>
                  </a:lnTo>
                  <a:lnTo>
                    <a:pt x="8891" y="9337"/>
                  </a:lnTo>
                  <a:cubicBezTo>
                    <a:pt x="8160" y="9601"/>
                    <a:pt x="7612" y="10291"/>
                    <a:pt x="7612" y="11124"/>
                  </a:cubicBezTo>
                  <a:cubicBezTo>
                    <a:pt x="7612" y="12179"/>
                    <a:pt x="8464" y="13032"/>
                    <a:pt x="9520" y="13032"/>
                  </a:cubicBezTo>
                  <a:cubicBezTo>
                    <a:pt x="10575" y="13032"/>
                    <a:pt x="11428" y="12179"/>
                    <a:pt x="11428" y="11124"/>
                  </a:cubicBezTo>
                  <a:cubicBezTo>
                    <a:pt x="11428" y="10291"/>
                    <a:pt x="10900" y="9601"/>
                    <a:pt x="10149" y="9337"/>
                  </a:cubicBezTo>
                  <a:lnTo>
                    <a:pt x="10149" y="6333"/>
                  </a:lnTo>
                  <a:lnTo>
                    <a:pt x="12686" y="6333"/>
                  </a:lnTo>
                  <a:lnTo>
                    <a:pt x="12686" y="8688"/>
                  </a:lnTo>
                  <a:cubicBezTo>
                    <a:pt x="12686" y="8891"/>
                    <a:pt x="12808" y="9094"/>
                    <a:pt x="12991" y="9216"/>
                  </a:cubicBezTo>
                  <a:lnTo>
                    <a:pt x="15284" y="10697"/>
                  </a:lnTo>
                  <a:cubicBezTo>
                    <a:pt x="15244" y="10839"/>
                    <a:pt x="15223" y="10981"/>
                    <a:pt x="15223" y="11124"/>
                  </a:cubicBezTo>
                  <a:cubicBezTo>
                    <a:pt x="15223" y="12179"/>
                    <a:pt x="16096" y="13032"/>
                    <a:pt x="17131" y="13032"/>
                  </a:cubicBezTo>
                  <a:cubicBezTo>
                    <a:pt x="18187" y="13032"/>
                    <a:pt x="19039" y="12179"/>
                    <a:pt x="19039" y="11124"/>
                  </a:cubicBezTo>
                  <a:cubicBezTo>
                    <a:pt x="19039" y="10068"/>
                    <a:pt x="18187" y="9216"/>
                    <a:pt x="17131" y="9216"/>
                  </a:cubicBezTo>
                  <a:cubicBezTo>
                    <a:pt x="16705" y="9216"/>
                    <a:pt x="16299" y="9378"/>
                    <a:pt x="15974" y="9622"/>
                  </a:cubicBezTo>
                  <a:lnTo>
                    <a:pt x="13965" y="8343"/>
                  </a:lnTo>
                  <a:lnTo>
                    <a:pt x="13965" y="6333"/>
                  </a:lnTo>
                  <a:lnTo>
                    <a:pt x="15223" y="6333"/>
                  </a:lnTo>
                  <a:cubicBezTo>
                    <a:pt x="16056" y="6333"/>
                    <a:pt x="16725" y="5664"/>
                    <a:pt x="16725" y="4831"/>
                  </a:cubicBezTo>
                  <a:lnTo>
                    <a:pt x="16725" y="1503"/>
                  </a:lnTo>
                  <a:cubicBezTo>
                    <a:pt x="16725" y="670"/>
                    <a:pt x="16056" y="0"/>
                    <a:pt x="152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7"/>
            <p:cNvSpPr/>
            <p:nvPr/>
          </p:nvSpPr>
          <p:spPr>
            <a:xfrm>
              <a:off x="2653792" y="1770972"/>
              <a:ext cx="191187" cy="59498"/>
            </a:xfrm>
            <a:custGeom>
              <a:avLst/>
              <a:gdLst/>
              <a:ahLst/>
              <a:cxnLst/>
              <a:rect l="l" t="t" r="r" b="b"/>
              <a:pathLst>
                <a:path w="9460" h="2944" extrusionOk="0">
                  <a:moveTo>
                    <a:pt x="4730" y="0"/>
                  </a:moveTo>
                  <a:cubicBezTo>
                    <a:pt x="3045" y="0"/>
                    <a:pt x="1442" y="670"/>
                    <a:pt x="244" y="1867"/>
                  </a:cubicBezTo>
                  <a:cubicBezTo>
                    <a:pt x="0" y="2111"/>
                    <a:pt x="0" y="2517"/>
                    <a:pt x="244" y="2760"/>
                  </a:cubicBezTo>
                  <a:cubicBezTo>
                    <a:pt x="366" y="2882"/>
                    <a:pt x="528" y="2943"/>
                    <a:pt x="691" y="2943"/>
                  </a:cubicBezTo>
                  <a:cubicBezTo>
                    <a:pt x="853" y="2943"/>
                    <a:pt x="1015" y="2882"/>
                    <a:pt x="1137" y="2760"/>
                  </a:cubicBezTo>
                  <a:cubicBezTo>
                    <a:pt x="2111" y="1807"/>
                    <a:pt x="3370" y="1279"/>
                    <a:pt x="4730" y="1279"/>
                  </a:cubicBezTo>
                  <a:cubicBezTo>
                    <a:pt x="6090" y="1279"/>
                    <a:pt x="7369" y="1807"/>
                    <a:pt x="8323" y="2760"/>
                  </a:cubicBezTo>
                  <a:cubicBezTo>
                    <a:pt x="8444" y="2882"/>
                    <a:pt x="8607" y="2943"/>
                    <a:pt x="8769" y="2943"/>
                  </a:cubicBezTo>
                  <a:cubicBezTo>
                    <a:pt x="8931" y="2943"/>
                    <a:pt x="9094" y="2882"/>
                    <a:pt x="9216" y="2760"/>
                  </a:cubicBezTo>
                  <a:cubicBezTo>
                    <a:pt x="9459" y="2517"/>
                    <a:pt x="9459" y="2111"/>
                    <a:pt x="9216" y="1867"/>
                  </a:cubicBezTo>
                  <a:cubicBezTo>
                    <a:pt x="8018" y="670"/>
                    <a:pt x="6435" y="0"/>
                    <a:pt x="47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7"/>
            <p:cNvSpPr/>
            <p:nvPr/>
          </p:nvSpPr>
          <p:spPr>
            <a:xfrm>
              <a:off x="2736653" y="1886634"/>
              <a:ext cx="25465" cy="25465"/>
            </a:xfrm>
            <a:custGeom>
              <a:avLst/>
              <a:gdLst/>
              <a:ahLst/>
              <a:cxnLst/>
              <a:rect l="l" t="t" r="r" b="b"/>
              <a:pathLst>
                <a:path w="1260" h="1260" extrusionOk="0">
                  <a:moveTo>
                    <a:pt x="630" y="1"/>
                  </a:moveTo>
                  <a:cubicBezTo>
                    <a:pt x="285" y="1"/>
                    <a:pt x="1" y="285"/>
                    <a:pt x="1" y="630"/>
                  </a:cubicBezTo>
                  <a:cubicBezTo>
                    <a:pt x="1" y="975"/>
                    <a:pt x="285" y="1259"/>
                    <a:pt x="630" y="1259"/>
                  </a:cubicBezTo>
                  <a:cubicBezTo>
                    <a:pt x="975" y="1259"/>
                    <a:pt x="1259" y="975"/>
                    <a:pt x="1259" y="630"/>
                  </a:cubicBezTo>
                  <a:cubicBezTo>
                    <a:pt x="1259" y="285"/>
                    <a:pt x="975" y="1"/>
                    <a:pt x="6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7"/>
            <p:cNvSpPr/>
            <p:nvPr/>
          </p:nvSpPr>
          <p:spPr>
            <a:xfrm>
              <a:off x="2694394" y="1828793"/>
              <a:ext cx="109963" cy="42582"/>
            </a:xfrm>
            <a:custGeom>
              <a:avLst/>
              <a:gdLst/>
              <a:ahLst/>
              <a:cxnLst/>
              <a:rect l="l" t="t" r="r" b="b"/>
              <a:pathLst>
                <a:path w="5441" h="2107" extrusionOk="0">
                  <a:moveTo>
                    <a:pt x="2721" y="1"/>
                  </a:moveTo>
                  <a:cubicBezTo>
                    <a:pt x="1787" y="1"/>
                    <a:pt x="914" y="366"/>
                    <a:pt x="265" y="1016"/>
                  </a:cubicBezTo>
                  <a:cubicBezTo>
                    <a:pt x="1" y="1259"/>
                    <a:pt x="1" y="1665"/>
                    <a:pt x="265" y="1909"/>
                  </a:cubicBezTo>
                  <a:cubicBezTo>
                    <a:pt x="387" y="2041"/>
                    <a:pt x="549" y="2107"/>
                    <a:pt x="711" y="2107"/>
                  </a:cubicBezTo>
                  <a:cubicBezTo>
                    <a:pt x="874" y="2107"/>
                    <a:pt x="1036" y="2041"/>
                    <a:pt x="1158" y="1909"/>
                  </a:cubicBezTo>
                  <a:cubicBezTo>
                    <a:pt x="1564" y="1503"/>
                    <a:pt x="2132" y="1259"/>
                    <a:pt x="2721" y="1259"/>
                  </a:cubicBezTo>
                  <a:cubicBezTo>
                    <a:pt x="3309" y="1259"/>
                    <a:pt x="3878" y="1503"/>
                    <a:pt x="4304" y="1909"/>
                  </a:cubicBezTo>
                  <a:cubicBezTo>
                    <a:pt x="4426" y="2041"/>
                    <a:pt x="4588" y="2107"/>
                    <a:pt x="4751" y="2107"/>
                  </a:cubicBezTo>
                  <a:cubicBezTo>
                    <a:pt x="4913" y="2107"/>
                    <a:pt x="5075" y="2041"/>
                    <a:pt x="5197" y="1909"/>
                  </a:cubicBezTo>
                  <a:cubicBezTo>
                    <a:pt x="5441" y="1665"/>
                    <a:pt x="5441" y="1259"/>
                    <a:pt x="5197" y="1016"/>
                  </a:cubicBezTo>
                  <a:cubicBezTo>
                    <a:pt x="4527" y="366"/>
                    <a:pt x="3655" y="1"/>
                    <a:pt x="27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1" name="Google Shape;1101;p47"/>
          <p:cNvGrpSpPr/>
          <p:nvPr/>
        </p:nvGrpSpPr>
        <p:grpSpPr>
          <a:xfrm>
            <a:off x="7084947" y="1729776"/>
            <a:ext cx="458981" cy="459002"/>
            <a:chOff x="3738402" y="2968779"/>
            <a:chExt cx="437708" cy="437728"/>
          </a:xfrm>
        </p:grpSpPr>
        <p:sp>
          <p:nvSpPr>
            <p:cNvPr id="1102" name="Google Shape;1102;p47"/>
            <p:cNvSpPr/>
            <p:nvPr/>
          </p:nvSpPr>
          <p:spPr>
            <a:xfrm>
              <a:off x="4017765" y="3020071"/>
              <a:ext cx="70573" cy="25849"/>
            </a:xfrm>
            <a:custGeom>
              <a:avLst/>
              <a:gdLst/>
              <a:ahLst/>
              <a:cxnLst/>
              <a:rect l="l" t="t" r="r" b="b"/>
              <a:pathLst>
                <a:path w="3492" h="1279" extrusionOk="0">
                  <a:moveTo>
                    <a:pt x="650" y="0"/>
                  </a:moveTo>
                  <a:cubicBezTo>
                    <a:pt x="284" y="0"/>
                    <a:pt x="0" y="284"/>
                    <a:pt x="0" y="650"/>
                  </a:cubicBezTo>
                  <a:cubicBezTo>
                    <a:pt x="0" y="995"/>
                    <a:pt x="284" y="1279"/>
                    <a:pt x="650" y="1279"/>
                  </a:cubicBezTo>
                  <a:lnTo>
                    <a:pt x="2842" y="1279"/>
                  </a:lnTo>
                  <a:cubicBezTo>
                    <a:pt x="3207" y="1279"/>
                    <a:pt x="3491" y="995"/>
                    <a:pt x="3491" y="650"/>
                  </a:cubicBezTo>
                  <a:cubicBezTo>
                    <a:pt x="3491" y="284"/>
                    <a:pt x="3207" y="0"/>
                    <a:pt x="28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7"/>
            <p:cNvSpPr/>
            <p:nvPr/>
          </p:nvSpPr>
          <p:spPr>
            <a:xfrm>
              <a:off x="4105961" y="3193595"/>
              <a:ext cx="70149" cy="25849"/>
            </a:xfrm>
            <a:custGeom>
              <a:avLst/>
              <a:gdLst/>
              <a:ahLst/>
              <a:cxnLst/>
              <a:rect l="l" t="t" r="r" b="b"/>
              <a:pathLst>
                <a:path w="3471" h="1279" extrusionOk="0">
                  <a:moveTo>
                    <a:pt x="629" y="0"/>
                  </a:moveTo>
                  <a:cubicBezTo>
                    <a:pt x="284" y="0"/>
                    <a:pt x="0" y="284"/>
                    <a:pt x="0" y="650"/>
                  </a:cubicBezTo>
                  <a:cubicBezTo>
                    <a:pt x="0" y="995"/>
                    <a:pt x="284" y="1279"/>
                    <a:pt x="629" y="1279"/>
                  </a:cubicBezTo>
                  <a:lnTo>
                    <a:pt x="2842" y="1279"/>
                  </a:lnTo>
                  <a:cubicBezTo>
                    <a:pt x="3187" y="1279"/>
                    <a:pt x="3471" y="995"/>
                    <a:pt x="3471" y="650"/>
                  </a:cubicBezTo>
                  <a:cubicBezTo>
                    <a:pt x="3471" y="284"/>
                    <a:pt x="3187" y="0"/>
                    <a:pt x="28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7"/>
            <p:cNvSpPr/>
            <p:nvPr/>
          </p:nvSpPr>
          <p:spPr>
            <a:xfrm>
              <a:off x="4037045" y="3329770"/>
              <a:ext cx="70573" cy="25465"/>
            </a:xfrm>
            <a:custGeom>
              <a:avLst/>
              <a:gdLst/>
              <a:ahLst/>
              <a:cxnLst/>
              <a:rect l="l" t="t" r="r" b="b"/>
              <a:pathLst>
                <a:path w="3492" h="1260" extrusionOk="0">
                  <a:moveTo>
                    <a:pt x="650" y="1"/>
                  </a:moveTo>
                  <a:cubicBezTo>
                    <a:pt x="284" y="1"/>
                    <a:pt x="0" y="285"/>
                    <a:pt x="0" y="630"/>
                  </a:cubicBezTo>
                  <a:cubicBezTo>
                    <a:pt x="0" y="975"/>
                    <a:pt x="284" y="1259"/>
                    <a:pt x="650" y="1259"/>
                  </a:cubicBezTo>
                  <a:lnTo>
                    <a:pt x="2842" y="1259"/>
                  </a:lnTo>
                  <a:cubicBezTo>
                    <a:pt x="3207" y="1259"/>
                    <a:pt x="3491" y="975"/>
                    <a:pt x="3491" y="630"/>
                  </a:cubicBezTo>
                  <a:cubicBezTo>
                    <a:pt x="3491" y="285"/>
                    <a:pt x="3207" y="1"/>
                    <a:pt x="28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7"/>
            <p:cNvSpPr/>
            <p:nvPr/>
          </p:nvSpPr>
          <p:spPr>
            <a:xfrm>
              <a:off x="3917261" y="3219423"/>
              <a:ext cx="190358" cy="187084"/>
            </a:xfrm>
            <a:custGeom>
              <a:avLst/>
              <a:gdLst/>
              <a:ahLst/>
              <a:cxnLst/>
              <a:rect l="l" t="t" r="r" b="b"/>
              <a:pathLst>
                <a:path w="9419" h="9257" extrusionOk="0">
                  <a:moveTo>
                    <a:pt x="0" y="1"/>
                  </a:moveTo>
                  <a:lnTo>
                    <a:pt x="0" y="6618"/>
                  </a:lnTo>
                  <a:cubicBezTo>
                    <a:pt x="366" y="6598"/>
                    <a:pt x="751" y="6537"/>
                    <a:pt x="1096" y="6455"/>
                  </a:cubicBezTo>
                  <a:lnTo>
                    <a:pt x="3715" y="9074"/>
                  </a:lnTo>
                  <a:cubicBezTo>
                    <a:pt x="3816" y="9196"/>
                    <a:pt x="3979" y="9256"/>
                    <a:pt x="4161" y="9256"/>
                  </a:cubicBezTo>
                  <a:lnTo>
                    <a:pt x="8769" y="9256"/>
                  </a:lnTo>
                  <a:cubicBezTo>
                    <a:pt x="9134" y="9256"/>
                    <a:pt x="9418" y="8972"/>
                    <a:pt x="9418" y="8627"/>
                  </a:cubicBezTo>
                  <a:cubicBezTo>
                    <a:pt x="9418" y="8282"/>
                    <a:pt x="9134" y="7998"/>
                    <a:pt x="8769" y="7998"/>
                  </a:cubicBezTo>
                  <a:lnTo>
                    <a:pt x="4425" y="7998"/>
                  </a:lnTo>
                  <a:lnTo>
                    <a:pt x="2476" y="6029"/>
                  </a:lnTo>
                  <a:cubicBezTo>
                    <a:pt x="3288" y="5704"/>
                    <a:pt x="4019" y="5238"/>
                    <a:pt x="4689" y="466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7"/>
            <p:cNvSpPr/>
            <p:nvPr/>
          </p:nvSpPr>
          <p:spPr>
            <a:xfrm>
              <a:off x="3796243" y="3022517"/>
              <a:ext cx="95593" cy="134983"/>
            </a:xfrm>
            <a:custGeom>
              <a:avLst/>
              <a:gdLst/>
              <a:ahLst/>
              <a:cxnLst/>
              <a:rect l="l" t="t" r="r" b="b"/>
              <a:pathLst>
                <a:path w="4730" h="6679" extrusionOk="0">
                  <a:moveTo>
                    <a:pt x="4730" y="1"/>
                  </a:moveTo>
                  <a:cubicBezTo>
                    <a:pt x="2923" y="143"/>
                    <a:pt x="1299" y="853"/>
                    <a:pt x="0" y="1970"/>
                  </a:cubicBezTo>
                  <a:lnTo>
                    <a:pt x="4730" y="6679"/>
                  </a:lnTo>
                  <a:lnTo>
                    <a:pt x="47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7"/>
            <p:cNvSpPr/>
            <p:nvPr/>
          </p:nvSpPr>
          <p:spPr>
            <a:xfrm>
              <a:off x="3738402" y="3080358"/>
              <a:ext cx="153434" cy="272815"/>
            </a:xfrm>
            <a:custGeom>
              <a:avLst/>
              <a:gdLst/>
              <a:ahLst/>
              <a:cxnLst/>
              <a:rect l="l" t="t" r="r" b="b"/>
              <a:pathLst>
                <a:path w="7592" h="13499" extrusionOk="0">
                  <a:moveTo>
                    <a:pt x="1969" y="1"/>
                  </a:moveTo>
                  <a:cubicBezTo>
                    <a:pt x="751" y="1442"/>
                    <a:pt x="0" y="3289"/>
                    <a:pt x="0" y="5319"/>
                  </a:cubicBezTo>
                  <a:cubicBezTo>
                    <a:pt x="0" y="9642"/>
                    <a:pt x="3350" y="13194"/>
                    <a:pt x="7592" y="13499"/>
                  </a:cubicBezTo>
                  <a:lnTo>
                    <a:pt x="7592" y="5603"/>
                  </a:lnTo>
                  <a:lnTo>
                    <a:pt x="19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7"/>
            <p:cNvSpPr/>
            <p:nvPr/>
          </p:nvSpPr>
          <p:spPr>
            <a:xfrm>
              <a:off x="3917261" y="2968779"/>
              <a:ext cx="171078" cy="188721"/>
            </a:xfrm>
            <a:custGeom>
              <a:avLst/>
              <a:gdLst/>
              <a:ahLst/>
              <a:cxnLst/>
              <a:rect l="l" t="t" r="r" b="b"/>
              <a:pathLst>
                <a:path w="8465" h="9338" extrusionOk="0">
                  <a:moveTo>
                    <a:pt x="3958" y="1"/>
                  </a:moveTo>
                  <a:cubicBezTo>
                    <a:pt x="3776" y="1"/>
                    <a:pt x="3633" y="82"/>
                    <a:pt x="3512" y="204"/>
                  </a:cubicBezTo>
                  <a:lnTo>
                    <a:pt x="914" y="2782"/>
                  </a:lnTo>
                  <a:cubicBezTo>
                    <a:pt x="609" y="2721"/>
                    <a:pt x="305" y="2680"/>
                    <a:pt x="0" y="2660"/>
                  </a:cubicBezTo>
                  <a:lnTo>
                    <a:pt x="0" y="9338"/>
                  </a:lnTo>
                  <a:lnTo>
                    <a:pt x="4709" y="4629"/>
                  </a:lnTo>
                  <a:cubicBezTo>
                    <a:pt x="3999" y="4020"/>
                    <a:pt x="3187" y="3533"/>
                    <a:pt x="2314" y="3188"/>
                  </a:cubicBezTo>
                  <a:lnTo>
                    <a:pt x="4222" y="1280"/>
                  </a:lnTo>
                  <a:lnTo>
                    <a:pt x="7815" y="1280"/>
                  </a:lnTo>
                  <a:cubicBezTo>
                    <a:pt x="8180" y="1280"/>
                    <a:pt x="8464" y="996"/>
                    <a:pt x="8464" y="650"/>
                  </a:cubicBezTo>
                  <a:cubicBezTo>
                    <a:pt x="8464" y="285"/>
                    <a:pt x="8180" y="1"/>
                    <a:pt x="78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7"/>
            <p:cNvSpPr/>
            <p:nvPr/>
          </p:nvSpPr>
          <p:spPr>
            <a:xfrm>
              <a:off x="3922596" y="3080358"/>
              <a:ext cx="253514" cy="215398"/>
            </a:xfrm>
            <a:custGeom>
              <a:avLst/>
              <a:gdLst/>
              <a:ahLst/>
              <a:cxnLst/>
              <a:rect l="l" t="t" r="r" b="b"/>
              <a:pathLst>
                <a:path w="12544" h="10658" extrusionOk="0">
                  <a:moveTo>
                    <a:pt x="5338" y="1"/>
                  </a:moveTo>
                  <a:lnTo>
                    <a:pt x="0" y="5339"/>
                  </a:lnTo>
                  <a:lnTo>
                    <a:pt x="5318" y="10657"/>
                  </a:lnTo>
                  <a:cubicBezTo>
                    <a:pt x="6374" y="9419"/>
                    <a:pt x="7084" y="7856"/>
                    <a:pt x="7246" y="6151"/>
                  </a:cubicBezTo>
                  <a:lnTo>
                    <a:pt x="9053" y="4345"/>
                  </a:lnTo>
                  <a:lnTo>
                    <a:pt x="11915" y="4345"/>
                  </a:lnTo>
                  <a:cubicBezTo>
                    <a:pt x="12260" y="4345"/>
                    <a:pt x="12544" y="4060"/>
                    <a:pt x="12544" y="3715"/>
                  </a:cubicBezTo>
                  <a:cubicBezTo>
                    <a:pt x="12544" y="3350"/>
                    <a:pt x="12260" y="3066"/>
                    <a:pt x="11915" y="3066"/>
                  </a:cubicBezTo>
                  <a:lnTo>
                    <a:pt x="8789" y="3066"/>
                  </a:lnTo>
                  <a:cubicBezTo>
                    <a:pt x="8627" y="3066"/>
                    <a:pt x="8464" y="3147"/>
                    <a:pt x="8342" y="3249"/>
                  </a:cubicBezTo>
                  <a:lnTo>
                    <a:pt x="7226" y="4365"/>
                  </a:lnTo>
                  <a:cubicBezTo>
                    <a:pt x="7043" y="2721"/>
                    <a:pt x="6353" y="1219"/>
                    <a:pt x="53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0" name="Google Shape;1110;p47"/>
          <p:cNvGrpSpPr/>
          <p:nvPr/>
        </p:nvGrpSpPr>
        <p:grpSpPr>
          <a:xfrm>
            <a:off x="4342711" y="1729787"/>
            <a:ext cx="458578" cy="458981"/>
            <a:chOff x="4342641" y="1770972"/>
            <a:chExt cx="437324" cy="437708"/>
          </a:xfrm>
        </p:grpSpPr>
        <p:sp>
          <p:nvSpPr>
            <p:cNvPr id="1111" name="Google Shape;1111;p47"/>
            <p:cNvSpPr/>
            <p:nvPr/>
          </p:nvSpPr>
          <p:spPr>
            <a:xfrm>
              <a:off x="4400078" y="2118827"/>
              <a:ext cx="25869" cy="25444"/>
            </a:xfrm>
            <a:custGeom>
              <a:avLst/>
              <a:gdLst/>
              <a:ahLst/>
              <a:cxnLst/>
              <a:rect l="l" t="t" r="r" b="b"/>
              <a:pathLst>
                <a:path w="1280" h="1259" extrusionOk="0">
                  <a:moveTo>
                    <a:pt x="650" y="0"/>
                  </a:moveTo>
                  <a:cubicBezTo>
                    <a:pt x="285" y="0"/>
                    <a:pt x="0" y="285"/>
                    <a:pt x="0" y="630"/>
                  </a:cubicBezTo>
                  <a:cubicBezTo>
                    <a:pt x="0" y="975"/>
                    <a:pt x="285" y="1259"/>
                    <a:pt x="650" y="1259"/>
                  </a:cubicBezTo>
                  <a:cubicBezTo>
                    <a:pt x="995" y="1259"/>
                    <a:pt x="1279" y="975"/>
                    <a:pt x="1279" y="630"/>
                  </a:cubicBezTo>
                  <a:cubicBezTo>
                    <a:pt x="1279" y="285"/>
                    <a:pt x="995" y="0"/>
                    <a:pt x="6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7"/>
            <p:cNvSpPr/>
            <p:nvPr/>
          </p:nvSpPr>
          <p:spPr>
            <a:xfrm>
              <a:off x="4400078" y="1963351"/>
              <a:ext cx="25869" cy="25869"/>
            </a:xfrm>
            <a:custGeom>
              <a:avLst/>
              <a:gdLst/>
              <a:ahLst/>
              <a:cxnLst/>
              <a:rect l="l" t="t" r="r" b="b"/>
              <a:pathLst>
                <a:path w="1280" h="1280" extrusionOk="0">
                  <a:moveTo>
                    <a:pt x="650" y="1"/>
                  </a:moveTo>
                  <a:cubicBezTo>
                    <a:pt x="285" y="1"/>
                    <a:pt x="0" y="285"/>
                    <a:pt x="0" y="630"/>
                  </a:cubicBezTo>
                  <a:cubicBezTo>
                    <a:pt x="0" y="995"/>
                    <a:pt x="285" y="1279"/>
                    <a:pt x="650" y="1279"/>
                  </a:cubicBezTo>
                  <a:cubicBezTo>
                    <a:pt x="995" y="1279"/>
                    <a:pt x="1279" y="995"/>
                    <a:pt x="1279" y="630"/>
                  </a:cubicBezTo>
                  <a:cubicBezTo>
                    <a:pt x="1279" y="285"/>
                    <a:pt x="995" y="1"/>
                    <a:pt x="6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7"/>
            <p:cNvSpPr/>
            <p:nvPr/>
          </p:nvSpPr>
          <p:spPr>
            <a:xfrm>
              <a:off x="4488274" y="2041301"/>
              <a:ext cx="25444" cy="25444"/>
            </a:xfrm>
            <a:custGeom>
              <a:avLst/>
              <a:gdLst/>
              <a:ahLst/>
              <a:cxnLst/>
              <a:rect l="l" t="t" r="r" b="b"/>
              <a:pathLst>
                <a:path w="1259" h="1259" extrusionOk="0">
                  <a:moveTo>
                    <a:pt x="630" y="0"/>
                  </a:moveTo>
                  <a:cubicBezTo>
                    <a:pt x="285" y="0"/>
                    <a:pt x="0" y="284"/>
                    <a:pt x="0" y="629"/>
                  </a:cubicBezTo>
                  <a:cubicBezTo>
                    <a:pt x="0" y="974"/>
                    <a:pt x="285" y="1259"/>
                    <a:pt x="630" y="1259"/>
                  </a:cubicBezTo>
                  <a:cubicBezTo>
                    <a:pt x="975" y="1259"/>
                    <a:pt x="1259" y="974"/>
                    <a:pt x="1259" y="629"/>
                  </a:cubicBezTo>
                  <a:cubicBezTo>
                    <a:pt x="1259" y="284"/>
                    <a:pt x="975" y="0"/>
                    <a:pt x="6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7"/>
            <p:cNvSpPr/>
            <p:nvPr/>
          </p:nvSpPr>
          <p:spPr>
            <a:xfrm>
              <a:off x="4425926" y="1989200"/>
              <a:ext cx="150160" cy="129647"/>
            </a:xfrm>
            <a:custGeom>
              <a:avLst/>
              <a:gdLst/>
              <a:ahLst/>
              <a:cxnLst/>
              <a:rect l="l" t="t" r="r" b="b"/>
              <a:pathLst>
                <a:path w="7430" h="6415" extrusionOk="0">
                  <a:moveTo>
                    <a:pt x="3715" y="1299"/>
                  </a:moveTo>
                  <a:cubicBezTo>
                    <a:pt x="4770" y="1299"/>
                    <a:pt x="5623" y="2152"/>
                    <a:pt x="5623" y="3207"/>
                  </a:cubicBezTo>
                  <a:cubicBezTo>
                    <a:pt x="5623" y="4243"/>
                    <a:pt x="4770" y="5115"/>
                    <a:pt x="3715" y="5115"/>
                  </a:cubicBezTo>
                  <a:cubicBezTo>
                    <a:pt x="2659" y="5115"/>
                    <a:pt x="1807" y="4243"/>
                    <a:pt x="1807" y="3207"/>
                  </a:cubicBezTo>
                  <a:cubicBezTo>
                    <a:pt x="1807" y="2152"/>
                    <a:pt x="2659" y="1299"/>
                    <a:pt x="3715" y="1299"/>
                  </a:cubicBezTo>
                  <a:close/>
                  <a:moveTo>
                    <a:pt x="1157" y="0"/>
                  </a:moveTo>
                  <a:cubicBezTo>
                    <a:pt x="954" y="528"/>
                    <a:pt x="528" y="954"/>
                    <a:pt x="0" y="1157"/>
                  </a:cubicBezTo>
                  <a:lnTo>
                    <a:pt x="0" y="5257"/>
                  </a:lnTo>
                  <a:cubicBezTo>
                    <a:pt x="528" y="5440"/>
                    <a:pt x="954" y="5866"/>
                    <a:pt x="1157" y="6414"/>
                  </a:cubicBezTo>
                  <a:lnTo>
                    <a:pt x="6293" y="6414"/>
                  </a:lnTo>
                  <a:cubicBezTo>
                    <a:pt x="6475" y="5866"/>
                    <a:pt x="6901" y="5440"/>
                    <a:pt x="7429" y="5257"/>
                  </a:cubicBezTo>
                  <a:lnTo>
                    <a:pt x="7429" y="1157"/>
                  </a:lnTo>
                  <a:cubicBezTo>
                    <a:pt x="6901" y="954"/>
                    <a:pt x="6475" y="528"/>
                    <a:pt x="62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7"/>
            <p:cNvSpPr/>
            <p:nvPr/>
          </p:nvSpPr>
          <p:spPr>
            <a:xfrm>
              <a:off x="4576470" y="2118827"/>
              <a:ext cx="25444" cy="25444"/>
            </a:xfrm>
            <a:custGeom>
              <a:avLst/>
              <a:gdLst/>
              <a:ahLst/>
              <a:cxnLst/>
              <a:rect l="l" t="t" r="r" b="b"/>
              <a:pathLst>
                <a:path w="1259" h="1259" extrusionOk="0">
                  <a:moveTo>
                    <a:pt x="630" y="0"/>
                  </a:moveTo>
                  <a:cubicBezTo>
                    <a:pt x="285" y="0"/>
                    <a:pt x="0" y="285"/>
                    <a:pt x="0" y="630"/>
                  </a:cubicBezTo>
                  <a:cubicBezTo>
                    <a:pt x="0" y="975"/>
                    <a:pt x="285" y="1259"/>
                    <a:pt x="630" y="1259"/>
                  </a:cubicBezTo>
                  <a:cubicBezTo>
                    <a:pt x="975" y="1259"/>
                    <a:pt x="1259" y="975"/>
                    <a:pt x="1259" y="630"/>
                  </a:cubicBezTo>
                  <a:cubicBezTo>
                    <a:pt x="1259" y="285"/>
                    <a:pt x="975" y="0"/>
                    <a:pt x="6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7"/>
            <p:cNvSpPr/>
            <p:nvPr/>
          </p:nvSpPr>
          <p:spPr>
            <a:xfrm>
              <a:off x="4576470" y="1963351"/>
              <a:ext cx="25444" cy="25869"/>
            </a:xfrm>
            <a:custGeom>
              <a:avLst/>
              <a:gdLst/>
              <a:ahLst/>
              <a:cxnLst/>
              <a:rect l="l" t="t" r="r" b="b"/>
              <a:pathLst>
                <a:path w="1259" h="1280" extrusionOk="0">
                  <a:moveTo>
                    <a:pt x="630" y="1"/>
                  </a:moveTo>
                  <a:cubicBezTo>
                    <a:pt x="285" y="1"/>
                    <a:pt x="0" y="285"/>
                    <a:pt x="0" y="630"/>
                  </a:cubicBezTo>
                  <a:lnTo>
                    <a:pt x="0" y="650"/>
                  </a:lnTo>
                  <a:cubicBezTo>
                    <a:pt x="0" y="995"/>
                    <a:pt x="285" y="1279"/>
                    <a:pt x="630" y="1279"/>
                  </a:cubicBezTo>
                  <a:cubicBezTo>
                    <a:pt x="975" y="1279"/>
                    <a:pt x="1259" y="995"/>
                    <a:pt x="1259" y="630"/>
                  </a:cubicBezTo>
                  <a:cubicBezTo>
                    <a:pt x="1259" y="285"/>
                    <a:pt x="975" y="1"/>
                    <a:pt x="6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7"/>
            <p:cNvSpPr/>
            <p:nvPr/>
          </p:nvSpPr>
          <p:spPr>
            <a:xfrm>
              <a:off x="4342641" y="1770972"/>
              <a:ext cx="437324" cy="437708"/>
            </a:xfrm>
            <a:custGeom>
              <a:avLst/>
              <a:gdLst/>
              <a:ahLst/>
              <a:cxnLst/>
              <a:rect l="l" t="t" r="r" b="b"/>
              <a:pathLst>
                <a:path w="21639" h="21658" extrusionOk="0">
                  <a:moveTo>
                    <a:pt x="2558" y="1908"/>
                  </a:moveTo>
                  <a:cubicBezTo>
                    <a:pt x="2903" y="1908"/>
                    <a:pt x="3188" y="2192"/>
                    <a:pt x="3188" y="2537"/>
                  </a:cubicBezTo>
                  <a:cubicBezTo>
                    <a:pt x="3188" y="2903"/>
                    <a:pt x="2903" y="3187"/>
                    <a:pt x="2558" y="3187"/>
                  </a:cubicBezTo>
                  <a:cubicBezTo>
                    <a:pt x="2213" y="3187"/>
                    <a:pt x="1929" y="2903"/>
                    <a:pt x="1929" y="2537"/>
                  </a:cubicBezTo>
                  <a:cubicBezTo>
                    <a:pt x="1929" y="2192"/>
                    <a:pt x="2213" y="1908"/>
                    <a:pt x="2558" y="1908"/>
                  </a:cubicBezTo>
                  <a:close/>
                  <a:moveTo>
                    <a:pt x="5096" y="1908"/>
                  </a:moveTo>
                  <a:cubicBezTo>
                    <a:pt x="5441" y="1908"/>
                    <a:pt x="5725" y="2192"/>
                    <a:pt x="5725" y="2537"/>
                  </a:cubicBezTo>
                  <a:cubicBezTo>
                    <a:pt x="5725" y="2903"/>
                    <a:pt x="5441" y="3187"/>
                    <a:pt x="5096" y="3187"/>
                  </a:cubicBezTo>
                  <a:cubicBezTo>
                    <a:pt x="4750" y="3187"/>
                    <a:pt x="4466" y="2903"/>
                    <a:pt x="4466" y="2537"/>
                  </a:cubicBezTo>
                  <a:cubicBezTo>
                    <a:pt x="4466" y="2192"/>
                    <a:pt x="4750" y="1908"/>
                    <a:pt x="5096" y="1908"/>
                  </a:cubicBezTo>
                  <a:close/>
                  <a:moveTo>
                    <a:pt x="7633" y="1908"/>
                  </a:moveTo>
                  <a:cubicBezTo>
                    <a:pt x="7978" y="1908"/>
                    <a:pt x="8262" y="2192"/>
                    <a:pt x="8262" y="2537"/>
                  </a:cubicBezTo>
                  <a:cubicBezTo>
                    <a:pt x="8262" y="2903"/>
                    <a:pt x="7978" y="3187"/>
                    <a:pt x="7633" y="3187"/>
                  </a:cubicBezTo>
                  <a:cubicBezTo>
                    <a:pt x="7288" y="3187"/>
                    <a:pt x="7004" y="2903"/>
                    <a:pt x="7004" y="2537"/>
                  </a:cubicBezTo>
                  <a:cubicBezTo>
                    <a:pt x="7004" y="2192"/>
                    <a:pt x="7288" y="1908"/>
                    <a:pt x="7633" y="1908"/>
                  </a:cubicBezTo>
                  <a:close/>
                  <a:moveTo>
                    <a:pt x="630" y="0"/>
                  </a:moveTo>
                  <a:cubicBezTo>
                    <a:pt x="285" y="0"/>
                    <a:pt x="1" y="284"/>
                    <a:pt x="1" y="629"/>
                  </a:cubicBezTo>
                  <a:lnTo>
                    <a:pt x="1" y="5074"/>
                  </a:lnTo>
                  <a:lnTo>
                    <a:pt x="8668" y="5074"/>
                  </a:lnTo>
                  <a:cubicBezTo>
                    <a:pt x="9094" y="5074"/>
                    <a:pt x="9520" y="4932"/>
                    <a:pt x="9845" y="4668"/>
                  </a:cubicBezTo>
                  <a:lnTo>
                    <a:pt x="10657" y="4019"/>
                  </a:lnTo>
                  <a:cubicBezTo>
                    <a:pt x="11165" y="3613"/>
                    <a:pt x="11794" y="3390"/>
                    <a:pt x="12443" y="3390"/>
                  </a:cubicBezTo>
                  <a:lnTo>
                    <a:pt x="21638" y="3390"/>
                  </a:lnTo>
                  <a:lnTo>
                    <a:pt x="21638" y="629"/>
                  </a:lnTo>
                  <a:cubicBezTo>
                    <a:pt x="21638" y="284"/>
                    <a:pt x="21354" y="0"/>
                    <a:pt x="21009" y="0"/>
                  </a:cubicBezTo>
                  <a:close/>
                  <a:moveTo>
                    <a:pt x="12200" y="8261"/>
                  </a:moveTo>
                  <a:cubicBezTo>
                    <a:pt x="13255" y="8261"/>
                    <a:pt x="14108" y="9114"/>
                    <a:pt x="14108" y="10149"/>
                  </a:cubicBezTo>
                  <a:cubicBezTo>
                    <a:pt x="14108" y="10981"/>
                    <a:pt x="13560" y="11691"/>
                    <a:pt x="12829" y="11955"/>
                  </a:cubicBezTo>
                  <a:lnTo>
                    <a:pt x="12829" y="16055"/>
                  </a:lnTo>
                  <a:cubicBezTo>
                    <a:pt x="13560" y="16299"/>
                    <a:pt x="14108" y="17009"/>
                    <a:pt x="14108" y="17842"/>
                  </a:cubicBezTo>
                  <a:cubicBezTo>
                    <a:pt x="14108" y="18897"/>
                    <a:pt x="13255" y="19750"/>
                    <a:pt x="12200" y="19750"/>
                  </a:cubicBezTo>
                  <a:cubicBezTo>
                    <a:pt x="11367" y="19750"/>
                    <a:pt x="10657" y="19222"/>
                    <a:pt x="10414" y="18471"/>
                  </a:cubicBezTo>
                  <a:lnTo>
                    <a:pt x="5278" y="18471"/>
                  </a:lnTo>
                  <a:cubicBezTo>
                    <a:pt x="5014" y="19222"/>
                    <a:pt x="4304" y="19750"/>
                    <a:pt x="3492" y="19750"/>
                  </a:cubicBezTo>
                  <a:cubicBezTo>
                    <a:pt x="2437" y="19750"/>
                    <a:pt x="1584" y="18897"/>
                    <a:pt x="1584" y="17842"/>
                  </a:cubicBezTo>
                  <a:cubicBezTo>
                    <a:pt x="1584" y="17009"/>
                    <a:pt x="2112" y="16319"/>
                    <a:pt x="2842" y="16055"/>
                  </a:cubicBezTo>
                  <a:lnTo>
                    <a:pt x="2842" y="11955"/>
                  </a:lnTo>
                  <a:cubicBezTo>
                    <a:pt x="2112" y="11691"/>
                    <a:pt x="1584" y="10981"/>
                    <a:pt x="1584" y="10149"/>
                  </a:cubicBezTo>
                  <a:cubicBezTo>
                    <a:pt x="1584" y="9114"/>
                    <a:pt x="2437" y="8261"/>
                    <a:pt x="3492" y="8261"/>
                  </a:cubicBezTo>
                  <a:cubicBezTo>
                    <a:pt x="4304" y="8261"/>
                    <a:pt x="5014" y="8789"/>
                    <a:pt x="5278" y="9520"/>
                  </a:cubicBezTo>
                  <a:lnTo>
                    <a:pt x="10414" y="9520"/>
                  </a:lnTo>
                  <a:cubicBezTo>
                    <a:pt x="10657" y="8789"/>
                    <a:pt x="11367" y="8261"/>
                    <a:pt x="12200" y="8261"/>
                  </a:cubicBezTo>
                  <a:close/>
                  <a:moveTo>
                    <a:pt x="12443" y="4668"/>
                  </a:moveTo>
                  <a:cubicBezTo>
                    <a:pt x="12078" y="4668"/>
                    <a:pt x="11733" y="4790"/>
                    <a:pt x="11449" y="5014"/>
                  </a:cubicBezTo>
                  <a:lnTo>
                    <a:pt x="10637" y="5663"/>
                  </a:lnTo>
                  <a:cubicBezTo>
                    <a:pt x="10089" y="6110"/>
                    <a:pt x="9378" y="6353"/>
                    <a:pt x="8668" y="6353"/>
                  </a:cubicBezTo>
                  <a:lnTo>
                    <a:pt x="1" y="6353"/>
                  </a:lnTo>
                  <a:lnTo>
                    <a:pt x="1" y="21028"/>
                  </a:lnTo>
                  <a:cubicBezTo>
                    <a:pt x="1" y="21373"/>
                    <a:pt x="285" y="21658"/>
                    <a:pt x="630" y="21658"/>
                  </a:cubicBezTo>
                  <a:lnTo>
                    <a:pt x="15691" y="21658"/>
                  </a:lnTo>
                  <a:lnTo>
                    <a:pt x="15691" y="16340"/>
                  </a:lnTo>
                  <a:cubicBezTo>
                    <a:pt x="15691" y="15974"/>
                    <a:pt x="15975" y="15690"/>
                    <a:pt x="16320" y="15690"/>
                  </a:cubicBezTo>
                  <a:lnTo>
                    <a:pt x="21638" y="15690"/>
                  </a:lnTo>
                  <a:lnTo>
                    <a:pt x="21638" y="466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7"/>
            <p:cNvSpPr/>
            <p:nvPr/>
          </p:nvSpPr>
          <p:spPr>
            <a:xfrm>
              <a:off x="4685180" y="2113896"/>
              <a:ext cx="94785" cy="94785"/>
            </a:xfrm>
            <a:custGeom>
              <a:avLst/>
              <a:gdLst/>
              <a:ahLst/>
              <a:cxnLst/>
              <a:rect l="l" t="t" r="r" b="b"/>
              <a:pathLst>
                <a:path w="4690" h="4690" extrusionOk="0">
                  <a:moveTo>
                    <a:pt x="0" y="1"/>
                  </a:moveTo>
                  <a:lnTo>
                    <a:pt x="0" y="4690"/>
                  </a:lnTo>
                  <a:cubicBezTo>
                    <a:pt x="183" y="4690"/>
                    <a:pt x="345" y="4608"/>
                    <a:pt x="447" y="4507"/>
                  </a:cubicBezTo>
                  <a:lnTo>
                    <a:pt x="4506" y="447"/>
                  </a:lnTo>
                  <a:cubicBezTo>
                    <a:pt x="4628" y="326"/>
                    <a:pt x="4689" y="163"/>
                    <a:pt x="46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9" name="Google Shape;1119;p47"/>
          <p:cNvSpPr/>
          <p:nvPr/>
        </p:nvSpPr>
        <p:spPr>
          <a:xfrm>
            <a:off x="8330113" y="1667031"/>
            <a:ext cx="107827" cy="107819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0" name="Google Shape;1120;p47"/>
          <p:cNvSpPr/>
          <p:nvPr/>
        </p:nvSpPr>
        <p:spPr>
          <a:xfrm rot="-1685758">
            <a:off x="7763353" y="1319972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1" name="Google Shape;1121;p47"/>
          <p:cNvSpPr/>
          <p:nvPr/>
        </p:nvSpPr>
        <p:spPr>
          <a:xfrm rot="7201932">
            <a:off x="8122562" y="766515"/>
            <a:ext cx="371928" cy="370031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2" name="Google Shape;1122;p47"/>
          <p:cNvSpPr/>
          <p:nvPr/>
        </p:nvSpPr>
        <p:spPr>
          <a:xfrm>
            <a:off x="6822013" y="815985"/>
            <a:ext cx="213431" cy="213401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3" name="Google Shape;1123;p47"/>
          <p:cNvSpPr/>
          <p:nvPr/>
        </p:nvSpPr>
        <p:spPr>
          <a:xfrm>
            <a:off x="2209601" y="4253638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1124" name="Google Shape;1124;p47"/>
          <p:cNvSpPr/>
          <p:nvPr/>
        </p:nvSpPr>
        <p:spPr>
          <a:xfrm>
            <a:off x="6333513" y="1205125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25" name="Google Shape;1125;p47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6" name="Google Shape;1126;p47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27" name="Google Shape;1127;p47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128" name="Google Shape;1128;p47"/>
          <p:cNvSpPr/>
          <p:nvPr/>
        </p:nvSpPr>
        <p:spPr>
          <a:xfrm>
            <a:off x="722238" y="4116706"/>
            <a:ext cx="107827" cy="107819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9" name="Google Shape;1129;p47"/>
          <p:cNvSpPr/>
          <p:nvPr/>
        </p:nvSpPr>
        <p:spPr>
          <a:xfrm rot="-1685758">
            <a:off x="1243591" y="4384334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0" name="Google Shape;1130;p47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1" name="Google Shape;1131;p47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2" name="Google Shape;1132;p47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133" name="Google Shape;1133;p47">
            <a:hlinkClick r:id="rId4" action="ppaction://hlinksldjump"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134" name="Google Shape;1134;p47">
            <a:hlinkClick r:id="" action="ppaction://noaction"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1135" name="Google Shape;1135;p47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1136" name="Google Shape;1136;p47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7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7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7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7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7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7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7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7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5" name="Google Shape;1145;p47">
            <a:hlinkClick r:id="rId5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6" name="Google Shape;1146;p47"/>
          <p:cNvSpPr/>
          <p:nvPr/>
        </p:nvSpPr>
        <p:spPr>
          <a:xfrm>
            <a:off x="1725013" y="4088406"/>
            <a:ext cx="107827" cy="107819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9B336E2-363C-D8B9-2BC4-F19BA62B53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850" y="1553083"/>
            <a:ext cx="3789830" cy="284237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9FD0BF4-DEAF-ABD0-6525-0786536748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86472" y="1612277"/>
            <a:ext cx="4259328" cy="283955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A1AFE04-AA2B-FE19-37EC-D148FB9B968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8721" y="1530707"/>
            <a:ext cx="3938105" cy="295357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3E0AD0E9-7DBB-5F64-6AC9-3C76CE03B00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02938" y="1540961"/>
            <a:ext cx="4451531" cy="29676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 decel="100000"/>
                                        <p:tgtEl>
                                          <p:spTgt spid="10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decel="1000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decel="1000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00" decel="1000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0" presetClass="entr" presetSubtype="0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 decel="100000"/>
                                        <p:tgtEl>
                                          <p:spTgt spid="10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400" decel="1000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decel="1000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decel="1000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0" presetClass="entr" presetSubtype="0" fill="hold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400" decel="100000"/>
                                        <p:tgtEl>
                                          <p:spTgt spid="10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400" decel="100000" fill="hold"/>
                                        <p:tgtEl>
                                          <p:spTgt spid="10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00" decel="100000" fill="hold"/>
                                        <p:tgtEl>
                                          <p:spTgt spid="10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400" decel="100000" fill="hold"/>
                                        <p:tgtEl>
                                          <p:spTgt spid="10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0" presetClass="entr" presetSubtype="0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400" decel="100000"/>
                                        <p:tgtEl>
                                          <p:spTgt spid="10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400" decel="100000" fill="hold"/>
                                        <p:tgtEl>
                                          <p:spTgt spid="10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400" decel="100000" fill="hold"/>
                                        <p:tgtEl>
                                          <p:spTgt spid="1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400" decel="100000" fill="hold"/>
                                        <p:tgtEl>
                                          <p:spTgt spid="1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0" presetClass="entr" presetSubtype="0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400" decel="100000"/>
                                        <p:tgtEl>
                                          <p:spTgt spid="1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400" decel="100000" fill="hold"/>
                                        <p:tgtEl>
                                          <p:spTgt spid="1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400" decel="100000" fill="hold"/>
                                        <p:tgtEl>
                                          <p:spTgt spid="1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400" decel="100000" fill="hold"/>
                                        <p:tgtEl>
                                          <p:spTgt spid="1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30" presetClass="entr" presetSubtype="0" fill="hold" grpId="0" nodeType="withEffect">
                                  <p:stCondLst>
                                    <p:cond delay="9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400" decel="100000"/>
                                        <p:tgtEl>
                                          <p:spTgt spid="10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400" decel="100000" fill="hold"/>
                                        <p:tgtEl>
                                          <p:spTgt spid="109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400" decel="100000" fill="hold"/>
                                        <p:tgtEl>
                                          <p:spTgt spid="10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400" decel="100000" fill="hold"/>
                                        <p:tgtEl>
                                          <p:spTgt spid="1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0" presetClass="entr" presetSubtype="0" fill="hold" nodeType="withEffect">
                                  <p:stCondLst>
                                    <p:cond delay="9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400" decel="100000"/>
                                        <p:tgtEl>
                                          <p:spTgt spid="1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400" decel="100000" fill="hold"/>
                                        <p:tgtEl>
                                          <p:spTgt spid="11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400" decel="100000" fill="hold"/>
                                        <p:tgtEl>
                                          <p:spTgt spid="1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400" decel="100000" fill="hold"/>
                                        <p:tgtEl>
                                          <p:spTgt spid="1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30" presetClass="entr" presetSubtype="0" fill="hold" grpId="0" nodeType="withEffect">
                                  <p:stCondLst>
                                    <p:cond delay="9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400" decel="100000"/>
                                        <p:tgtEl>
                                          <p:spTgt spid="10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400" decel="1000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400" decel="1000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400" decel="1000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30" presetClass="entr" presetSubtype="0" fill="hold" grpId="0" nodeType="withEffect">
                                  <p:stCondLst>
                                    <p:cond delay="9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400" decel="100000"/>
                                        <p:tgtEl>
                                          <p:spTgt spid="10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400" decel="100000" fill="hold"/>
                                        <p:tgtEl>
                                          <p:spTgt spid="10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400" decel="100000" fill="hold"/>
                                        <p:tgtEl>
                                          <p:spTgt spid="10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400" decel="100000" fill="hold"/>
                                        <p:tgtEl>
                                          <p:spTgt spid="10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800" decel="100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8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8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8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3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800" decel="100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5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8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100000" y="100000"/>
                                      <p:to x="250000" y="250000"/>
                                    </p:animScale>
                                    <p:animMotion origin="layout" path="M 0.0000 0.0000 C 0.03802 0.0 0.1441 0.02341 0.1826 0.0915 C 0.22118 0.15964 0.24705 0.31256 0.2318 0.4083 C 0.21649 0.50394 0.20747 0.57948 0.0908 0.6661 C -0.02552 0.75279 -0.37517 0.88508 -0.4674 0.9289" pathEditMode="relative" ptsTypes="">
                                      <p:cBhvr>
                                        <p:cTn id="99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out" filter="fade">
                                      <p:cBhvr>
                                        <p:cTn id="10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5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3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100000" y="100000"/>
                                      <p:to x="250000" y="250000"/>
                                    </p:animScale>
                                    <p:animMotion origin="layout" path="M 0.0000 0.0000 C 0.03802 0.0 0.1441 0.02341 0.1826 0.0915 C 0.22118 0.15964 0.24705 0.31256 0.2318 0.4083 C 0.21649 0.50394 0.20747 0.57948 0.0908 0.6661 C -0.02552 0.75279 -0.37517 0.88508 -0.4674 0.9289" pathEditMode="relative" ptsTypes="">
                                      <p:cBhvr>
                                        <p:cTn id="104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out" filter="fade">
                                      <p:cBhvr>
                                        <p:cTn id="10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3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400" decel="100000"/>
                                        <p:tgtEl>
                                          <p:spTgt spid="10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400" decel="100000" fill="hold"/>
                                        <p:tgtEl>
                                          <p:spTgt spid="109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400" decel="100000" fill="hold"/>
                                        <p:tgtEl>
                                          <p:spTgt spid="10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400" decel="100000" fill="hold"/>
                                        <p:tgtEl>
                                          <p:spTgt spid="10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30" presetClass="entr" presetSubtype="0" fill="hold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400" decel="100000"/>
                                        <p:tgtEl>
                                          <p:spTgt spid="1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400" decel="100000" fill="hold"/>
                                        <p:tgtEl>
                                          <p:spTgt spid="110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400" decel="100000" fill="hold"/>
                                        <p:tgtEl>
                                          <p:spTgt spid="1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400" decel="100000" fill="hold"/>
                                        <p:tgtEl>
                                          <p:spTgt spid="1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3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400" decel="100000"/>
                                        <p:tgtEl>
                                          <p:spTgt spid="10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400" decel="100000" fill="hold"/>
                                        <p:tgtEl>
                                          <p:spTgt spid="10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400" decel="100000" fill="hold"/>
                                        <p:tgtEl>
                                          <p:spTgt spid="10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400" decel="100000" fill="hold"/>
                                        <p:tgtEl>
                                          <p:spTgt spid="10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3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400" decel="100000"/>
                                        <p:tgtEl>
                                          <p:spTgt spid="1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400" decel="100000" fill="hold"/>
                                        <p:tgtEl>
                                          <p:spTgt spid="1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400" decel="100000" fill="hold"/>
                                        <p:tgtEl>
                                          <p:spTgt spid="1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400" decel="100000" fill="hold"/>
                                        <p:tgtEl>
                                          <p:spTgt spid="1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5" presetClass="entr" presetSubtype="1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3" grpId="0"/>
      <p:bldP spid="1084" grpId="0" build="p"/>
      <p:bldP spid="1086" grpId="0"/>
      <p:bldP spid="1087" grpId="0" animBg="1"/>
      <p:bldP spid="1088" grpId="0"/>
      <p:bldP spid="1089" grpId="0" build="p"/>
      <p:bldP spid="1090" grpId="0"/>
      <p:bldP spid="1091" grpId="0" build="p"/>
      <p:bldP spid="1092" grpId="0" animBg="1"/>
      <p:bldP spid="109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39"/>
          <p:cNvSpPr txBox="1">
            <a:spLocks noGrp="1"/>
          </p:cNvSpPr>
          <p:nvPr>
            <p:ph type="title"/>
          </p:nvPr>
        </p:nvSpPr>
        <p:spPr>
          <a:xfrm>
            <a:off x="4384500" y="1404538"/>
            <a:ext cx="4045200" cy="7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CONCLUSION</a:t>
            </a:r>
            <a:endParaRPr dirty="0"/>
          </a:p>
        </p:txBody>
      </p:sp>
      <p:sp>
        <p:nvSpPr>
          <p:cNvPr id="556" name="Google Shape;556;p39"/>
          <p:cNvSpPr txBox="1">
            <a:spLocks noGrp="1"/>
          </p:cNvSpPr>
          <p:nvPr>
            <p:ph type="subTitle" idx="1"/>
          </p:nvPr>
        </p:nvSpPr>
        <p:spPr>
          <a:xfrm>
            <a:off x="4384500" y="2314563"/>
            <a:ext cx="4045200" cy="14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</a:t>
            </a:r>
            <a:r>
              <a:rPr lang="en-US" altLang="zh-CN" dirty="0"/>
              <a:t>entative results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</a:t>
            </a:r>
            <a:r>
              <a:rPr lang="en-US" altLang="zh-CN" dirty="0"/>
              <a:t>hortcomings and expectations</a:t>
            </a:r>
            <a:endParaRPr dirty="0"/>
          </a:p>
        </p:txBody>
      </p:sp>
      <p:sp>
        <p:nvSpPr>
          <p:cNvPr id="557" name="Google Shape;557;p39"/>
          <p:cNvSpPr/>
          <p:nvPr/>
        </p:nvSpPr>
        <p:spPr>
          <a:xfrm>
            <a:off x="4651513" y="1645880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39"/>
          <p:cNvSpPr/>
          <p:nvPr/>
        </p:nvSpPr>
        <p:spPr>
          <a:xfrm>
            <a:off x="5694800" y="4148331"/>
            <a:ext cx="107827" cy="107819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39"/>
          <p:cNvSpPr/>
          <p:nvPr/>
        </p:nvSpPr>
        <p:spPr>
          <a:xfrm rot="-1685758">
            <a:off x="4258316" y="967447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0" name="Google Shape;560;p39"/>
          <p:cNvGrpSpPr/>
          <p:nvPr/>
        </p:nvGrpSpPr>
        <p:grpSpPr>
          <a:xfrm>
            <a:off x="706057" y="956975"/>
            <a:ext cx="3107245" cy="3299166"/>
            <a:chOff x="299357" y="956975"/>
            <a:chExt cx="3107245" cy="3299166"/>
          </a:xfrm>
        </p:grpSpPr>
        <p:grpSp>
          <p:nvGrpSpPr>
            <p:cNvPr id="561" name="Google Shape;561;p39"/>
            <p:cNvGrpSpPr/>
            <p:nvPr/>
          </p:nvGrpSpPr>
          <p:grpSpPr>
            <a:xfrm>
              <a:off x="2494950" y="1297100"/>
              <a:ext cx="65475" cy="397950"/>
              <a:chOff x="2551425" y="1409425"/>
              <a:chExt cx="65475" cy="397950"/>
            </a:xfrm>
          </p:grpSpPr>
          <p:sp>
            <p:nvSpPr>
              <p:cNvPr id="562" name="Google Shape;562;p39"/>
              <p:cNvSpPr/>
              <p:nvPr/>
            </p:nvSpPr>
            <p:spPr>
              <a:xfrm>
                <a:off x="2568775" y="1499550"/>
                <a:ext cx="36100" cy="30850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1234" extrusionOk="0">
                    <a:moveTo>
                      <a:pt x="621" y="0"/>
                    </a:moveTo>
                    <a:cubicBezTo>
                      <a:pt x="304" y="0"/>
                      <a:pt x="1" y="248"/>
                      <a:pt x="1" y="610"/>
                    </a:cubicBezTo>
                    <a:cubicBezTo>
                      <a:pt x="1" y="949"/>
                      <a:pt x="268" y="1234"/>
                      <a:pt x="607" y="1234"/>
                    </a:cubicBezTo>
                    <a:cubicBezTo>
                      <a:pt x="1159" y="1234"/>
                      <a:pt x="1444" y="575"/>
                      <a:pt x="1052" y="183"/>
                    </a:cubicBezTo>
                    <a:cubicBezTo>
                      <a:pt x="926" y="56"/>
                      <a:pt x="772" y="0"/>
                      <a:pt x="62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39"/>
              <p:cNvSpPr/>
              <p:nvPr/>
            </p:nvSpPr>
            <p:spPr>
              <a:xfrm>
                <a:off x="2559875" y="1490575"/>
                <a:ext cx="57025" cy="48750"/>
              </a:xfrm>
              <a:custGeom>
                <a:avLst/>
                <a:gdLst/>
                <a:ahLst/>
                <a:cxnLst/>
                <a:rect l="l" t="t" r="r" b="b"/>
                <a:pathLst>
                  <a:path w="2281" h="1950" extrusionOk="0">
                    <a:moveTo>
                      <a:pt x="984" y="96"/>
                    </a:moveTo>
                    <a:cubicBezTo>
                      <a:pt x="1772" y="96"/>
                      <a:pt x="2169" y="1046"/>
                      <a:pt x="1622" y="1611"/>
                    </a:cubicBezTo>
                    <a:cubicBezTo>
                      <a:pt x="1435" y="1797"/>
                      <a:pt x="1207" y="1880"/>
                      <a:pt x="984" y="1880"/>
                    </a:cubicBezTo>
                    <a:cubicBezTo>
                      <a:pt x="525" y="1880"/>
                      <a:pt x="90" y="1527"/>
                      <a:pt x="90" y="987"/>
                    </a:cubicBezTo>
                    <a:cubicBezTo>
                      <a:pt x="90" y="488"/>
                      <a:pt x="482" y="96"/>
                      <a:pt x="963" y="96"/>
                    </a:cubicBezTo>
                    <a:cubicBezTo>
                      <a:pt x="970" y="96"/>
                      <a:pt x="977" y="96"/>
                      <a:pt x="984" y="96"/>
                    </a:cubicBezTo>
                    <a:close/>
                    <a:moveTo>
                      <a:pt x="979" y="0"/>
                    </a:moveTo>
                    <a:cubicBezTo>
                      <a:pt x="481" y="0"/>
                      <a:pt x="1" y="391"/>
                      <a:pt x="1" y="969"/>
                    </a:cubicBezTo>
                    <a:cubicBezTo>
                      <a:pt x="1" y="1504"/>
                      <a:pt x="428" y="1949"/>
                      <a:pt x="963" y="1949"/>
                    </a:cubicBezTo>
                    <a:cubicBezTo>
                      <a:pt x="1835" y="1949"/>
                      <a:pt x="2281" y="898"/>
                      <a:pt x="1657" y="292"/>
                    </a:cubicBezTo>
                    <a:cubicBezTo>
                      <a:pt x="1461" y="90"/>
                      <a:pt x="1218" y="0"/>
                      <a:pt x="9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39"/>
              <p:cNvSpPr/>
              <p:nvPr/>
            </p:nvSpPr>
            <p:spPr>
              <a:xfrm>
                <a:off x="2568775" y="1418400"/>
                <a:ext cx="36100" cy="30950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1238" extrusionOk="0">
                    <a:moveTo>
                      <a:pt x="613" y="0"/>
                    </a:moveTo>
                    <a:cubicBezTo>
                      <a:pt x="299" y="0"/>
                      <a:pt x="1" y="243"/>
                      <a:pt x="1" y="614"/>
                    </a:cubicBezTo>
                    <a:cubicBezTo>
                      <a:pt x="1" y="952"/>
                      <a:pt x="268" y="1220"/>
                      <a:pt x="607" y="1238"/>
                    </a:cubicBezTo>
                    <a:cubicBezTo>
                      <a:pt x="1159" y="1238"/>
                      <a:pt x="1444" y="578"/>
                      <a:pt x="1052" y="186"/>
                    </a:cubicBezTo>
                    <a:cubicBezTo>
                      <a:pt x="923" y="58"/>
                      <a:pt x="766" y="0"/>
                      <a:pt x="61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39"/>
              <p:cNvSpPr/>
              <p:nvPr/>
            </p:nvSpPr>
            <p:spPr>
              <a:xfrm>
                <a:off x="2559875" y="1409425"/>
                <a:ext cx="56900" cy="48400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1936" extrusionOk="0">
                    <a:moveTo>
                      <a:pt x="984" y="100"/>
                    </a:moveTo>
                    <a:cubicBezTo>
                      <a:pt x="1772" y="100"/>
                      <a:pt x="2169" y="1049"/>
                      <a:pt x="1604" y="1614"/>
                    </a:cubicBezTo>
                    <a:cubicBezTo>
                      <a:pt x="1426" y="1798"/>
                      <a:pt x="1204" y="1880"/>
                      <a:pt x="985" y="1880"/>
                    </a:cubicBezTo>
                    <a:cubicBezTo>
                      <a:pt x="524" y="1880"/>
                      <a:pt x="78" y="1517"/>
                      <a:pt x="90" y="973"/>
                    </a:cubicBezTo>
                    <a:cubicBezTo>
                      <a:pt x="90" y="492"/>
                      <a:pt x="482" y="100"/>
                      <a:pt x="963" y="100"/>
                    </a:cubicBezTo>
                    <a:cubicBezTo>
                      <a:pt x="970" y="100"/>
                      <a:pt x="977" y="100"/>
                      <a:pt x="984" y="100"/>
                    </a:cubicBezTo>
                    <a:close/>
                    <a:moveTo>
                      <a:pt x="971" y="0"/>
                    </a:moveTo>
                    <a:cubicBezTo>
                      <a:pt x="476" y="0"/>
                      <a:pt x="1" y="386"/>
                      <a:pt x="1" y="973"/>
                    </a:cubicBezTo>
                    <a:cubicBezTo>
                      <a:pt x="1" y="1507"/>
                      <a:pt x="428" y="1935"/>
                      <a:pt x="963" y="1935"/>
                    </a:cubicBezTo>
                    <a:cubicBezTo>
                      <a:pt x="970" y="1935"/>
                      <a:pt x="977" y="1935"/>
                      <a:pt x="984" y="1935"/>
                    </a:cubicBezTo>
                    <a:cubicBezTo>
                      <a:pt x="1843" y="1935"/>
                      <a:pt x="2276" y="897"/>
                      <a:pt x="1657" y="296"/>
                    </a:cubicBezTo>
                    <a:cubicBezTo>
                      <a:pt x="1459" y="92"/>
                      <a:pt x="1213" y="0"/>
                      <a:pt x="97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39"/>
              <p:cNvSpPr/>
              <p:nvPr/>
            </p:nvSpPr>
            <p:spPr>
              <a:xfrm>
                <a:off x="2568775" y="1588075"/>
                <a:ext cx="36100" cy="30950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1238" extrusionOk="0">
                    <a:moveTo>
                      <a:pt x="613" y="1"/>
                    </a:moveTo>
                    <a:cubicBezTo>
                      <a:pt x="299" y="1"/>
                      <a:pt x="1" y="243"/>
                      <a:pt x="1" y="614"/>
                    </a:cubicBezTo>
                    <a:cubicBezTo>
                      <a:pt x="1" y="953"/>
                      <a:pt x="268" y="1220"/>
                      <a:pt x="607" y="1238"/>
                    </a:cubicBezTo>
                    <a:cubicBezTo>
                      <a:pt x="1159" y="1238"/>
                      <a:pt x="1444" y="579"/>
                      <a:pt x="1052" y="187"/>
                    </a:cubicBezTo>
                    <a:cubicBezTo>
                      <a:pt x="923" y="58"/>
                      <a:pt x="766" y="1"/>
                      <a:pt x="61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39"/>
              <p:cNvSpPr/>
              <p:nvPr/>
            </p:nvSpPr>
            <p:spPr>
              <a:xfrm>
                <a:off x="2559875" y="1579100"/>
                <a:ext cx="57025" cy="48850"/>
              </a:xfrm>
              <a:custGeom>
                <a:avLst/>
                <a:gdLst/>
                <a:ahLst/>
                <a:cxnLst/>
                <a:rect l="l" t="t" r="r" b="b"/>
                <a:pathLst>
                  <a:path w="2281" h="1954" extrusionOk="0">
                    <a:moveTo>
                      <a:pt x="984" y="100"/>
                    </a:moveTo>
                    <a:cubicBezTo>
                      <a:pt x="1772" y="100"/>
                      <a:pt x="2169" y="1050"/>
                      <a:pt x="1622" y="1615"/>
                    </a:cubicBezTo>
                    <a:cubicBezTo>
                      <a:pt x="1438" y="1793"/>
                      <a:pt x="1213" y="1873"/>
                      <a:pt x="992" y="1873"/>
                    </a:cubicBezTo>
                    <a:cubicBezTo>
                      <a:pt x="531" y="1873"/>
                      <a:pt x="90" y="1522"/>
                      <a:pt x="90" y="991"/>
                    </a:cubicBezTo>
                    <a:cubicBezTo>
                      <a:pt x="90" y="492"/>
                      <a:pt x="482" y="100"/>
                      <a:pt x="963" y="100"/>
                    </a:cubicBezTo>
                    <a:cubicBezTo>
                      <a:pt x="970" y="100"/>
                      <a:pt x="977" y="100"/>
                      <a:pt x="984" y="100"/>
                    </a:cubicBezTo>
                    <a:close/>
                    <a:moveTo>
                      <a:pt x="971" y="1"/>
                    </a:moveTo>
                    <a:cubicBezTo>
                      <a:pt x="476" y="1"/>
                      <a:pt x="1" y="386"/>
                      <a:pt x="1" y="973"/>
                    </a:cubicBezTo>
                    <a:cubicBezTo>
                      <a:pt x="1" y="1508"/>
                      <a:pt x="428" y="1935"/>
                      <a:pt x="963" y="1953"/>
                    </a:cubicBezTo>
                    <a:cubicBezTo>
                      <a:pt x="1835" y="1953"/>
                      <a:pt x="2281" y="902"/>
                      <a:pt x="1657" y="296"/>
                    </a:cubicBezTo>
                    <a:cubicBezTo>
                      <a:pt x="1459" y="92"/>
                      <a:pt x="1213" y="1"/>
                      <a:pt x="97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39"/>
              <p:cNvSpPr/>
              <p:nvPr/>
            </p:nvSpPr>
            <p:spPr>
              <a:xfrm>
                <a:off x="2563450" y="1679125"/>
                <a:ext cx="35650" cy="30950"/>
              </a:xfrm>
              <a:custGeom>
                <a:avLst/>
                <a:gdLst/>
                <a:ahLst/>
                <a:cxnLst/>
                <a:rect l="l" t="t" r="r" b="b"/>
                <a:pathLst>
                  <a:path w="1426" h="1238" extrusionOk="0">
                    <a:moveTo>
                      <a:pt x="820" y="1"/>
                    </a:moveTo>
                    <a:cubicBezTo>
                      <a:pt x="267" y="1"/>
                      <a:pt x="0" y="660"/>
                      <a:pt x="374" y="1052"/>
                    </a:cubicBezTo>
                    <a:cubicBezTo>
                      <a:pt x="503" y="1180"/>
                      <a:pt x="660" y="1238"/>
                      <a:pt x="813" y="1238"/>
                    </a:cubicBezTo>
                    <a:cubicBezTo>
                      <a:pt x="1127" y="1238"/>
                      <a:pt x="1425" y="995"/>
                      <a:pt x="1425" y="624"/>
                    </a:cubicBezTo>
                    <a:cubicBezTo>
                      <a:pt x="1425" y="286"/>
                      <a:pt x="1158" y="1"/>
                      <a:pt x="82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39"/>
              <p:cNvSpPr/>
              <p:nvPr/>
            </p:nvSpPr>
            <p:spPr>
              <a:xfrm>
                <a:off x="2551425" y="1670225"/>
                <a:ext cx="56575" cy="48750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1950" extrusionOk="0">
                    <a:moveTo>
                      <a:pt x="1278" y="73"/>
                    </a:moveTo>
                    <a:cubicBezTo>
                      <a:pt x="1739" y="73"/>
                      <a:pt x="2186" y="437"/>
                      <a:pt x="2173" y="980"/>
                    </a:cubicBezTo>
                    <a:cubicBezTo>
                      <a:pt x="2173" y="1461"/>
                      <a:pt x="1782" y="1853"/>
                      <a:pt x="1301" y="1853"/>
                    </a:cubicBezTo>
                    <a:cubicBezTo>
                      <a:pt x="1293" y="1853"/>
                      <a:pt x="1286" y="1853"/>
                      <a:pt x="1279" y="1853"/>
                    </a:cubicBezTo>
                    <a:cubicBezTo>
                      <a:pt x="491" y="1853"/>
                      <a:pt x="94" y="904"/>
                      <a:pt x="659" y="339"/>
                    </a:cubicBezTo>
                    <a:cubicBezTo>
                      <a:pt x="837" y="155"/>
                      <a:pt x="1059" y="73"/>
                      <a:pt x="1278" y="73"/>
                    </a:cubicBezTo>
                    <a:close/>
                    <a:moveTo>
                      <a:pt x="1301" y="0"/>
                    </a:moveTo>
                    <a:cubicBezTo>
                      <a:pt x="428" y="0"/>
                      <a:pt x="0" y="1051"/>
                      <a:pt x="606" y="1657"/>
                    </a:cubicBezTo>
                    <a:cubicBezTo>
                      <a:pt x="802" y="1859"/>
                      <a:pt x="1045" y="1949"/>
                      <a:pt x="1284" y="1949"/>
                    </a:cubicBezTo>
                    <a:cubicBezTo>
                      <a:pt x="1782" y="1949"/>
                      <a:pt x="2263" y="1558"/>
                      <a:pt x="2263" y="980"/>
                    </a:cubicBezTo>
                    <a:cubicBezTo>
                      <a:pt x="2263" y="446"/>
                      <a:pt x="1835" y="0"/>
                      <a:pt x="13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39"/>
              <p:cNvSpPr/>
              <p:nvPr/>
            </p:nvSpPr>
            <p:spPr>
              <a:xfrm>
                <a:off x="2563450" y="1767750"/>
                <a:ext cx="35650" cy="30850"/>
              </a:xfrm>
              <a:custGeom>
                <a:avLst/>
                <a:gdLst/>
                <a:ahLst/>
                <a:cxnLst/>
                <a:rect l="l" t="t" r="r" b="b"/>
                <a:pathLst>
                  <a:path w="1426" h="1234" extrusionOk="0">
                    <a:moveTo>
                      <a:pt x="820" y="1"/>
                    </a:moveTo>
                    <a:cubicBezTo>
                      <a:pt x="267" y="1"/>
                      <a:pt x="0" y="660"/>
                      <a:pt x="374" y="1052"/>
                    </a:cubicBezTo>
                    <a:cubicBezTo>
                      <a:pt x="500" y="1177"/>
                      <a:pt x="653" y="1234"/>
                      <a:pt x="803" y="1234"/>
                    </a:cubicBezTo>
                    <a:cubicBezTo>
                      <a:pt x="1121" y="1234"/>
                      <a:pt x="1425" y="982"/>
                      <a:pt x="1425" y="606"/>
                    </a:cubicBezTo>
                    <a:cubicBezTo>
                      <a:pt x="1425" y="268"/>
                      <a:pt x="1158" y="1"/>
                      <a:pt x="82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39"/>
              <p:cNvSpPr/>
              <p:nvPr/>
            </p:nvSpPr>
            <p:spPr>
              <a:xfrm>
                <a:off x="2551425" y="1758850"/>
                <a:ext cx="56575" cy="48525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1941" extrusionOk="0">
                    <a:moveTo>
                      <a:pt x="1284" y="69"/>
                    </a:moveTo>
                    <a:cubicBezTo>
                      <a:pt x="1738" y="69"/>
                      <a:pt x="2173" y="423"/>
                      <a:pt x="2173" y="962"/>
                    </a:cubicBezTo>
                    <a:cubicBezTo>
                      <a:pt x="2191" y="1461"/>
                      <a:pt x="1799" y="1853"/>
                      <a:pt x="1301" y="1871"/>
                    </a:cubicBezTo>
                    <a:lnTo>
                      <a:pt x="1301" y="1853"/>
                    </a:lnTo>
                    <a:cubicBezTo>
                      <a:pt x="1293" y="1853"/>
                      <a:pt x="1286" y="1853"/>
                      <a:pt x="1279" y="1853"/>
                    </a:cubicBezTo>
                    <a:cubicBezTo>
                      <a:pt x="491" y="1853"/>
                      <a:pt x="94" y="904"/>
                      <a:pt x="659" y="339"/>
                    </a:cubicBezTo>
                    <a:cubicBezTo>
                      <a:pt x="840" y="153"/>
                      <a:pt x="1064" y="69"/>
                      <a:pt x="1284" y="69"/>
                    </a:cubicBezTo>
                    <a:close/>
                    <a:moveTo>
                      <a:pt x="1301" y="0"/>
                    </a:moveTo>
                    <a:cubicBezTo>
                      <a:pt x="428" y="0"/>
                      <a:pt x="0" y="1034"/>
                      <a:pt x="606" y="1657"/>
                    </a:cubicBezTo>
                    <a:cubicBezTo>
                      <a:pt x="801" y="1853"/>
                      <a:pt x="1043" y="1941"/>
                      <a:pt x="1281" y="1941"/>
                    </a:cubicBezTo>
                    <a:cubicBezTo>
                      <a:pt x="1780" y="1941"/>
                      <a:pt x="2263" y="1554"/>
                      <a:pt x="2263" y="962"/>
                    </a:cubicBezTo>
                    <a:cubicBezTo>
                      <a:pt x="2263" y="428"/>
                      <a:pt x="1835" y="0"/>
                      <a:pt x="13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2" name="Google Shape;572;p39"/>
            <p:cNvGrpSpPr/>
            <p:nvPr/>
          </p:nvGrpSpPr>
          <p:grpSpPr>
            <a:xfrm>
              <a:off x="901100" y="956975"/>
              <a:ext cx="472550" cy="202200"/>
              <a:chOff x="1441900" y="2926313"/>
              <a:chExt cx="472550" cy="202200"/>
            </a:xfrm>
          </p:grpSpPr>
          <p:sp>
            <p:nvSpPr>
              <p:cNvPr id="573" name="Google Shape;573;p39"/>
              <p:cNvSpPr/>
              <p:nvPr/>
            </p:nvSpPr>
            <p:spPr>
              <a:xfrm>
                <a:off x="1441900" y="2926313"/>
                <a:ext cx="285500" cy="202200"/>
              </a:xfrm>
              <a:custGeom>
                <a:avLst/>
                <a:gdLst/>
                <a:ahLst/>
                <a:cxnLst/>
                <a:rect l="l" t="t" r="r" b="b"/>
                <a:pathLst>
                  <a:path w="11420" h="8088" fill="none" extrusionOk="0">
                    <a:moveTo>
                      <a:pt x="11420" y="0"/>
                    </a:moveTo>
                    <a:cubicBezTo>
                      <a:pt x="9140" y="0"/>
                      <a:pt x="7180" y="1639"/>
                      <a:pt x="6753" y="3884"/>
                    </a:cubicBezTo>
                    <a:cubicBezTo>
                      <a:pt x="5025" y="3403"/>
                      <a:pt x="3243" y="4436"/>
                      <a:pt x="2780" y="6164"/>
                    </a:cubicBezTo>
                    <a:cubicBezTo>
                      <a:pt x="1462" y="5594"/>
                      <a:pt x="1" y="6645"/>
                      <a:pt x="126" y="8088"/>
                    </a:cubicBezTo>
                    <a:lnTo>
                      <a:pt x="2994" y="8088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9"/>
              <p:cNvSpPr/>
              <p:nvPr/>
            </p:nvSpPr>
            <p:spPr>
              <a:xfrm>
                <a:off x="1752325" y="2926313"/>
                <a:ext cx="35650" cy="13375"/>
              </a:xfrm>
              <a:custGeom>
                <a:avLst/>
                <a:gdLst/>
                <a:ahLst/>
                <a:cxnLst/>
                <a:rect l="l" t="t" r="r" b="b"/>
                <a:pathLst>
                  <a:path w="1426" h="535" fill="none" extrusionOk="0">
                    <a:moveTo>
                      <a:pt x="0" y="0"/>
                    </a:moveTo>
                    <a:cubicBezTo>
                      <a:pt x="0" y="0"/>
                      <a:pt x="998" y="107"/>
                      <a:pt x="1426" y="535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39"/>
              <p:cNvSpPr/>
              <p:nvPr/>
            </p:nvSpPr>
            <p:spPr>
              <a:xfrm>
                <a:off x="1540325" y="3127613"/>
                <a:ext cx="248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9924" h="1" fill="none" extrusionOk="0">
                    <a:moveTo>
                      <a:pt x="1" y="0"/>
                    </a:moveTo>
                    <a:lnTo>
                      <a:pt x="9923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39"/>
              <p:cNvSpPr/>
              <p:nvPr/>
            </p:nvSpPr>
            <p:spPr>
              <a:xfrm>
                <a:off x="1540325" y="3040313"/>
                <a:ext cx="39675" cy="20950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838" fill="none" extrusionOk="0">
                    <a:moveTo>
                      <a:pt x="1586" y="1"/>
                    </a:moveTo>
                    <a:cubicBezTo>
                      <a:pt x="1586" y="1"/>
                      <a:pt x="428" y="108"/>
                      <a:pt x="1" y="838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39"/>
              <p:cNvSpPr/>
              <p:nvPr/>
            </p:nvSpPr>
            <p:spPr>
              <a:xfrm>
                <a:off x="1829375" y="3002013"/>
                <a:ext cx="85075" cy="27200"/>
              </a:xfrm>
              <a:custGeom>
                <a:avLst/>
                <a:gdLst/>
                <a:ahLst/>
                <a:cxnLst/>
                <a:rect l="l" t="t" r="r" b="b"/>
                <a:pathLst>
                  <a:path w="3403" h="1088" fill="none" extrusionOk="0">
                    <a:moveTo>
                      <a:pt x="0" y="357"/>
                    </a:moveTo>
                    <a:cubicBezTo>
                      <a:pt x="0" y="357"/>
                      <a:pt x="2102" y="1"/>
                      <a:pt x="3403" y="1087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8" name="Google Shape;578;p39"/>
            <p:cNvGrpSpPr/>
            <p:nvPr/>
          </p:nvGrpSpPr>
          <p:grpSpPr>
            <a:xfrm>
              <a:off x="1280200" y="1078550"/>
              <a:ext cx="1043050" cy="1488400"/>
              <a:chOff x="910475" y="761863"/>
              <a:chExt cx="1043050" cy="1488400"/>
            </a:xfrm>
          </p:grpSpPr>
          <p:sp>
            <p:nvSpPr>
              <p:cNvPr id="579" name="Google Shape;579;p39"/>
              <p:cNvSpPr/>
              <p:nvPr/>
            </p:nvSpPr>
            <p:spPr>
              <a:xfrm>
                <a:off x="910475" y="761863"/>
                <a:ext cx="1043050" cy="1488400"/>
              </a:xfrm>
              <a:custGeom>
                <a:avLst/>
                <a:gdLst/>
                <a:ahLst/>
                <a:cxnLst/>
                <a:rect l="l" t="t" r="r" b="b"/>
                <a:pathLst>
                  <a:path w="41722" h="59536" fill="none" extrusionOk="0">
                    <a:moveTo>
                      <a:pt x="41722" y="8159"/>
                    </a:moveTo>
                    <a:lnTo>
                      <a:pt x="41722" y="57914"/>
                    </a:lnTo>
                    <a:cubicBezTo>
                      <a:pt x="41722" y="58805"/>
                      <a:pt x="40991" y="59536"/>
                      <a:pt x="40101" y="59536"/>
                    </a:cubicBezTo>
                    <a:lnTo>
                      <a:pt x="1622" y="59536"/>
                    </a:lnTo>
                    <a:cubicBezTo>
                      <a:pt x="731" y="59536"/>
                      <a:pt x="1" y="58805"/>
                      <a:pt x="1" y="57914"/>
                    </a:cubicBezTo>
                    <a:lnTo>
                      <a:pt x="1" y="1621"/>
                    </a:lnTo>
                    <a:cubicBezTo>
                      <a:pt x="1" y="730"/>
                      <a:pt x="731" y="0"/>
                      <a:pt x="1622" y="0"/>
                    </a:cubicBezTo>
                    <a:lnTo>
                      <a:pt x="32512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39"/>
              <p:cNvSpPr/>
              <p:nvPr/>
            </p:nvSpPr>
            <p:spPr>
              <a:xfrm>
                <a:off x="1723250" y="761863"/>
                <a:ext cx="224500" cy="206225"/>
              </a:xfrm>
              <a:custGeom>
                <a:avLst/>
                <a:gdLst/>
                <a:ahLst/>
                <a:cxnLst/>
                <a:rect l="l" t="t" r="r" b="b"/>
                <a:pathLst>
                  <a:path w="8980" h="8249" fill="none" extrusionOk="0">
                    <a:moveTo>
                      <a:pt x="1" y="0"/>
                    </a:moveTo>
                    <a:lnTo>
                      <a:pt x="1" y="6645"/>
                    </a:lnTo>
                    <a:cubicBezTo>
                      <a:pt x="1" y="7518"/>
                      <a:pt x="713" y="8248"/>
                      <a:pt x="1604" y="8248"/>
                    </a:cubicBezTo>
                    <a:lnTo>
                      <a:pt x="8979" y="8248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39"/>
              <p:cNvSpPr/>
              <p:nvPr/>
            </p:nvSpPr>
            <p:spPr>
              <a:xfrm>
                <a:off x="1051650" y="1062463"/>
                <a:ext cx="76070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2" fill="none" extrusionOk="0">
                    <a:moveTo>
                      <a:pt x="1" y="1"/>
                    </a:moveTo>
                    <a:lnTo>
                      <a:pt x="30428" y="1"/>
                    </a:lnTo>
                    <a:lnTo>
                      <a:pt x="30428" y="891"/>
                    </a:lnTo>
                    <a:lnTo>
                      <a:pt x="1" y="89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39"/>
              <p:cNvSpPr/>
              <p:nvPr/>
            </p:nvSpPr>
            <p:spPr>
              <a:xfrm>
                <a:off x="1051650" y="1162663"/>
                <a:ext cx="76070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2" fill="none" extrusionOk="0">
                    <a:moveTo>
                      <a:pt x="1" y="1"/>
                    </a:moveTo>
                    <a:lnTo>
                      <a:pt x="30428" y="1"/>
                    </a:lnTo>
                    <a:lnTo>
                      <a:pt x="30428" y="892"/>
                    </a:lnTo>
                    <a:lnTo>
                      <a:pt x="1" y="892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39"/>
              <p:cNvSpPr/>
              <p:nvPr/>
            </p:nvSpPr>
            <p:spPr>
              <a:xfrm>
                <a:off x="1051650" y="1262888"/>
                <a:ext cx="760700" cy="22275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1" fill="none" extrusionOk="0">
                    <a:moveTo>
                      <a:pt x="1" y="0"/>
                    </a:moveTo>
                    <a:lnTo>
                      <a:pt x="30428" y="0"/>
                    </a:lnTo>
                    <a:lnTo>
                      <a:pt x="30428" y="891"/>
                    </a:lnTo>
                    <a:lnTo>
                      <a:pt x="1" y="89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39"/>
              <p:cNvSpPr/>
              <p:nvPr/>
            </p:nvSpPr>
            <p:spPr>
              <a:xfrm>
                <a:off x="1051650" y="1363088"/>
                <a:ext cx="76070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2" fill="none" extrusionOk="0">
                    <a:moveTo>
                      <a:pt x="1" y="0"/>
                    </a:moveTo>
                    <a:lnTo>
                      <a:pt x="30428" y="0"/>
                    </a:lnTo>
                    <a:lnTo>
                      <a:pt x="30428" y="891"/>
                    </a:lnTo>
                    <a:lnTo>
                      <a:pt x="1" y="89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39"/>
              <p:cNvSpPr/>
              <p:nvPr/>
            </p:nvSpPr>
            <p:spPr>
              <a:xfrm>
                <a:off x="1051650" y="1463288"/>
                <a:ext cx="76070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2" fill="none" extrusionOk="0">
                    <a:moveTo>
                      <a:pt x="1" y="1"/>
                    </a:moveTo>
                    <a:lnTo>
                      <a:pt x="30428" y="1"/>
                    </a:lnTo>
                    <a:lnTo>
                      <a:pt x="30428" y="891"/>
                    </a:lnTo>
                    <a:lnTo>
                      <a:pt x="1" y="89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39"/>
              <p:cNvSpPr/>
              <p:nvPr/>
            </p:nvSpPr>
            <p:spPr>
              <a:xfrm>
                <a:off x="1051650" y="1563488"/>
                <a:ext cx="76070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2" fill="none" extrusionOk="0">
                    <a:moveTo>
                      <a:pt x="1" y="1"/>
                    </a:moveTo>
                    <a:lnTo>
                      <a:pt x="30428" y="1"/>
                    </a:lnTo>
                    <a:lnTo>
                      <a:pt x="30428" y="892"/>
                    </a:lnTo>
                    <a:lnTo>
                      <a:pt x="1" y="892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39"/>
              <p:cNvSpPr/>
              <p:nvPr/>
            </p:nvSpPr>
            <p:spPr>
              <a:xfrm>
                <a:off x="1051650" y="1663713"/>
                <a:ext cx="760700" cy="22275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1" fill="none" extrusionOk="0">
                    <a:moveTo>
                      <a:pt x="1" y="0"/>
                    </a:moveTo>
                    <a:lnTo>
                      <a:pt x="30428" y="0"/>
                    </a:lnTo>
                    <a:lnTo>
                      <a:pt x="30428" y="891"/>
                    </a:lnTo>
                    <a:lnTo>
                      <a:pt x="1" y="89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39"/>
              <p:cNvSpPr/>
              <p:nvPr/>
            </p:nvSpPr>
            <p:spPr>
              <a:xfrm>
                <a:off x="1051650" y="1782613"/>
                <a:ext cx="31535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12614" h="892" fill="none" extrusionOk="0">
                    <a:moveTo>
                      <a:pt x="1" y="1"/>
                    </a:moveTo>
                    <a:lnTo>
                      <a:pt x="12613" y="1"/>
                    </a:lnTo>
                    <a:lnTo>
                      <a:pt x="12613" y="891"/>
                    </a:lnTo>
                    <a:lnTo>
                      <a:pt x="1" y="89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9"/>
              <p:cNvSpPr/>
              <p:nvPr/>
            </p:nvSpPr>
            <p:spPr>
              <a:xfrm>
                <a:off x="1051650" y="1990163"/>
                <a:ext cx="3932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731" fill="none" extrusionOk="0">
                    <a:moveTo>
                      <a:pt x="1" y="0"/>
                    </a:moveTo>
                    <a:lnTo>
                      <a:pt x="15731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0" name="Google Shape;590;p39"/>
            <p:cNvGrpSpPr/>
            <p:nvPr/>
          </p:nvGrpSpPr>
          <p:grpSpPr>
            <a:xfrm>
              <a:off x="1941575" y="2024713"/>
              <a:ext cx="875600" cy="1088925"/>
              <a:chOff x="5962175" y="478150"/>
              <a:chExt cx="875600" cy="1088925"/>
            </a:xfrm>
          </p:grpSpPr>
          <p:sp>
            <p:nvSpPr>
              <p:cNvPr id="591" name="Google Shape;591;p39"/>
              <p:cNvSpPr/>
              <p:nvPr/>
            </p:nvSpPr>
            <p:spPr>
              <a:xfrm>
                <a:off x="6095350" y="582825"/>
                <a:ext cx="504600" cy="504600"/>
              </a:xfrm>
              <a:custGeom>
                <a:avLst/>
                <a:gdLst/>
                <a:ahLst/>
                <a:cxnLst/>
                <a:rect l="l" t="t" r="r" b="b"/>
                <a:pathLst>
                  <a:path w="20184" h="20184" extrusionOk="0">
                    <a:moveTo>
                      <a:pt x="10083" y="0"/>
                    </a:moveTo>
                    <a:lnTo>
                      <a:pt x="10083" y="0"/>
                    </a:lnTo>
                    <a:cubicBezTo>
                      <a:pt x="15659" y="18"/>
                      <a:pt x="20166" y="4525"/>
                      <a:pt x="20184" y="10101"/>
                    </a:cubicBezTo>
                    <a:lnTo>
                      <a:pt x="20184" y="10101"/>
                    </a:lnTo>
                    <a:cubicBezTo>
                      <a:pt x="20166" y="15659"/>
                      <a:pt x="15659" y="20166"/>
                      <a:pt x="10083" y="20184"/>
                    </a:cubicBezTo>
                    <a:lnTo>
                      <a:pt x="10083" y="20184"/>
                    </a:lnTo>
                    <a:cubicBezTo>
                      <a:pt x="4525" y="20166"/>
                      <a:pt x="0" y="15659"/>
                      <a:pt x="0" y="10101"/>
                    </a:cubicBezTo>
                    <a:lnTo>
                      <a:pt x="0" y="10101"/>
                    </a:lnTo>
                    <a:cubicBezTo>
                      <a:pt x="0" y="4525"/>
                      <a:pt x="4525" y="18"/>
                      <a:pt x="1008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39"/>
              <p:cNvSpPr/>
              <p:nvPr/>
            </p:nvSpPr>
            <p:spPr>
              <a:xfrm>
                <a:off x="6501075" y="1086075"/>
                <a:ext cx="145650" cy="186625"/>
              </a:xfrm>
              <a:custGeom>
                <a:avLst/>
                <a:gdLst/>
                <a:ahLst/>
                <a:cxnLst/>
                <a:rect l="l" t="t" r="r" b="b"/>
                <a:pathLst>
                  <a:path w="5826" h="7465" extrusionOk="0">
                    <a:moveTo>
                      <a:pt x="0" y="1176"/>
                    </a:moveTo>
                    <a:lnTo>
                      <a:pt x="1888" y="0"/>
                    </a:lnTo>
                    <a:lnTo>
                      <a:pt x="5825" y="6289"/>
                    </a:lnTo>
                    <a:lnTo>
                      <a:pt x="3937" y="746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39"/>
              <p:cNvSpPr/>
              <p:nvPr/>
            </p:nvSpPr>
            <p:spPr>
              <a:xfrm>
                <a:off x="5962175" y="478150"/>
                <a:ext cx="742450" cy="742000"/>
              </a:xfrm>
              <a:custGeom>
                <a:avLst/>
                <a:gdLst/>
                <a:ahLst/>
                <a:cxnLst/>
                <a:rect l="l" t="t" r="r" b="b"/>
                <a:pathLst>
                  <a:path w="29698" h="29680" extrusionOk="0">
                    <a:moveTo>
                      <a:pt x="15410" y="1"/>
                    </a:moveTo>
                    <a:cubicBezTo>
                      <a:pt x="9638" y="1"/>
                      <a:pt x="4419" y="3475"/>
                      <a:pt x="2210" y="8819"/>
                    </a:cubicBezTo>
                    <a:cubicBezTo>
                      <a:pt x="1" y="14146"/>
                      <a:pt x="1230" y="20291"/>
                      <a:pt x="5309" y="24371"/>
                    </a:cubicBezTo>
                    <a:cubicBezTo>
                      <a:pt x="9389" y="28468"/>
                      <a:pt x="15535" y="29680"/>
                      <a:pt x="20879" y="27471"/>
                    </a:cubicBezTo>
                    <a:cubicBezTo>
                      <a:pt x="26206" y="25262"/>
                      <a:pt x="29697" y="20060"/>
                      <a:pt x="29697" y="14288"/>
                    </a:cubicBezTo>
                    <a:cubicBezTo>
                      <a:pt x="29697" y="6396"/>
                      <a:pt x="23302" y="1"/>
                      <a:pt x="15410" y="1"/>
                    </a:cubicBezTo>
                    <a:close/>
                    <a:moveTo>
                      <a:pt x="15410" y="24068"/>
                    </a:moveTo>
                    <a:cubicBezTo>
                      <a:pt x="11455" y="24068"/>
                      <a:pt x="7875" y="21681"/>
                      <a:pt x="6360" y="18029"/>
                    </a:cubicBezTo>
                    <a:cubicBezTo>
                      <a:pt x="4846" y="14359"/>
                      <a:pt x="5684" y="10155"/>
                      <a:pt x="8480" y="7358"/>
                    </a:cubicBezTo>
                    <a:cubicBezTo>
                      <a:pt x="11277" y="4544"/>
                      <a:pt x="15499" y="3706"/>
                      <a:pt x="19151" y="5221"/>
                    </a:cubicBezTo>
                    <a:cubicBezTo>
                      <a:pt x="22821" y="6735"/>
                      <a:pt x="25208" y="10315"/>
                      <a:pt x="25208" y="14270"/>
                    </a:cubicBezTo>
                    <a:cubicBezTo>
                      <a:pt x="25208" y="19686"/>
                      <a:pt x="20826" y="24068"/>
                      <a:pt x="15410" y="2406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39"/>
              <p:cNvSpPr/>
              <p:nvPr/>
            </p:nvSpPr>
            <p:spPr>
              <a:xfrm>
                <a:off x="6581675" y="1224575"/>
                <a:ext cx="256100" cy="342500"/>
              </a:xfrm>
              <a:custGeom>
                <a:avLst/>
                <a:gdLst/>
                <a:ahLst/>
                <a:cxnLst/>
                <a:rect l="l" t="t" r="r" b="b"/>
                <a:pathLst>
                  <a:path w="10244" h="13700" extrusionOk="0">
                    <a:moveTo>
                      <a:pt x="9086" y="13148"/>
                    </a:moveTo>
                    <a:lnTo>
                      <a:pt x="9086" y="13148"/>
                    </a:lnTo>
                    <a:cubicBezTo>
                      <a:pt x="8177" y="13700"/>
                      <a:pt x="6984" y="13433"/>
                      <a:pt x="6414" y="12542"/>
                    </a:cubicBezTo>
                    <a:lnTo>
                      <a:pt x="571" y="3243"/>
                    </a:lnTo>
                    <a:cubicBezTo>
                      <a:pt x="1" y="2334"/>
                      <a:pt x="286" y="1141"/>
                      <a:pt x="1194" y="571"/>
                    </a:cubicBezTo>
                    <a:lnTo>
                      <a:pt x="1194" y="571"/>
                    </a:lnTo>
                    <a:cubicBezTo>
                      <a:pt x="2085" y="1"/>
                      <a:pt x="3278" y="286"/>
                      <a:pt x="3848" y="1176"/>
                    </a:cubicBezTo>
                    <a:lnTo>
                      <a:pt x="9692" y="10476"/>
                    </a:lnTo>
                    <a:cubicBezTo>
                      <a:pt x="10244" y="11384"/>
                      <a:pt x="9977" y="12578"/>
                      <a:pt x="9086" y="1314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39"/>
              <p:cNvSpPr/>
              <p:nvPr/>
            </p:nvSpPr>
            <p:spPr>
              <a:xfrm>
                <a:off x="6203125" y="760525"/>
                <a:ext cx="320675" cy="185725"/>
              </a:xfrm>
              <a:custGeom>
                <a:avLst/>
                <a:gdLst/>
                <a:ahLst/>
                <a:cxnLst/>
                <a:rect l="l" t="t" r="r" b="b"/>
                <a:pathLst>
                  <a:path w="12827" h="7429" extrusionOk="0">
                    <a:moveTo>
                      <a:pt x="0" y="4525"/>
                    </a:moveTo>
                    <a:lnTo>
                      <a:pt x="2494" y="7429"/>
                    </a:lnTo>
                    <a:cubicBezTo>
                      <a:pt x="2494" y="7429"/>
                      <a:pt x="5558" y="1782"/>
                      <a:pt x="12827" y="0"/>
                    </a:cubicBezTo>
                    <a:cubicBezTo>
                      <a:pt x="12827" y="0"/>
                      <a:pt x="6039" y="89"/>
                      <a:pt x="2334" y="6057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6" name="Google Shape;596;p39"/>
            <p:cNvGrpSpPr/>
            <p:nvPr/>
          </p:nvGrpSpPr>
          <p:grpSpPr>
            <a:xfrm>
              <a:off x="807106" y="1645871"/>
              <a:ext cx="612965" cy="612965"/>
              <a:chOff x="5208200" y="980975"/>
              <a:chExt cx="440475" cy="440475"/>
            </a:xfrm>
          </p:grpSpPr>
          <p:sp>
            <p:nvSpPr>
              <p:cNvPr id="597" name="Google Shape;597;p39"/>
              <p:cNvSpPr/>
              <p:nvPr/>
            </p:nvSpPr>
            <p:spPr>
              <a:xfrm>
                <a:off x="5208200" y="980975"/>
                <a:ext cx="197300" cy="199975"/>
              </a:xfrm>
              <a:custGeom>
                <a:avLst/>
                <a:gdLst/>
                <a:ahLst/>
                <a:cxnLst/>
                <a:rect l="l" t="t" r="r" b="b"/>
                <a:pathLst>
                  <a:path w="7892" h="7999" extrusionOk="0">
                    <a:moveTo>
                      <a:pt x="7892" y="0"/>
                    </a:moveTo>
                    <a:cubicBezTo>
                      <a:pt x="3510" y="72"/>
                      <a:pt x="0" y="3617"/>
                      <a:pt x="0" y="7999"/>
                    </a:cubicBezTo>
                    <a:lnTo>
                      <a:pt x="7892" y="79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39"/>
              <p:cNvSpPr/>
              <p:nvPr/>
            </p:nvSpPr>
            <p:spPr>
              <a:xfrm>
                <a:off x="5233125" y="1005900"/>
                <a:ext cx="415550" cy="415550"/>
              </a:xfrm>
              <a:custGeom>
                <a:avLst/>
                <a:gdLst/>
                <a:ahLst/>
                <a:cxnLst/>
                <a:rect l="l" t="t" r="r" b="b"/>
                <a:pathLst>
                  <a:path w="16622" h="16622" extrusionOk="0">
                    <a:moveTo>
                      <a:pt x="7999" y="1"/>
                    </a:moveTo>
                    <a:lnTo>
                      <a:pt x="7892" y="1"/>
                    </a:lnTo>
                    <a:lnTo>
                      <a:pt x="7892" y="8000"/>
                    </a:lnTo>
                    <a:lnTo>
                      <a:pt x="1" y="8000"/>
                    </a:lnTo>
                    <a:cubicBezTo>
                      <a:pt x="1" y="11242"/>
                      <a:pt x="1960" y="14145"/>
                      <a:pt x="4935" y="15392"/>
                    </a:cubicBezTo>
                    <a:cubicBezTo>
                      <a:pt x="7928" y="16622"/>
                      <a:pt x="11366" y="15945"/>
                      <a:pt x="13664" y="13647"/>
                    </a:cubicBezTo>
                    <a:cubicBezTo>
                      <a:pt x="15945" y="11366"/>
                      <a:pt x="16621" y="7928"/>
                      <a:pt x="15392" y="4935"/>
                    </a:cubicBezTo>
                    <a:cubicBezTo>
                      <a:pt x="14145" y="1943"/>
                      <a:pt x="11242" y="1"/>
                      <a:pt x="799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99" name="Google Shape;599;p39"/>
            <p:cNvSpPr/>
            <p:nvPr/>
          </p:nvSpPr>
          <p:spPr>
            <a:xfrm>
              <a:off x="1280188" y="3106043"/>
              <a:ext cx="140247" cy="140224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9"/>
            <p:cNvSpPr/>
            <p:nvPr/>
          </p:nvSpPr>
          <p:spPr>
            <a:xfrm>
              <a:off x="1592388" y="2738300"/>
              <a:ext cx="213431" cy="214685"/>
            </a:xfrm>
            <a:custGeom>
              <a:avLst/>
              <a:gdLst/>
              <a:ahLst/>
              <a:cxnLst/>
              <a:rect l="l" t="t" r="r" b="b"/>
              <a:pathLst>
                <a:path w="3065" h="3083" fill="none" extrusionOk="0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9"/>
            <p:cNvSpPr/>
            <p:nvPr/>
          </p:nvSpPr>
          <p:spPr>
            <a:xfrm>
              <a:off x="2585538" y="1004156"/>
              <a:ext cx="107827" cy="107819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9"/>
            <p:cNvSpPr/>
            <p:nvPr/>
          </p:nvSpPr>
          <p:spPr>
            <a:xfrm rot="-1685758">
              <a:off x="1054253" y="3042997"/>
              <a:ext cx="59549" cy="60168"/>
            </a:xfrm>
            <a:custGeom>
              <a:avLst/>
              <a:gdLst/>
              <a:ahLst/>
              <a:cxnLst/>
              <a:rect l="l" t="t" r="r" b="b"/>
              <a:pathLst>
                <a:path w="1729" h="1747" fill="none" extrusionOk="0">
                  <a:moveTo>
                    <a:pt x="1729" y="749"/>
                  </a:moveTo>
                  <a:cubicBezTo>
                    <a:pt x="1729" y="1408"/>
                    <a:pt x="927" y="1746"/>
                    <a:pt x="464" y="1265"/>
                  </a:cubicBezTo>
                  <a:cubicBezTo>
                    <a:pt x="1" y="802"/>
                    <a:pt x="322" y="1"/>
                    <a:pt x="998" y="1"/>
                  </a:cubicBezTo>
                  <a:cubicBezTo>
                    <a:pt x="1408" y="1"/>
                    <a:pt x="1729" y="339"/>
                    <a:pt x="1729" y="74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03" name="Google Shape;603;p39"/>
            <p:cNvGrpSpPr/>
            <p:nvPr/>
          </p:nvGrpSpPr>
          <p:grpSpPr>
            <a:xfrm>
              <a:off x="299357" y="3264591"/>
              <a:ext cx="953591" cy="334099"/>
              <a:chOff x="2271950" y="2722775"/>
              <a:chExt cx="575875" cy="201775"/>
            </a:xfrm>
          </p:grpSpPr>
          <p:sp>
            <p:nvSpPr>
              <p:cNvPr id="604" name="Google Shape;604;p39"/>
              <p:cNvSpPr/>
              <p:nvPr/>
            </p:nvSpPr>
            <p:spPr>
              <a:xfrm>
                <a:off x="2562325" y="2722775"/>
                <a:ext cx="285500" cy="201775"/>
              </a:xfrm>
              <a:custGeom>
                <a:avLst/>
                <a:gdLst/>
                <a:ahLst/>
                <a:cxnLst/>
                <a:rect l="l" t="t" r="r" b="b"/>
                <a:pathLst>
                  <a:path w="11420" h="8071" fill="none" extrusionOk="0">
                    <a:moveTo>
                      <a:pt x="0" y="0"/>
                    </a:moveTo>
                    <a:cubicBezTo>
                      <a:pt x="2280" y="0"/>
                      <a:pt x="4240" y="1639"/>
                      <a:pt x="4668" y="3884"/>
                    </a:cubicBezTo>
                    <a:cubicBezTo>
                      <a:pt x="6395" y="3403"/>
                      <a:pt x="8177" y="4418"/>
                      <a:pt x="8640" y="6164"/>
                    </a:cubicBezTo>
                    <a:cubicBezTo>
                      <a:pt x="9976" y="5594"/>
                      <a:pt x="11419" y="6645"/>
                      <a:pt x="11294" y="8070"/>
                    </a:cubicBezTo>
                    <a:lnTo>
                      <a:pt x="8444" y="807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39"/>
              <p:cNvSpPr/>
              <p:nvPr/>
            </p:nvSpPr>
            <p:spPr>
              <a:xfrm>
                <a:off x="2501750" y="2722775"/>
                <a:ext cx="36100" cy="13375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535" fill="none" extrusionOk="0">
                    <a:moveTo>
                      <a:pt x="1443" y="0"/>
                    </a:moveTo>
                    <a:cubicBezTo>
                      <a:pt x="1443" y="0"/>
                      <a:pt x="428" y="107"/>
                      <a:pt x="0" y="535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39"/>
              <p:cNvSpPr/>
              <p:nvPr/>
            </p:nvSpPr>
            <p:spPr>
              <a:xfrm>
                <a:off x="2271950" y="2870625"/>
                <a:ext cx="477450" cy="53475"/>
              </a:xfrm>
              <a:custGeom>
                <a:avLst/>
                <a:gdLst/>
                <a:ahLst/>
                <a:cxnLst/>
                <a:rect l="l" t="t" r="r" b="b"/>
                <a:pathLst>
                  <a:path w="19098" h="2139" fill="none" extrusionOk="0">
                    <a:moveTo>
                      <a:pt x="19097" y="2138"/>
                    </a:moveTo>
                    <a:lnTo>
                      <a:pt x="0" y="2138"/>
                    </a:lnTo>
                    <a:cubicBezTo>
                      <a:pt x="0" y="2138"/>
                      <a:pt x="374" y="1"/>
                      <a:pt x="2476" y="179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39"/>
              <p:cNvSpPr/>
              <p:nvPr/>
            </p:nvSpPr>
            <p:spPr>
              <a:xfrm>
                <a:off x="2709725" y="2836775"/>
                <a:ext cx="39675" cy="20950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838" fill="none" extrusionOk="0">
                    <a:moveTo>
                      <a:pt x="1" y="1"/>
                    </a:moveTo>
                    <a:cubicBezTo>
                      <a:pt x="1" y="1"/>
                      <a:pt x="1159" y="108"/>
                      <a:pt x="1586" y="838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39"/>
              <p:cNvSpPr/>
              <p:nvPr/>
            </p:nvSpPr>
            <p:spPr>
              <a:xfrm>
                <a:off x="2375275" y="2798475"/>
                <a:ext cx="85075" cy="27200"/>
              </a:xfrm>
              <a:custGeom>
                <a:avLst/>
                <a:gdLst/>
                <a:ahLst/>
                <a:cxnLst/>
                <a:rect l="l" t="t" r="r" b="b"/>
                <a:pathLst>
                  <a:path w="3403" h="1088" fill="none" extrusionOk="0">
                    <a:moveTo>
                      <a:pt x="3403" y="357"/>
                    </a:moveTo>
                    <a:cubicBezTo>
                      <a:pt x="3403" y="357"/>
                      <a:pt x="1301" y="1"/>
                      <a:pt x="0" y="1087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9" name="Google Shape;609;p39"/>
            <p:cNvGrpSpPr/>
            <p:nvPr/>
          </p:nvGrpSpPr>
          <p:grpSpPr>
            <a:xfrm>
              <a:off x="2710772" y="1830439"/>
              <a:ext cx="695830" cy="243805"/>
              <a:chOff x="2271950" y="2722775"/>
              <a:chExt cx="575875" cy="201775"/>
            </a:xfrm>
          </p:grpSpPr>
          <p:sp>
            <p:nvSpPr>
              <p:cNvPr id="610" name="Google Shape;610;p39"/>
              <p:cNvSpPr/>
              <p:nvPr/>
            </p:nvSpPr>
            <p:spPr>
              <a:xfrm>
                <a:off x="2562325" y="2722775"/>
                <a:ext cx="285500" cy="201775"/>
              </a:xfrm>
              <a:custGeom>
                <a:avLst/>
                <a:gdLst/>
                <a:ahLst/>
                <a:cxnLst/>
                <a:rect l="l" t="t" r="r" b="b"/>
                <a:pathLst>
                  <a:path w="11420" h="8071" fill="none" extrusionOk="0">
                    <a:moveTo>
                      <a:pt x="0" y="0"/>
                    </a:moveTo>
                    <a:cubicBezTo>
                      <a:pt x="2280" y="0"/>
                      <a:pt x="4240" y="1639"/>
                      <a:pt x="4668" y="3884"/>
                    </a:cubicBezTo>
                    <a:cubicBezTo>
                      <a:pt x="6395" y="3403"/>
                      <a:pt x="8177" y="4418"/>
                      <a:pt x="8640" y="6164"/>
                    </a:cubicBezTo>
                    <a:cubicBezTo>
                      <a:pt x="9976" y="5594"/>
                      <a:pt x="11419" y="6645"/>
                      <a:pt x="11294" y="8070"/>
                    </a:cubicBezTo>
                    <a:lnTo>
                      <a:pt x="8444" y="807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39"/>
              <p:cNvSpPr/>
              <p:nvPr/>
            </p:nvSpPr>
            <p:spPr>
              <a:xfrm>
                <a:off x="2501750" y="2722775"/>
                <a:ext cx="36100" cy="13375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535" fill="none" extrusionOk="0">
                    <a:moveTo>
                      <a:pt x="1443" y="0"/>
                    </a:moveTo>
                    <a:cubicBezTo>
                      <a:pt x="1443" y="0"/>
                      <a:pt x="428" y="107"/>
                      <a:pt x="0" y="535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39"/>
              <p:cNvSpPr/>
              <p:nvPr/>
            </p:nvSpPr>
            <p:spPr>
              <a:xfrm>
                <a:off x="2271950" y="2870625"/>
                <a:ext cx="477450" cy="53475"/>
              </a:xfrm>
              <a:custGeom>
                <a:avLst/>
                <a:gdLst/>
                <a:ahLst/>
                <a:cxnLst/>
                <a:rect l="l" t="t" r="r" b="b"/>
                <a:pathLst>
                  <a:path w="19098" h="2139" fill="none" extrusionOk="0">
                    <a:moveTo>
                      <a:pt x="19097" y="2138"/>
                    </a:moveTo>
                    <a:lnTo>
                      <a:pt x="0" y="2138"/>
                    </a:lnTo>
                    <a:cubicBezTo>
                      <a:pt x="0" y="2138"/>
                      <a:pt x="374" y="1"/>
                      <a:pt x="2476" y="179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39"/>
              <p:cNvSpPr/>
              <p:nvPr/>
            </p:nvSpPr>
            <p:spPr>
              <a:xfrm>
                <a:off x="2709725" y="2836775"/>
                <a:ext cx="39675" cy="20950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838" fill="none" extrusionOk="0">
                    <a:moveTo>
                      <a:pt x="1" y="1"/>
                    </a:moveTo>
                    <a:cubicBezTo>
                      <a:pt x="1" y="1"/>
                      <a:pt x="1159" y="108"/>
                      <a:pt x="1586" y="838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39"/>
              <p:cNvSpPr/>
              <p:nvPr/>
            </p:nvSpPr>
            <p:spPr>
              <a:xfrm>
                <a:off x="2375275" y="2798475"/>
                <a:ext cx="85075" cy="27200"/>
              </a:xfrm>
              <a:custGeom>
                <a:avLst/>
                <a:gdLst/>
                <a:ahLst/>
                <a:cxnLst/>
                <a:rect l="l" t="t" r="r" b="b"/>
                <a:pathLst>
                  <a:path w="3403" h="1088" fill="none" extrusionOk="0">
                    <a:moveTo>
                      <a:pt x="3403" y="357"/>
                    </a:moveTo>
                    <a:cubicBezTo>
                      <a:pt x="3403" y="357"/>
                      <a:pt x="1301" y="1"/>
                      <a:pt x="0" y="1087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15" name="Google Shape;615;p39"/>
            <p:cNvSpPr/>
            <p:nvPr/>
          </p:nvSpPr>
          <p:spPr>
            <a:xfrm>
              <a:off x="505976" y="2408303"/>
              <a:ext cx="416654" cy="491569"/>
            </a:xfrm>
            <a:custGeom>
              <a:avLst/>
              <a:gdLst/>
              <a:ahLst/>
              <a:cxnLst/>
              <a:rect l="l" t="t" r="r" b="b"/>
              <a:pathLst>
                <a:path w="6040" h="7126" extrusionOk="0">
                  <a:moveTo>
                    <a:pt x="5844" y="2726"/>
                  </a:moveTo>
                  <a:lnTo>
                    <a:pt x="3225" y="107"/>
                  </a:lnTo>
                  <a:cubicBezTo>
                    <a:pt x="3118" y="0"/>
                    <a:pt x="2922" y="0"/>
                    <a:pt x="2815" y="107"/>
                  </a:cubicBezTo>
                  <a:lnTo>
                    <a:pt x="197" y="2726"/>
                  </a:lnTo>
                  <a:cubicBezTo>
                    <a:pt x="1" y="2922"/>
                    <a:pt x="143" y="3260"/>
                    <a:pt x="410" y="3242"/>
                  </a:cubicBezTo>
                  <a:lnTo>
                    <a:pt x="749" y="3242"/>
                  </a:lnTo>
                  <a:cubicBezTo>
                    <a:pt x="909" y="3242"/>
                    <a:pt x="1052" y="3367"/>
                    <a:pt x="1052" y="3545"/>
                  </a:cubicBezTo>
                  <a:lnTo>
                    <a:pt x="1052" y="6823"/>
                  </a:lnTo>
                  <a:cubicBezTo>
                    <a:pt x="1052" y="6983"/>
                    <a:pt x="1177" y="7126"/>
                    <a:pt x="1337" y="7126"/>
                  </a:cubicBezTo>
                  <a:lnTo>
                    <a:pt x="4722" y="7126"/>
                  </a:lnTo>
                  <a:cubicBezTo>
                    <a:pt x="4864" y="7108"/>
                    <a:pt x="4989" y="6983"/>
                    <a:pt x="4989" y="6823"/>
                  </a:cubicBezTo>
                  <a:lnTo>
                    <a:pt x="4989" y="3545"/>
                  </a:lnTo>
                  <a:cubicBezTo>
                    <a:pt x="4989" y="3367"/>
                    <a:pt x="5131" y="3242"/>
                    <a:pt x="5292" y="3242"/>
                  </a:cubicBezTo>
                  <a:lnTo>
                    <a:pt x="5630" y="3242"/>
                  </a:lnTo>
                  <a:cubicBezTo>
                    <a:pt x="5897" y="3242"/>
                    <a:pt x="6040" y="2922"/>
                    <a:pt x="5844" y="272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9"/>
            <p:cNvSpPr/>
            <p:nvPr/>
          </p:nvSpPr>
          <p:spPr>
            <a:xfrm>
              <a:off x="3007526" y="1135838"/>
              <a:ext cx="213431" cy="214685"/>
            </a:xfrm>
            <a:custGeom>
              <a:avLst/>
              <a:gdLst/>
              <a:ahLst/>
              <a:cxnLst/>
              <a:rect l="l" t="t" r="r" b="b"/>
              <a:pathLst>
                <a:path w="3065" h="3083" fill="none" extrusionOk="0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9"/>
            <p:cNvSpPr/>
            <p:nvPr/>
          </p:nvSpPr>
          <p:spPr>
            <a:xfrm>
              <a:off x="3170038" y="2791388"/>
              <a:ext cx="107827" cy="108491"/>
            </a:xfrm>
            <a:custGeom>
              <a:avLst/>
              <a:gdLst/>
              <a:ahLst/>
              <a:cxnLst/>
              <a:rect l="l" t="t" r="r" b="b"/>
              <a:pathLst>
                <a:path w="3065" h="3083" fill="none" extrusionOk="0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9"/>
            <p:cNvSpPr/>
            <p:nvPr/>
          </p:nvSpPr>
          <p:spPr>
            <a:xfrm rot="7201932">
              <a:off x="2008862" y="3174640"/>
              <a:ext cx="371928" cy="370031"/>
            </a:xfrm>
            <a:custGeom>
              <a:avLst/>
              <a:gdLst/>
              <a:ahLst/>
              <a:cxnLst/>
              <a:rect l="l" t="t" r="r" b="b"/>
              <a:pathLst>
                <a:path w="207404" h="206346" extrusionOk="0">
                  <a:moveTo>
                    <a:pt x="103944" y="65896"/>
                  </a:moveTo>
                  <a:cubicBezTo>
                    <a:pt x="114099" y="65896"/>
                    <a:pt x="124406" y="70041"/>
                    <a:pt x="132114" y="79198"/>
                  </a:cubicBezTo>
                  <a:cubicBezTo>
                    <a:pt x="145426" y="94943"/>
                    <a:pt x="143422" y="118417"/>
                    <a:pt x="127677" y="131728"/>
                  </a:cubicBezTo>
                  <a:lnTo>
                    <a:pt x="127677" y="131585"/>
                  </a:lnTo>
                  <a:cubicBezTo>
                    <a:pt x="120415" y="137698"/>
                    <a:pt x="112071" y="140425"/>
                    <a:pt x="103930" y="140425"/>
                  </a:cubicBezTo>
                  <a:cubicBezTo>
                    <a:pt x="83668" y="140425"/>
                    <a:pt x="64659" y="123539"/>
                    <a:pt x="66701" y="99952"/>
                  </a:cubicBezTo>
                  <a:cubicBezTo>
                    <a:pt x="68530" y="78838"/>
                    <a:pt x="86000" y="65896"/>
                    <a:pt x="103944" y="65896"/>
                  </a:cubicBezTo>
                  <a:close/>
                  <a:moveTo>
                    <a:pt x="102774" y="1"/>
                  </a:moveTo>
                  <a:cubicBezTo>
                    <a:pt x="96620" y="1"/>
                    <a:pt x="91449" y="4960"/>
                    <a:pt x="91178" y="11209"/>
                  </a:cubicBezTo>
                  <a:lnTo>
                    <a:pt x="90891" y="17507"/>
                  </a:lnTo>
                  <a:cubicBezTo>
                    <a:pt x="90748" y="22516"/>
                    <a:pt x="87456" y="26810"/>
                    <a:pt x="82589" y="28242"/>
                  </a:cubicBezTo>
                  <a:cubicBezTo>
                    <a:pt x="81015" y="28671"/>
                    <a:pt x="79297" y="29244"/>
                    <a:pt x="77723" y="29816"/>
                  </a:cubicBezTo>
                  <a:cubicBezTo>
                    <a:pt x="76506" y="30222"/>
                    <a:pt x="75252" y="30418"/>
                    <a:pt x="74008" y="30418"/>
                  </a:cubicBezTo>
                  <a:cubicBezTo>
                    <a:pt x="70424" y="30418"/>
                    <a:pt x="66929" y="28784"/>
                    <a:pt x="64698" y="25808"/>
                  </a:cubicBezTo>
                  <a:lnTo>
                    <a:pt x="60976" y="20799"/>
                  </a:lnTo>
                  <a:cubicBezTo>
                    <a:pt x="58608" y="17777"/>
                    <a:pt x="55122" y="16200"/>
                    <a:pt x="51633" y="16200"/>
                  </a:cubicBezTo>
                  <a:cubicBezTo>
                    <a:pt x="49008" y="16200"/>
                    <a:pt x="46381" y="17094"/>
                    <a:pt x="44229" y="18938"/>
                  </a:cubicBezTo>
                  <a:lnTo>
                    <a:pt x="30918" y="30102"/>
                  </a:lnTo>
                  <a:cubicBezTo>
                    <a:pt x="25908" y="34396"/>
                    <a:pt x="25335" y="41983"/>
                    <a:pt x="29773" y="46849"/>
                  </a:cubicBezTo>
                  <a:lnTo>
                    <a:pt x="34067" y="51573"/>
                  </a:lnTo>
                  <a:cubicBezTo>
                    <a:pt x="37502" y="55151"/>
                    <a:pt x="38218" y="60590"/>
                    <a:pt x="35784" y="64884"/>
                  </a:cubicBezTo>
                  <a:cubicBezTo>
                    <a:pt x="34925" y="66459"/>
                    <a:pt x="34067" y="68033"/>
                    <a:pt x="33351" y="69465"/>
                  </a:cubicBezTo>
                  <a:cubicBezTo>
                    <a:pt x="31443" y="73536"/>
                    <a:pt x="27385" y="76024"/>
                    <a:pt x="23089" y="76024"/>
                  </a:cubicBezTo>
                  <a:cubicBezTo>
                    <a:pt x="22552" y="76024"/>
                    <a:pt x="22011" y="75985"/>
                    <a:pt x="21471" y="75906"/>
                  </a:cubicBezTo>
                  <a:lnTo>
                    <a:pt x="15173" y="75047"/>
                  </a:lnTo>
                  <a:cubicBezTo>
                    <a:pt x="14730" y="74999"/>
                    <a:pt x="14290" y="74975"/>
                    <a:pt x="13855" y="74975"/>
                  </a:cubicBezTo>
                  <a:cubicBezTo>
                    <a:pt x="7823" y="74975"/>
                    <a:pt x="2682" y="79498"/>
                    <a:pt x="2147" y="85639"/>
                  </a:cubicBezTo>
                  <a:lnTo>
                    <a:pt x="573" y="102958"/>
                  </a:lnTo>
                  <a:cubicBezTo>
                    <a:pt x="0" y="109542"/>
                    <a:pt x="5153" y="115268"/>
                    <a:pt x="11738" y="115554"/>
                  </a:cubicBezTo>
                  <a:lnTo>
                    <a:pt x="18036" y="115840"/>
                  </a:lnTo>
                  <a:cubicBezTo>
                    <a:pt x="23045" y="115984"/>
                    <a:pt x="27339" y="119419"/>
                    <a:pt x="28771" y="124142"/>
                  </a:cubicBezTo>
                  <a:cubicBezTo>
                    <a:pt x="29200" y="125860"/>
                    <a:pt x="29773" y="127434"/>
                    <a:pt x="30345" y="129152"/>
                  </a:cubicBezTo>
                  <a:cubicBezTo>
                    <a:pt x="31920" y="133875"/>
                    <a:pt x="30345" y="139028"/>
                    <a:pt x="26337" y="142034"/>
                  </a:cubicBezTo>
                  <a:lnTo>
                    <a:pt x="21328" y="146042"/>
                  </a:lnTo>
                  <a:cubicBezTo>
                    <a:pt x="16032" y="150050"/>
                    <a:pt x="15316" y="157636"/>
                    <a:pt x="19610" y="162789"/>
                  </a:cubicBezTo>
                  <a:lnTo>
                    <a:pt x="30775" y="175957"/>
                  </a:lnTo>
                  <a:cubicBezTo>
                    <a:pt x="33020" y="178745"/>
                    <a:pt x="36313" y="180150"/>
                    <a:pt x="39634" y="180150"/>
                  </a:cubicBezTo>
                  <a:cubicBezTo>
                    <a:pt x="42451" y="180150"/>
                    <a:pt x="45288" y="179139"/>
                    <a:pt x="47521" y="177102"/>
                  </a:cubicBezTo>
                  <a:lnTo>
                    <a:pt x="52102" y="172808"/>
                  </a:lnTo>
                  <a:cubicBezTo>
                    <a:pt x="54335" y="170747"/>
                    <a:pt x="57134" y="169717"/>
                    <a:pt x="59975" y="169717"/>
                  </a:cubicBezTo>
                  <a:cubicBezTo>
                    <a:pt x="61869" y="169717"/>
                    <a:pt x="63782" y="170175"/>
                    <a:pt x="65556" y="171091"/>
                  </a:cubicBezTo>
                  <a:cubicBezTo>
                    <a:pt x="66988" y="171949"/>
                    <a:pt x="68562" y="172808"/>
                    <a:pt x="70137" y="173524"/>
                  </a:cubicBezTo>
                  <a:cubicBezTo>
                    <a:pt x="74574" y="175671"/>
                    <a:pt x="77150" y="180538"/>
                    <a:pt x="76578" y="185404"/>
                  </a:cubicBezTo>
                  <a:lnTo>
                    <a:pt x="75719" y="191702"/>
                  </a:lnTo>
                  <a:cubicBezTo>
                    <a:pt x="74860" y="198286"/>
                    <a:pt x="79727" y="204155"/>
                    <a:pt x="86311" y="204727"/>
                  </a:cubicBezTo>
                  <a:lnTo>
                    <a:pt x="103487" y="206302"/>
                  </a:lnTo>
                  <a:cubicBezTo>
                    <a:pt x="103830" y="206331"/>
                    <a:pt x="104170" y="206345"/>
                    <a:pt x="104508" y="206345"/>
                  </a:cubicBezTo>
                  <a:cubicBezTo>
                    <a:pt x="110784" y="206345"/>
                    <a:pt x="115955" y="201386"/>
                    <a:pt x="116226" y="195137"/>
                  </a:cubicBezTo>
                  <a:lnTo>
                    <a:pt x="116513" y="188839"/>
                  </a:lnTo>
                  <a:cubicBezTo>
                    <a:pt x="116656" y="183830"/>
                    <a:pt x="119948" y="179536"/>
                    <a:pt x="124814" y="178104"/>
                  </a:cubicBezTo>
                  <a:cubicBezTo>
                    <a:pt x="126389" y="177675"/>
                    <a:pt x="128107" y="177102"/>
                    <a:pt x="129681" y="176530"/>
                  </a:cubicBezTo>
                  <a:cubicBezTo>
                    <a:pt x="130897" y="176124"/>
                    <a:pt x="132142" y="175928"/>
                    <a:pt x="133372" y="175928"/>
                  </a:cubicBezTo>
                  <a:cubicBezTo>
                    <a:pt x="136916" y="175928"/>
                    <a:pt x="140331" y="177562"/>
                    <a:pt x="142563" y="180538"/>
                  </a:cubicBezTo>
                  <a:lnTo>
                    <a:pt x="146428" y="185547"/>
                  </a:lnTo>
                  <a:cubicBezTo>
                    <a:pt x="148785" y="188473"/>
                    <a:pt x="152249" y="190014"/>
                    <a:pt x="155720" y="190014"/>
                  </a:cubicBezTo>
                  <a:cubicBezTo>
                    <a:pt x="158363" y="190014"/>
                    <a:pt x="161009" y="189121"/>
                    <a:pt x="163175" y="187265"/>
                  </a:cubicBezTo>
                  <a:lnTo>
                    <a:pt x="176486" y="176100"/>
                  </a:lnTo>
                  <a:cubicBezTo>
                    <a:pt x="181496" y="171806"/>
                    <a:pt x="182068" y="164220"/>
                    <a:pt x="177488" y="159354"/>
                  </a:cubicBezTo>
                  <a:lnTo>
                    <a:pt x="173337" y="154773"/>
                  </a:lnTo>
                  <a:cubicBezTo>
                    <a:pt x="169902" y="151052"/>
                    <a:pt x="169186" y="145613"/>
                    <a:pt x="171620" y="141318"/>
                  </a:cubicBezTo>
                  <a:cubicBezTo>
                    <a:pt x="172478" y="139744"/>
                    <a:pt x="173337" y="138313"/>
                    <a:pt x="174053" y="136738"/>
                  </a:cubicBezTo>
                  <a:cubicBezTo>
                    <a:pt x="175961" y="132667"/>
                    <a:pt x="180019" y="130179"/>
                    <a:pt x="184315" y="130179"/>
                  </a:cubicBezTo>
                  <a:cubicBezTo>
                    <a:pt x="184852" y="130179"/>
                    <a:pt x="185392" y="130218"/>
                    <a:pt x="185933" y="130297"/>
                  </a:cubicBezTo>
                  <a:lnTo>
                    <a:pt x="192231" y="131156"/>
                  </a:lnTo>
                  <a:cubicBezTo>
                    <a:pt x="192739" y="131222"/>
                    <a:pt x="193242" y="131254"/>
                    <a:pt x="193739" y="131254"/>
                  </a:cubicBezTo>
                  <a:cubicBezTo>
                    <a:pt x="199689" y="131254"/>
                    <a:pt x="204728" y="126641"/>
                    <a:pt x="205256" y="120564"/>
                  </a:cubicBezTo>
                  <a:lnTo>
                    <a:pt x="206831" y="103245"/>
                  </a:lnTo>
                  <a:cubicBezTo>
                    <a:pt x="207403" y="96660"/>
                    <a:pt x="202251" y="90935"/>
                    <a:pt x="195666" y="90649"/>
                  </a:cubicBezTo>
                  <a:lnTo>
                    <a:pt x="189368" y="90362"/>
                  </a:lnTo>
                  <a:cubicBezTo>
                    <a:pt x="184359" y="90219"/>
                    <a:pt x="180065" y="86927"/>
                    <a:pt x="178633" y="82060"/>
                  </a:cubicBezTo>
                  <a:cubicBezTo>
                    <a:pt x="178204" y="80343"/>
                    <a:pt x="177631" y="78768"/>
                    <a:pt x="177059" y="77194"/>
                  </a:cubicBezTo>
                  <a:cubicBezTo>
                    <a:pt x="175484" y="72470"/>
                    <a:pt x="177059" y="67174"/>
                    <a:pt x="181067" y="64169"/>
                  </a:cubicBezTo>
                  <a:lnTo>
                    <a:pt x="185933" y="60447"/>
                  </a:lnTo>
                  <a:cubicBezTo>
                    <a:pt x="191229" y="56296"/>
                    <a:pt x="192088" y="48710"/>
                    <a:pt x="187794" y="43700"/>
                  </a:cubicBezTo>
                  <a:lnTo>
                    <a:pt x="176629" y="30389"/>
                  </a:lnTo>
                  <a:cubicBezTo>
                    <a:pt x="174288" y="27657"/>
                    <a:pt x="170967" y="26244"/>
                    <a:pt x="167642" y="26244"/>
                  </a:cubicBezTo>
                  <a:cubicBezTo>
                    <a:pt x="164870" y="26244"/>
                    <a:pt x="162095" y="27226"/>
                    <a:pt x="159883" y="29244"/>
                  </a:cubicBezTo>
                  <a:lnTo>
                    <a:pt x="155302" y="33538"/>
                  </a:lnTo>
                  <a:cubicBezTo>
                    <a:pt x="153069" y="35599"/>
                    <a:pt x="150218" y="36629"/>
                    <a:pt x="147367" y="36629"/>
                  </a:cubicBezTo>
                  <a:cubicBezTo>
                    <a:pt x="145466" y="36629"/>
                    <a:pt x="143565" y="36171"/>
                    <a:pt x="141847" y="35255"/>
                  </a:cubicBezTo>
                  <a:cubicBezTo>
                    <a:pt x="140273" y="34396"/>
                    <a:pt x="138842" y="33538"/>
                    <a:pt x="137267" y="32822"/>
                  </a:cubicBezTo>
                  <a:cubicBezTo>
                    <a:pt x="132687" y="30675"/>
                    <a:pt x="130110" y="25808"/>
                    <a:pt x="130826" y="20942"/>
                  </a:cubicBezTo>
                  <a:lnTo>
                    <a:pt x="131685" y="14644"/>
                  </a:lnTo>
                  <a:cubicBezTo>
                    <a:pt x="132544" y="8060"/>
                    <a:pt x="127677" y="2191"/>
                    <a:pt x="121093" y="1618"/>
                  </a:cubicBezTo>
                  <a:lnTo>
                    <a:pt x="103774" y="44"/>
                  </a:lnTo>
                  <a:cubicBezTo>
                    <a:pt x="103438" y="15"/>
                    <a:pt x="103104" y="1"/>
                    <a:pt x="10277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9"/>
            <p:cNvSpPr/>
            <p:nvPr/>
          </p:nvSpPr>
          <p:spPr>
            <a:xfrm>
              <a:off x="2175901" y="3987622"/>
              <a:ext cx="213431" cy="213401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9"/>
            <p:cNvSpPr/>
            <p:nvPr/>
          </p:nvSpPr>
          <p:spPr>
            <a:xfrm rot="7198898">
              <a:off x="1348924" y="3430306"/>
              <a:ext cx="700377" cy="696805"/>
            </a:xfrm>
            <a:custGeom>
              <a:avLst/>
              <a:gdLst/>
              <a:ahLst/>
              <a:cxnLst/>
              <a:rect l="l" t="t" r="r" b="b"/>
              <a:pathLst>
                <a:path w="207404" h="206346" extrusionOk="0">
                  <a:moveTo>
                    <a:pt x="103944" y="65896"/>
                  </a:moveTo>
                  <a:cubicBezTo>
                    <a:pt x="114099" y="65896"/>
                    <a:pt x="124406" y="70041"/>
                    <a:pt x="132114" y="79198"/>
                  </a:cubicBezTo>
                  <a:cubicBezTo>
                    <a:pt x="145426" y="94943"/>
                    <a:pt x="143422" y="118417"/>
                    <a:pt x="127677" y="131728"/>
                  </a:cubicBezTo>
                  <a:lnTo>
                    <a:pt x="127677" y="131585"/>
                  </a:lnTo>
                  <a:cubicBezTo>
                    <a:pt x="120415" y="137698"/>
                    <a:pt x="112071" y="140425"/>
                    <a:pt x="103930" y="140425"/>
                  </a:cubicBezTo>
                  <a:cubicBezTo>
                    <a:pt x="83668" y="140425"/>
                    <a:pt x="64659" y="123539"/>
                    <a:pt x="66701" y="99952"/>
                  </a:cubicBezTo>
                  <a:cubicBezTo>
                    <a:pt x="68530" y="78838"/>
                    <a:pt x="86000" y="65896"/>
                    <a:pt x="103944" y="65896"/>
                  </a:cubicBezTo>
                  <a:close/>
                  <a:moveTo>
                    <a:pt x="102774" y="1"/>
                  </a:moveTo>
                  <a:cubicBezTo>
                    <a:pt x="96620" y="1"/>
                    <a:pt x="91449" y="4960"/>
                    <a:pt x="91178" y="11209"/>
                  </a:cubicBezTo>
                  <a:lnTo>
                    <a:pt x="90891" y="17507"/>
                  </a:lnTo>
                  <a:cubicBezTo>
                    <a:pt x="90748" y="22516"/>
                    <a:pt x="87456" y="26810"/>
                    <a:pt x="82589" y="28242"/>
                  </a:cubicBezTo>
                  <a:cubicBezTo>
                    <a:pt x="81015" y="28671"/>
                    <a:pt x="79297" y="29244"/>
                    <a:pt x="77723" y="29816"/>
                  </a:cubicBezTo>
                  <a:cubicBezTo>
                    <a:pt x="76506" y="30222"/>
                    <a:pt x="75252" y="30418"/>
                    <a:pt x="74008" y="30418"/>
                  </a:cubicBezTo>
                  <a:cubicBezTo>
                    <a:pt x="70424" y="30418"/>
                    <a:pt x="66929" y="28784"/>
                    <a:pt x="64698" y="25808"/>
                  </a:cubicBezTo>
                  <a:lnTo>
                    <a:pt x="60976" y="20799"/>
                  </a:lnTo>
                  <a:cubicBezTo>
                    <a:pt x="58608" y="17777"/>
                    <a:pt x="55122" y="16200"/>
                    <a:pt x="51633" y="16200"/>
                  </a:cubicBezTo>
                  <a:cubicBezTo>
                    <a:pt x="49008" y="16200"/>
                    <a:pt x="46381" y="17094"/>
                    <a:pt x="44229" y="18938"/>
                  </a:cubicBezTo>
                  <a:lnTo>
                    <a:pt x="30918" y="30102"/>
                  </a:lnTo>
                  <a:cubicBezTo>
                    <a:pt x="25908" y="34396"/>
                    <a:pt x="25335" y="41983"/>
                    <a:pt x="29773" y="46849"/>
                  </a:cubicBezTo>
                  <a:lnTo>
                    <a:pt x="34067" y="51573"/>
                  </a:lnTo>
                  <a:cubicBezTo>
                    <a:pt x="37502" y="55151"/>
                    <a:pt x="38218" y="60590"/>
                    <a:pt x="35784" y="64884"/>
                  </a:cubicBezTo>
                  <a:cubicBezTo>
                    <a:pt x="34925" y="66459"/>
                    <a:pt x="34067" y="68033"/>
                    <a:pt x="33351" y="69465"/>
                  </a:cubicBezTo>
                  <a:cubicBezTo>
                    <a:pt x="31443" y="73536"/>
                    <a:pt x="27385" y="76024"/>
                    <a:pt x="23089" y="76024"/>
                  </a:cubicBezTo>
                  <a:cubicBezTo>
                    <a:pt x="22552" y="76024"/>
                    <a:pt x="22011" y="75985"/>
                    <a:pt x="21471" y="75906"/>
                  </a:cubicBezTo>
                  <a:lnTo>
                    <a:pt x="15173" y="75047"/>
                  </a:lnTo>
                  <a:cubicBezTo>
                    <a:pt x="14730" y="74999"/>
                    <a:pt x="14290" y="74975"/>
                    <a:pt x="13855" y="74975"/>
                  </a:cubicBezTo>
                  <a:cubicBezTo>
                    <a:pt x="7823" y="74975"/>
                    <a:pt x="2682" y="79498"/>
                    <a:pt x="2147" y="85639"/>
                  </a:cubicBezTo>
                  <a:lnTo>
                    <a:pt x="573" y="102958"/>
                  </a:lnTo>
                  <a:cubicBezTo>
                    <a:pt x="0" y="109542"/>
                    <a:pt x="5153" y="115268"/>
                    <a:pt x="11738" y="115554"/>
                  </a:cubicBezTo>
                  <a:lnTo>
                    <a:pt x="18036" y="115840"/>
                  </a:lnTo>
                  <a:cubicBezTo>
                    <a:pt x="23045" y="115984"/>
                    <a:pt x="27339" y="119419"/>
                    <a:pt x="28771" y="124142"/>
                  </a:cubicBezTo>
                  <a:cubicBezTo>
                    <a:pt x="29200" y="125860"/>
                    <a:pt x="29773" y="127434"/>
                    <a:pt x="30345" y="129152"/>
                  </a:cubicBezTo>
                  <a:cubicBezTo>
                    <a:pt x="31920" y="133875"/>
                    <a:pt x="30345" y="139028"/>
                    <a:pt x="26337" y="142034"/>
                  </a:cubicBezTo>
                  <a:lnTo>
                    <a:pt x="21328" y="146042"/>
                  </a:lnTo>
                  <a:cubicBezTo>
                    <a:pt x="16032" y="150050"/>
                    <a:pt x="15316" y="157636"/>
                    <a:pt x="19610" y="162789"/>
                  </a:cubicBezTo>
                  <a:lnTo>
                    <a:pt x="30775" y="175957"/>
                  </a:lnTo>
                  <a:cubicBezTo>
                    <a:pt x="33020" y="178745"/>
                    <a:pt x="36313" y="180150"/>
                    <a:pt x="39634" y="180150"/>
                  </a:cubicBezTo>
                  <a:cubicBezTo>
                    <a:pt x="42451" y="180150"/>
                    <a:pt x="45288" y="179139"/>
                    <a:pt x="47521" y="177102"/>
                  </a:cubicBezTo>
                  <a:lnTo>
                    <a:pt x="52102" y="172808"/>
                  </a:lnTo>
                  <a:cubicBezTo>
                    <a:pt x="54335" y="170747"/>
                    <a:pt x="57134" y="169717"/>
                    <a:pt x="59975" y="169717"/>
                  </a:cubicBezTo>
                  <a:cubicBezTo>
                    <a:pt x="61869" y="169717"/>
                    <a:pt x="63782" y="170175"/>
                    <a:pt x="65556" y="171091"/>
                  </a:cubicBezTo>
                  <a:cubicBezTo>
                    <a:pt x="66988" y="171949"/>
                    <a:pt x="68562" y="172808"/>
                    <a:pt x="70137" y="173524"/>
                  </a:cubicBezTo>
                  <a:cubicBezTo>
                    <a:pt x="74574" y="175671"/>
                    <a:pt x="77150" y="180538"/>
                    <a:pt x="76578" y="185404"/>
                  </a:cubicBezTo>
                  <a:lnTo>
                    <a:pt x="75719" y="191702"/>
                  </a:lnTo>
                  <a:cubicBezTo>
                    <a:pt x="74860" y="198286"/>
                    <a:pt x="79727" y="204155"/>
                    <a:pt x="86311" y="204727"/>
                  </a:cubicBezTo>
                  <a:lnTo>
                    <a:pt x="103487" y="206302"/>
                  </a:lnTo>
                  <a:cubicBezTo>
                    <a:pt x="103830" y="206331"/>
                    <a:pt x="104170" y="206345"/>
                    <a:pt x="104508" y="206345"/>
                  </a:cubicBezTo>
                  <a:cubicBezTo>
                    <a:pt x="110784" y="206345"/>
                    <a:pt x="115955" y="201386"/>
                    <a:pt x="116226" y="195137"/>
                  </a:cubicBezTo>
                  <a:lnTo>
                    <a:pt x="116513" y="188839"/>
                  </a:lnTo>
                  <a:cubicBezTo>
                    <a:pt x="116656" y="183830"/>
                    <a:pt x="119948" y="179536"/>
                    <a:pt x="124814" y="178104"/>
                  </a:cubicBezTo>
                  <a:cubicBezTo>
                    <a:pt x="126389" y="177675"/>
                    <a:pt x="128107" y="177102"/>
                    <a:pt x="129681" y="176530"/>
                  </a:cubicBezTo>
                  <a:cubicBezTo>
                    <a:pt x="130897" y="176124"/>
                    <a:pt x="132142" y="175928"/>
                    <a:pt x="133372" y="175928"/>
                  </a:cubicBezTo>
                  <a:cubicBezTo>
                    <a:pt x="136916" y="175928"/>
                    <a:pt x="140331" y="177562"/>
                    <a:pt x="142563" y="180538"/>
                  </a:cubicBezTo>
                  <a:lnTo>
                    <a:pt x="146428" y="185547"/>
                  </a:lnTo>
                  <a:cubicBezTo>
                    <a:pt x="148785" y="188473"/>
                    <a:pt x="152249" y="190014"/>
                    <a:pt x="155720" y="190014"/>
                  </a:cubicBezTo>
                  <a:cubicBezTo>
                    <a:pt x="158363" y="190014"/>
                    <a:pt x="161009" y="189121"/>
                    <a:pt x="163175" y="187265"/>
                  </a:cubicBezTo>
                  <a:lnTo>
                    <a:pt x="176486" y="176100"/>
                  </a:lnTo>
                  <a:cubicBezTo>
                    <a:pt x="181496" y="171806"/>
                    <a:pt x="182068" y="164220"/>
                    <a:pt x="177488" y="159354"/>
                  </a:cubicBezTo>
                  <a:lnTo>
                    <a:pt x="173337" y="154773"/>
                  </a:lnTo>
                  <a:cubicBezTo>
                    <a:pt x="169902" y="151052"/>
                    <a:pt x="169186" y="145613"/>
                    <a:pt x="171620" y="141318"/>
                  </a:cubicBezTo>
                  <a:cubicBezTo>
                    <a:pt x="172478" y="139744"/>
                    <a:pt x="173337" y="138313"/>
                    <a:pt x="174053" y="136738"/>
                  </a:cubicBezTo>
                  <a:cubicBezTo>
                    <a:pt x="175961" y="132667"/>
                    <a:pt x="180019" y="130179"/>
                    <a:pt x="184315" y="130179"/>
                  </a:cubicBezTo>
                  <a:cubicBezTo>
                    <a:pt x="184852" y="130179"/>
                    <a:pt x="185392" y="130218"/>
                    <a:pt x="185933" y="130297"/>
                  </a:cubicBezTo>
                  <a:lnTo>
                    <a:pt x="192231" y="131156"/>
                  </a:lnTo>
                  <a:cubicBezTo>
                    <a:pt x="192739" y="131222"/>
                    <a:pt x="193242" y="131254"/>
                    <a:pt x="193739" y="131254"/>
                  </a:cubicBezTo>
                  <a:cubicBezTo>
                    <a:pt x="199689" y="131254"/>
                    <a:pt x="204728" y="126641"/>
                    <a:pt x="205256" y="120564"/>
                  </a:cubicBezTo>
                  <a:lnTo>
                    <a:pt x="206831" y="103245"/>
                  </a:lnTo>
                  <a:cubicBezTo>
                    <a:pt x="207403" y="96660"/>
                    <a:pt x="202251" y="90935"/>
                    <a:pt x="195666" y="90649"/>
                  </a:cubicBezTo>
                  <a:lnTo>
                    <a:pt x="189368" y="90362"/>
                  </a:lnTo>
                  <a:cubicBezTo>
                    <a:pt x="184359" y="90219"/>
                    <a:pt x="180065" y="86927"/>
                    <a:pt x="178633" y="82060"/>
                  </a:cubicBezTo>
                  <a:cubicBezTo>
                    <a:pt x="178204" y="80343"/>
                    <a:pt x="177631" y="78768"/>
                    <a:pt x="177059" y="77194"/>
                  </a:cubicBezTo>
                  <a:cubicBezTo>
                    <a:pt x="175484" y="72470"/>
                    <a:pt x="177059" y="67174"/>
                    <a:pt x="181067" y="64169"/>
                  </a:cubicBezTo>
                  <a:lnTo>
                    <a:pt x="185933" y="60447"/>
                  </a:lnTo>
                  <a:cubicBezTo>
                    <a:pt x="191229" y="56296"/>
                    <a:pt x="192088" y="48710"/>
                    <a:pt x="187794" y="43700"/>
                  </a:cubicBezTo>
                  <a:lnTo>
                    <a:pt x="176629" y="30389"/>
                  </a:lnTo>
                  <a:cubicBezTo>
                    <a:pt x="174288" y="27657"/>
                    <a:pt x="170967" y="26244"/>
                    <a:pt x="167642" y="26244"/>
                  </a:cubicBezTo>
                  <a:cubicBezTo>
                    <a:pt x="164870" y="26244"/>
                    <a:pt x="162095" y="27226"/>
                    <a:pt x="159883" y="29244"/>
                  </a:cubicBezTo>
                  <a:lnTo>
                    <a:pt x="155302" y="33538"/>
                  </a:lnTo>
                  <a:cubicBezTo>
                    <a:pt x="153069" y="35599"/>
                    <a:pt x="150218" y="36629"/>
                    <a:pt x="147367" y="36629"/>
                  </a:cubicBezTo>
                  <a:cubicBezTo>
                    <a:pt x="145466" y="36629"/>
                    <a:pt x="143565" y="36171"/>
                    <a:pt x="141847" y="35255"/>
                  </a:cubicBezTo>
                  <a:cubicBezTo>
                    <a:pt x="140273" y="34396"/>
                    <a:pt x="138842" y="33538"/>
                    <a:pt x="137267" y="32822"/>
                  </a:cubicBezTo>
                  <a:cubicBezTo>
                    <a:pt x="132687" y="30675"/>
                    <a:pt x="130110" y="25808"/>
                    <a:pt x="130826" y="20942"/>
                  </a:cubicBezTo>
                  <a:lnTo>
                    <a:pt x="131685" y="14644"/>
                  </a:lnTo>
                  <a:cubicBezTo>
                    <a:pt x="132544" y="8060"/>
                    <a:pt x="127677" y="2191"/>
                    <a:pt x="121093" y="1618"/>
                  </a:cubicBezTo>
                  <a:lnTo>
                    <a:pt x="103774" y="44"/>
                  </a:lnTo>
                  <a:cubicBezTo>
                    <a:pt x="103438" y="15"/>
                    <a:pt x="103104" y="1"/>
                    <a:pt x="10277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1" name="Google Shape;621;p39"/>
          <p:cNvSpPr/>
          <p:nvPr/>
        </p:nvSpPr>
        <p:spPr>
          <a:xfrm rot="-1685758">
            <a:off x="4132391" y="3763947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39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  <p:cxnSp>
        <p:nvCxnSpPr>
          <p:cNvPr id="623" name="Google Shape;623;p39"/>
          <p:cNvCxnSpPr/>
          <p:nvPr/>
        </p:nvCxnSpPr>
        <p:spPr>
          <a:xfrm>
            <a:off x="4600575" y="2314563"/>
            <a:ext cx="38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4" name="Google Shape;624;p39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39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39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27" name="Google Shape;627;p39">
            <a:hlinkClick r:id="rId4" action="ppaction://hlinksldjump"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28" name="Google Shape;628;p39">
            <a:hlinkClick r:id="" action="ppaction://noaction"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629" name="Google Shape;629;p39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630" name="Google Shape;630;p39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9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9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9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9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9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9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9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9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9" name="Google Shape;639;p39">
            <a:hlinkClick r:id="rId5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4699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5" grpId="0"/>
      <p:bldP spid="556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2" name="Google Shape;1502;p55"/>
          <p:cNvSpPr txBox="1">
            <a:spLocks noGrp="1"/>
          </p:cNvSpPr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1503" name="Google Shape;1503;p55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504" name="Google Shape;1504;p55"/>
          <p:cNvSpPr txBox="1"/>
          <p:nvPr/>
        </p:nvSpPr>
        <p:spPr>
          <a:xfrm>
            <a:off x="1462750" y="3340988"/>
            <a:ext cx="19743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results</a:t>
            </a:r>
            <a:endParaRPr sz="27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505" name="Google Shape;1505;p55"/>
          <p:cNvSpPr txBox="1"/>
          <p:nvPr/>
        </p:nvSpPr>
        <p:spPr>
          <a:xfrm>
            <a:off x="1462750" y="3718613"/>
            <a:ext cx="19743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比较预测值和实际值的差异，可以推断有较大潜力的省份</a:t>
            </a:r>
          </a:p>
        </p:txBody>
      </p:sp>
      <p:sp>
        <p:nvSpPr>
          <p:cNvPr id="1506" name="Google Shape;1506;p55"/>
          <p:cNvSpPr/>
          <p:nvPr/>
        </p:nvSpPr>
        <p:spPr>
          <a:xfrm>
            <a:off x="922450" y="2503425"/>
            <a:ext cx="715800" cy="7158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07" name="Google Shape;1507;p55"/>
          <p:cNvCxnSpPr>
            <a:stCxn id="1506" idx="4"/>
          </p:cNvCxnSpPr>
          <p:nvPr/>
        </p:nvCxnSpPr>
        <p:spPr>
          <a:xfrm>
            <a:off x="1280350" y="3219225"/>
            <a:ext cx="0" cy="990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08" name="Google Shape;1508;p55"/>
          <p:cNvSpPr/>
          <p:nvPr/>
        </p:nvSpPr>
        <p:spPr>
          <a:xfrm>
            <a:off x="2589325" y="2503425"/>
            <a:ext cx="715800" cy="7158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09" name="Google Shape;1509;p55"/>
          <p:cNvCxnSpPr>
            <a:stCxn id="1506" idx="6"/>
            <a:endCxn id="1508" idx="2"/>
          </p:cNvCxnSpPr>
          <p:nvPr/>
        </p:nvCxnSpPr>
        <p:spPr>
          <a:xfrm>
            <a:off x="1638250" y="2861325"/>
            <a:ext cx="951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10" name="Google Shape;1510;p55"/>
          <p:cNvSpPr txBox="1"/>
          <p:nvPr/>
        </p:nvSpPr>
        <p:spPr>
          <a:xfrm>
            <a:off x="3132542" y="1502138"/>
            <a:ext cx="19743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choices</a:t>
            </a:r>
            <a:endParaRPr sz="27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511" name="Google Shape;1511;p55"/>
          <p:cNvSpPr txBox="1"/>
          <p:nvPr/>
        </p:nvSpPr>
        <p:spPr>
          <a:xfrm>
            <a:off x="3132542" y="1879763"/>
            <a:ext cx="19743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江苏省，安徽省，山东省，河南省可以纳入考虑</a:t>
            </a:r>
            <a:endParaRPr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cxnSp>
        <p:nvCxnSpPr>
          <p:cNvPr id="1512" name="Google Shape;1512;p55"/>
          <p:cNvCxnSpPr>
            <a:endCxn id="1508" idx="0"/>
          </p:cNvCxnSpPr>
          <p:nvPr/>
        </p:nvCxnSpPr>
        <p:spPr>
          <a:xfrm flipH="1">
            <a:off x="2947225" y="1510425"/>
            <a:ext cx="3000" cy="993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3" name="Google Shape;1513;p55"/>
          <p:cNvCxnSpPr>
            <a:stCxn id="1508" idx="6"/>
            <a:endCxn id="1514" idx="2"/>
          </p:cNvCxnSpPr>
          <p:nvPr/>
        </p:nvCxnSpPr>
        <p:spPr>
          <a:xfrm>
            <a:off x="3305125" y="2861325"/>
            <a:ext cx="951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15" name="Google Shape;1515;p55"/>
          <p:cNvSpPr txBox="1"/>
          <p:nvPr/>
        </p:nvSpPr>
        <p:spPr>
          <a:xfrm>
            <a:off x="4796425" y="3340988"/>
            <a:ext cx="19743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shortcomings</a:t>
            </a:r>
            <a:endParaRPr sz="27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516" name="Google Shape;1516;p55"/>
          <p:cNvSpPr txBox="1"/>
          <p:nvPr/>
        </p:nvSpPr>
        <p:spPr>
          <a:xfrm>
            <a:off x="4796425" y="3718613"/>
            <a:ext cx="19743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数据比较少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模型比较简单</a:t>
            </a:r>
          </a:p>
        </p:txBody>
      </p:sp>
      <p:sp>
        <p:nvSpPr>
          <p:cNvPr id="1514" name="Google Shape;1514;p55"/>
          <p:cNvSpPr/>
          <p:nvPr/>
        </p:nvSpPr>
        <p:spPr>
          <a:xfrm>
            <a:off x="4256125" y="2503425"/>
            <a:ext cx="715800" cy="7158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17" name="Google Shape;1517;p55"/>
          <p:cNvCxnSpPr>
            <a:stCxn id="1514" idx="4"/>
          </p:cNvCxnSpPr>
          <p:nvPr/>
        </p:nvCxnSpPr>
        <p:spPr>
          <a:xfrm>
            <a:off x="4614025" y="3219225"/>
            <a:ext cx="0" cy="990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18" name="Google Shape;1518;p55"/>
          <p:cNvSpPr/>
          <p:nvPr/>
        </p:nvSpPr>
        <p:spPr>
          <a:xfrm>
            <a:off x="5923000" y="2503425"/>
            <a:ext cx="715800" cy="7158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19" name="Google Shape;1519;p55"/>
          <p:cNvCxnSpPr>
            <a:stCxn id="1514" idx="6"/>
            <a:endCxn id="1518" idx="2"/>
          </p:cNvCxnSpPr>
          <p:nvPr/>
        </p:nvCxnSpPr>
        <p:spPr>
          <a:xfrm>
            <a:off x="4971925" y="2861325"/>
            <a:ext cx="951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20" name="Google Shape;1520;p55"/>
          <p:cNvSpPr txBox="1"/>
          <p:nvPr/>
        </p:nvSpPr>
        <p:spPr>
          <a:xfrm>
            <a:off x="6466217" y="1502138"/>
            <a:ext cx="19743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expectations</a:t>
            </a:r>
            <a:endParaRPr sz="27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521" name="Google Shape;1521;p55"/>
          <p:cNvSpPr txBox="1"/>
          <p:nvPr/>
        </p:nvSpPr>
        <p:spPr>
          <a:xfrm>
            <a:off x="6466217" y="1879763"/>
            <a:ext cx="19743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针对两点不足，未来继续深入研究</a:t>
            </a:r>
          </a:p>
        </p:txBody>
      </p:sp>
      <p:cxnSp>
        <p:nvCxnSpPr>
          <p:cNvPr id="1522" name="Google Shape;1522;p55"/>
          <p:cNvCxnSpPr>
            <a:endCxn id="1518" idx="0"/>
          </p:cNvCxnSpPr>
          <p:nvPr/>
        </p:nvCxnSpPr>
        <p:spPr>
          <a:xfrm flipH="1">
            <a:off x="6280900" y="1510425"/>
            <a:ext cx="3000" cy="993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523" name="Google Shape;1523;p55"/>
          <p:cNvGrpSpPr/>
          <p:nvPr/>
        </p:nvGrpSpPr>
        <p:grpSpPr>
          <a:xfrm>
            <a:off x="6060833" y="2660908"/>
            <a:ext cx="438779" cy="400835"/>
            <a:chOff x="718806" y="1190925"/>
            <a:chExt cx="437728" cy="399875"/>
          </a:xfrm>
        </p:grpSpPr>
        <p:sp>
          <p:nvSpPr>
            <p:cNvPr id="1524" name="Google Shape;1524;p55"/>
            <p:cNvSpPr/>
            <p:nvPr/>
          </p:nvSpPr>
          <p:spPr>
            <a:xfrm>
              <a:off x="779921" y="1493651"/>
              <a:ext cx="100949" cy="97149"/>
            </a:xfrm>
            <a:custGeom>
              <a:avLst/>
              <a:gdLst/>
              <a:ahLst/>
              <a:cxnLst/>
              <a:rect l="l" t="t" r="r" b="b"/>
              <a:pathLst>
                <a:path w="4995" h="4807" extrusionOk="0">
                  <a:moveTo>
                    <a:pt x="2295" y="1"/>
                  </a:moveTo>
                  <a:lnTo>
                    <a:pt x="732" y="1564"/>
                  </a:lnTo>
                  <a:cubicBezTo>
                    <a:pt x="1" y="2294"/>
                    <a:pt x="1" y="3512"/>
                    <a:pt x="732" y="4243"/>
                  </a:cubicBezTo>
                  <a:cubicBezTo>
                    <a:pt x="1107" y="4619"/>
                    <a:pt x="1594" y="4806"/>
                    <a:pt x="2081" y="4806"/>
                  </a:cubicBezTo>
                  <a:cubicBezTo>
                    <a:pt x="2569" y="4806"/>
                    <a:pt x="3056" y="4619"/>
                    <a:pt x="3431" y="4243"/>
                  </a:cubicBezTo>
                  <a:lnTo>
                    <a:pt x="4994" y="2700"/>
                  </a:lnTo>
                  <a:cubicBezTo>
                    <a:pt x="3837" y="2092"/>
                    <a:pt x="2903" y="1138"/>
                    <a:pt x="22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55"/>
            <p:cNvSpPr/>
            <p:nvPr/>
          </p:nvSpPr>
          <p:spPr>
            <a:xfrm>
              <a:off x="836954" y="1327929"/>
              <a:ext cx="210043" cy="210043"/>
            </a:xfrm>
            <a:custGeom>
              <a:avLst/>
              <a:gdLst/>
              <a:ahLst/>
              <a:cxnLst/>
              <a:rect l="l" t="t" r="r" b="b"/>
              <a:pathLst>
                <a:path w="10393" h="10393" extrusionOk="0">
                  <a:moveTo>
                    <a:pt x="5196" y="1"/>
                  </a:moveTo>
                  <a:cubicBezTo>
                    <a:pt x="2335" y="1"/>
                    <a:pt x="0" y="2335"/>
                    <a:pt x="0" y="5197"/>
                  </a:cubicBezTo>
                  <a:cubicBezTo>
                    <a:pt x="0" y="8059"/>
                    <a:pt x="2335" y="10393"/>
                    <a:pt x="5196" y="10393"/>
                  </a:cubicBezTo>
                  <a:cubicBezTo>
                    <a:pt x="8058" y="10393"/>
                    <a:pt x="10393" y="8059"/>
                    <a:pt x="10393" y="5197"/>
                  </a:cubicBezTo>
                  <a:cubicBezTo>
                    <a:pt x="10393" y="2335"/>
                    <a:pt x="8058" y="1"/>
                    <a:pt x="51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55"/>
            <p:cNvSpPr/>
            <p:nvPr/>
          </p:nvSpPr>
          <p:spPr>
            <a:xfrm>
              <a:off x="718806" y="1190925"/>
              <a:ext cx="437728" cy="253939"/>
            </a:xfrm>
            <a:custGeom>
              <a:avLst/>
              <a:gdLst/>
              <a:ahLst/>
              <a:cxnLst/>
              <a:rect l="l" t="t" r="r" b="b"/>
              <a:pathLst>
                <a:path w="21659" h="12565" extrusionOk="0">
                  <a:moveTo>
                    <a:pt x="10819" y="0"/>
                  </a:moveTo>
                  <a:cubicBezTo>
                    <a:pt x="10251" y="0"/>
                    <a:pt x="9703" y="102"/>
                    <a:pt x="9195" y="305"/>
                  </a:cubicBezTo>
                  <a:cubicBezTo>
                    <a:pt x="8079" y="751"/>
                    <a:pt x="7186" y="1604"/>
                    <a:pt x="6699" y="2700"/>
                  </a:cubicBezTo>
                  <a:cubicBezTo>
                    <a:pt x="6313" y="2517"/>
                    <a:pt x="5867" y="2416"/>
                    <a:pt x="5400" y="2416"/>
                  </a:cubicBezTo>
                  <a:cubicBezTo>
                    <a:pt x="4649" y="2416"/>
                    <a:pt x="3979" y="2680"/>
                    <a:pt x="3451" y="3126"/>
                  </a:cubicBezTo>
                  <a:cubicBezTo>
                    <a:pt x="3147" y="3390"/>
                    <a:pt x="2903" y="3694"/>
                    <a:pt x="2720" y="4039"/>
                  </a:cubicBezTo>
                  <a:cubicBezTo>
                    <a:pt x="2477" y="4506"/>
                    <a:pt x="2355" y="5054"/>
                    <a:pt x="2396" y="5623"/>
                  </a:cubicBezTo>
                  <a:cubicBezTo>
                    <a:pt x="1117" y="6069"/>
                    <a:pt x="183" y="7206"/>
                    <a:pt x="21" y="8586"/>
                  </a:cubicBezTo>
                  <a:cubicBezTo>
                    <a:pt x="1" y="8728"/>
                    <a:pt x="1" y="8850"/>
                    <a:pt x="1" y="8992"/>
                  </a:cubicBezTo>
                  <a:cubicBezTo>
                    <a:pt x="1" y="10961"/>
                    <a:pt x="1604" y="12564"/>
                    <a:pt x="3573" y="12564"/>
                  </a:cubicBezTo>
                  <a:lnTo>
                    <a:pt x="4608" y="12564"/>
                  </a:lnTo>
                  <a:cubicBezTo>
                    <a:pt x="4588" y="12361"/>
                    <a:pt x="4568" y="12179"/>
                    <a:pt x="4568" y="11976"/>
                  </a:cubicBezTo>
                  <a:cubicBezTo>
                    <a:pt x="4568" y="8403"/>
                    <a:pt x="7470" y="5501"/>
                    <a:pt x="11042" y="5501"/>
                  </a:cubicBezTo>
                  <a:cubicBezTo>
                    <a:pt x="14595" y="5501"/>
                    <a:pt x="17497" y="8403"/>
                    <a:pt x="17497" y="11976"/>
                  </a:cubicBezTo>
                  <a:cubicBezTo>
                    <a:pt x="17497" y="12179"/>
                    <a:pt x="17497" y="12361"/>
                    <a:pt x="17477" y="12564"/>
                  </a:cubicBezTo>
                  <a:lnTo>
                    <a:pt x="18086" y="12564"/>
                  </a:lnTo>
                  <a:cubicBezTo>
                    <a:pt x="20055" y="12564"/>
                    <a:pt x="21658" y="10961"/>
                    <a:pt x="21658" y="8992"/>
                  </a:cubicBezTo>
                  <a:cubicBezTo>
                    <a:pt x="21658" y="8850"/>
                    <a:pt x="21638" y="8728"/>
                    <a:pt x="21638" y="8586"/>
                  </a:cubicBezTo>
                  <a:cubicBezTo>
                    <a:pt x="21475" y="7206"/>
                    <a:pt x="20521" y="6069"/>
                    <a:pt x="19263" y="5623"/>
                  </a:cubicBezTo>
                  <a:cubicBezTo>
                    <a:pt x="19304" y="5054"/>
                    <a:pt x="19182" y="4506"/>
                    <a:pt x="18938" y="4039"/>
                  </a:cubicBezTo>
                  <a:cubicBezTo>
                    <a:pt x="18431" y="3065"/>
                    <a:pt x="17416" y="2416"/>
                    <a:pt x="16259" y="2416"/>
                  </a:cubicBezTo>
                  <a:cubicBezTo>
                    <a:pt x="15995" y="2416"/>
                    <a:pt x="15752" y="2436"/>
                    <a:pt x="15528" y="2497"/>
                  </a:cubicBezTo>
                  <a:cubicBezTo>
                    <a:pt x="15325" y="2537"/>
                    <a:pt x="15122" y="2619"/>
                    <a:pt x="14940" y="2700"/>
                  </a:cubicBezTo>
                  <a:cubicBezTo>
                    <a:pt x="14798" y="2355"/>
                    <a:pt x="14615" y="2050"/>
                    <a:pt x="14392" y="1746"/>
                  </a:cubicBezTo>
                  <a:cubicBezTo>
                    <a:pt x="13559" y="690"/>
                    <a:pt x="12281" y="0"/>
                    <a:pt x="108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27" name="Google Shape;1527;p55"/>
          <p:cNvSpPr/>
          <p:nvPr/>
        </p:nvSpPr>
        <p:spPr>
          <a:xfrm>
            <a:off x="1061184" y="2652463"/>
            <a:ext cx="438332" cy="438757"/>
          </a:xfrm>
          <a:custGeom>
            <a:avLst/>
            <a:gdLst/>
            <a:ahLst/>
            <a:cxnLst/>
            <a:rect l="l" t="t" r="r" b="b"/>
            <a:pathLst>
              <a:path w="21638" h="21659" extrusionOk="0">
                <a:moveTo>
                  <a:pt x="3167" y="2538"/>
                </a:moveTo>
                <a:cubicBezTo>
                  <a:pt x="3512" y="2538"/>
                  <a:pt x="3796" y="2822"/>
                  <a:pt x="3796" y="3187"/>
                </a:cubicBezTo>
                <a:lnTo>
                  <a:pt x="3796" y="4486"/>
                </a:lnTo>
                <a:cubicBezTo>
                  <a:pt x="3796" y="4831"/>
                  <a:pt x="3512" y="5115"/>
                  <a:pt x="3167" y="5115"/>
                </a:cubicBezTo>
                <a:cubicBezTo>
                  <a:pt x="2821" y="5115"/>
                  <a:pt x="2537" y="4831"/>
                  <a:pt x="2537" y="4486"/>
                </a:cubicBezTo>
                <a:lnTo>
                  <a:pt x="2537" y="3187"/>
                </a:lnTo>
                <a:cubicBezTo>
                  <a:pt x="2537" y="2822"/>
                  <a:pt x="2821" y="2538"/>
                  <a:pt x="3167" y="2538"/>
                </a:cubicBezTo>
                <a:close/>
                <a:moveTo>
                  <a:pt x="10819" y="2538"/>
                </a:moveTo>
                <a:cubicBezTo>
                  <a:pt x="11164" y="2538"/>
                  <a:pt x="11448" y="2822"/>
                  <a:pt x="11448" y="3187"/>
                </a:cubicBezTo>
                <a:lnTo>
                  <a:pt x="11448" y="4486"/>
                </a:lnTo>
                <a:cubicBezTo>
                  <a:pt x="11448" y="4831"/>
                  <a:pt x="11164" y="5115"/>
                  <a:pt x="10819" y="5115"/>
                </a:cubicBezTo>
                <a:cubicBezTo>
                  <a:pt x="10474" y="5115"/>
                  <a:pt x="10190" y="4831"/>
                  <a:pt x="10190" y="4486"/>
                </a:cubicBezTo>
                <a:lnTo>
                  <a:pt x="10190" y="3187"/>
                </a:lnTo>
                <a:cubicBezTo>
                  <a:pt x="10190" y="2822"/>
                  <a:pt x="10474" y="2538"/>
                  <a:pt x="10819" y="2538"/>
                </a:cubicBezTo>
                <a:close/>
                <a:moveTo>
                  <a:pt x="18471" y="2538"/>
                </a:moveTo>
                <a:cubicBezTo>
                  <a:pt x="18816" y="2538"/>
                  <a:pt x="19100" y="2822"/>
                  <a:pt x="19100" y="3187"/>
                </a:cubicBezTo>
                <a:lnTo>
                  <a:pt x="19100" y="4486"/>
                </a:lnTo>
                <a:cubicBezTo>
                  <a:pt x="19100" y="4831"/>
                  <a:pt x="18816" y="5115"/>
                  <a:pt x="18471" y="5115"/>
                </a:cubicBezTo>
                <a:cubicBezTo>
                  <a:pt x="18126" y="5115"/>
                  <a:pt x="17842" y="4831"/>
                  <a:pt x="17842" y="4486"/>
                </a:cubicBezTo>
                <a:lnTo>
                  <a:pt x="17842" y="3187"/>
                </a:lnTo>
                <a:cubicBezTo>
                  <a:pt x="17842" y="2822"/>
                  <a:pt x="18126" y="2538"/>
                  <a:pt x="18471" y="2538"/>
                </a:cubicBezTo>
                <a:close/>
                <a:moveTo>
                  <a:pt x="3167" y="6394"/>
                </a:moveTo>
                <a:cubicBezTo>
                  <a:pt x="3512" y="6394"/>
                  <a:pt x="3796" y="6678"/>
                  <a:pt x="3796" y="7023"/>
                </a:cubicBezTo>
                <a:lnTo>
                  <a:pt x="3796" y="8323"/>
                </a:lnTo>
                <a:cubicBezTo>
                  <a:pt x="3796" y="8688"/>
                  <a:pt x="3512" y="8972"/>
                  <a:pt x="3167" y="8972"/>
                </a:cubicBezTo>
                <a:cubicBezTo>
                  <a:pt x="2821" y="8972"/>
                  <a:pt x="2537" y="8688"/>
                  <a:pt x="2537" y="8323"/>
                </a:cubicBezTo>
                <a:lnTo>
                  <a:pt x="2537" y="7023"/>
                </a:lnTo>
                <a:cubicBezTo>
                  <a:pt x="2537" y="6678"/>
                  <a:pt x="2821" y="6394"/>
                  <a:pt x="3167" y="6394"/>
                </a:cubicBezTo>
                <a:close/>
                <a:moveTo>
                  <a:pt x="10819" y="6394"/>
                </a:moveTo>
                <a:cubicBezTo>
                  <a:pt x="11164" y="6394"/>
                  <a:pt x="11448" y="6678"/>
                  <a:pt x="11448" y="7023"/>
                </a:cubicBezTo>
                <a:lnTo>
                  <a:pt x="11448" y="8323"/>
                </a:lnTo>
                <a:cubicBezTo>
                  <a:pt x="11448" y="8688"/>
                  <a:pt x="11164" y="8972"/>
                  <a:pt x="10819" y="8972"/>
                </a:cubicBezTo>
                <a:cubicBezTo>
                  <a:pt x="10474" y="8972"/>
                  <a:pt x="10190" y="8688"/>
                  <a:pt x="10190" y="8323"/>
                </a:cubicBezTo>
                <a:lnTo>
                  <a:pt x="10190" y="7023"/>
                </a:lnTo>
                <a:cubicBezTo>
                  <a:pt x="10190" y="6678"/>
                  <a:pt x="10474" y="6394"/>
                  <a:pt x="10819" y="6394"/>
                </a:cubicBezTo>
                <a:close/>
                <a:moveTo>
                  <a:pt x="18471" y="6394"/>
                </a:moveTo>
                <a:cubicBezTo>
                  <a:pt x="18816" y="6394"/>
                  <a:pt x="19100" y="6678"/>
                  <a:pt x="19100" y="7023"/>
                </a:cubicBezTo>
                <a:lnTo>
                  <a:pt x="19100" y="8323"/>
                </a:lnTo>
                <a:cubicBezTo>
                  <a:pt x="19100" y="8688"/>
                  <a:pt x="18816" y="8972"/>
                  <a:pt x="18471" y="8972"/>
                </a:cubicBezTo>
                <a:cubicBezTo>
                  <a:pt x="18126" y="8972"/>
                  <a:pt x="17842" y="8688"/>
                  <a:pt x="17842" y="8323"/>
                </a:cubicBezTo>
                <a:lnTo>
                  <a:pt x="17842" y="7023"/>
                </a:lnTo>
                <a:cubicBezTo>
                  <a:pt x="17842" y="6678"/>
                  <a:pt x="18126" y="6394"/>
                  <a:pt x="18471" y="6394"/>
                </a:cubicBezTo>
                <a:close/>
                <a:moveTo>
                  <a:pt x="3167" y="10230"/>
                </a:moveTo>
                <a:cubicBezTo>
                  <a:pt x="3512" y="10230"/>
                  <a:pt x="3796" y="10515"/>
                  <a:pt x="3796" y="10860"/>
                </a:cubicBezTo>
                <a:cubicBezTo>
                  <a:pt x="3796" y="11225"/>
                  <a:pt x="3512" y="11509"/>
                  <a:pt x="3167" y="11509"/>
                </a:cubicBezTo>
                <a:cubicBezTo>
                  <a:pt x="2821" y="11509"/>
                  <a:pt x="2537" y="11225"/>
                  <a:pt x="2537" y="10860"/>
                </a:cubicBezTo>
                <a:cubicBezTo>
                  <a:pt x="2537" y="10515"/>
                  <a:pt x="2821" y="10230"/>
                  <a:pt x="3167" y="10230"/>
                </a:cubicBezTo>
                <a:close/>
                <a:moveTo>
                  <a:pt x="10819" y="10230"/>
                </a:moveTo>
                <a:cubicBezTo>
                  <a:pt x="11164" y="10230"/>
                  <a:pt x="11448" y="10515"/>
                  <a:pt x="11448" y="10860"/>
                </a:cubicBezTo>
                <a:cubicBezTo>
                  <a:pt x="11448" y="11225"/>
                  <a:pt x="11164" y="11509"/>
                  <a:pt x="10819" y="11509"/>
                </a:cubicBezTo>
                <a:cubicBezTo>
                  <a:pt x="10474" y="11509"/>
                  <a:pt x="10190" y="11225"/>
                  <a:pt x="10190" y="10860"/>
                </a:cubicBezTo>
                <a:cubicBezTo>
                  <a:pt x="10190" y="10515"/>
                  <a:pt x="10474" y="10230"/>
                  <a:pt x="10819" y="10230"/>
                </a:cubicBezTo>
                <a:close/>
                <a:moveTo>
                  <a:pt x="18471" y="10230"/>
                </a:moveTo>
                <a:cubicBezTo>
                  <a:pt x="18816" y="10230"/>
                  <a:pt x="19100" y="10515"/>
                  <a:pt x="19100" y="10860"/>
                </a:cubicBezTo>
                <a:cubicBezTo>
                  <a:pt x="19100" y="11225"/>
                  <a:pt x="18816" y="11509"/>
                  <a:pt x="18471" y="11509"/>
                </a:cubicBezTo>
                <a:cubicBezTo>
                  <a:pt x="18126" y="11509"/>
                  <a:pt x="17842" y="11225"/>
                  <a:pt x="17842" y="10860"/>
                </a:cubicBezTo>
                <a:cubicBezTo>
                  <a:pt x="17842" y="10515"/>
                  <a:pt x="18126" y="10230"/>
                  <a:pt x="18471" y="10230"/>
                </a:cubicBezTo>
                <a:close/>
                <a:moveTo>
                  <a:pt x="7652" y="7653"/>
                </a:moveTo>
                <a:lnTo>
                  <a:pt x="7652" y="12544"/>
                </a:lnTo>
                <a:cubicBezTo>
                  <a:pt x="7652" y="13356"/>
                  <a:pt x="8322" y="14046"/>
                  <a:pt x="9134" y="14046"/>
                </a:cubicBezTo>
                <a:lnTo>
                  <a:pt x="10190" y="14046"/>
                </a:lnTo>
                <a:lnTo>
                  <a:pt x="10190" y="17964"/>
                </a:lnTo>
                <a:cubicBezTo>
                  <a:pt x="9641" y="18147"/>
                  <a:pt x="9215" y="18573"/>
                  <a:pt x="9033" y="19121"/>
                </a:cubicBezTo>
                <a:lnTo>
                  <a:pt x="4953" y="19121"/>
                </a:lnTo>
                <a:cubicBezTo>
                  <a:pt x="4770" y="18573"/>
                  <a:pt x="4344" y="18147"/>
                  <a:pt x="3796" y="17964"/>
                </a:cubicBezTo>
                <a:lnTo>
                  <a:pt x="3796" y="14046"/>
                </a:lnTo>
                <a:lnTo>
                  <a:pt x="4831" y="14046"/>
                </a:lnTo>
                <a:cubicBezTo>
                  <a:pt x="5663" y="14046"/>
                  <a:pt x="6333" y="13356"/>
                  <a:pt x="6333" y="12544"/>
                </a:cubicBezTo>
                <a:lnTo>
                  <a:pt x="6333" y="7653"/>
                </a:lnTo>
                <a:close/>
                <a:moveTo>
                  <a:pt x="15305" y="7653"/>
                </a:moveTo>
                <a:lnTo>
                  <a:pt x="15305" y="12544"/>
                </a:lnTo>
                <a:cubicBezTo>
                  <a:pt x="15305" y="13356"/>
                  <a:pt x="15974" y="14046"/>
                  <a:pt x="16786" y="14046"/>
                </a:cubicBezTo>
                <a:lnTo>
                  <a:pt x="17842" y="14046"/>
                </a:lnTo>
                <a:lnTo>
                  <a:pt x="17842" y="17964"/>
                </a:lnTo>
                <a:cubicBezTo>
                  <a:pt x="17294" y="18147"/>
                  <a:pt x="16867" y="18573"/>
                  <a:pt x="16685" y="19121"/>
                </a:cubicBezTo>
                <a:lnTo>
                  <a:pt x="12605" y="19121"/>
                </a:lnTo>
                <a:cubicBezTo>
                  <a:pt x="12422" y="18573"/>
                  <a:pt x="11996" y="18147"/>
                  <a:pt x="11448" y="17964"/>
                </a:cubicBezTo>
                <a:lnTo>
                  <a:pt x="11448" y="14046"/>
                </a:lnTo>
                <a:lnTo>
                  <a:pt x="12483" y="14046"/>
                </a:lnTo>
                <a:cubicBezTo>
                  <a:pt x="13315" y="14046"/>
                  <a:pt x="13985" y="13356"/>
                  <a:pt x="13985" y="12544"/>
                </a:cubicBezTo>
                <a:lnTo>
                  <a:pt x="13985" y="7653"/>
                </a:lnTo>
                <a:close/>
                <a:moveTo>
                  <a:pt x="1482" y="0"/>
                </a:moveTo>
                <a:cubicBezTo>
                  <a:pt x="670" y="0"/>
                  <a:pt x="0" y="670"/>
                  <a:pt x="0" y="1503"/>
                </a:cubicBezTo>
                <a:lnTo>
                  <a:pt x="0" y="12544"/>
                </a:lnTo>
                <a:cubicBezTo>
                  <a:pt x="0" y="13356"/>
                  <a:pt x="670" y="14046"/>
                  <a:pt x="1482" y="14046"/>
                </a:cubicBezTo>
                <a:lnTo>
                  <a:pt x="2537" y="14046"/>
                </a:lnTo>
                <a:lnTo>
                  <a:pt x="2537" y="17964"/>
                </a:lnTo>
                <a:cubicBezTo>
                  <a:pt x="1786" y="18228"/>
                  <a:pt x="1259" y="18938"/>
                  <a:pt x="1259" y="19750"/>
                </a:cubicBezTo>
                <a:cubicBezTo>
                  <a:pt x="1259" y="20806"/>
                  <a:pt x="2111" y="21658"/>
                  <a:pt x="3167" y="21658"/>
                </a:cubicBezTo>
                <a:cubicBezTo>
                  <a:pt x="3999" y="21658"/>
                  <a:pt x="4689" y="21130"/>
                  <a:pt x="4953" y="20400"/>
                </a:cubicBezTo>
                <a:lnTo>
                  <a:pt x="9033" y="20400"/>
                </a:lnTo>
                <a:cubicBezTo>
                  <a:pt x="9276" y="21130"/>
                  <a:pt x="9987" y="21658"/>
                  <a:pt x="10819" y="21658"/>
                </a:cubicBezTo>
                <a:cubicBezTo>
                  <a:pt x="11651" y="21658"/>
                  <a:pt x="12341" y="21130"/>
                  <a:pt x="12605" y="20400"/>
                </a:cubicBezTo>
                <a:lnTo>
                  <a:pt x="16685" y="20400"/>
                </a:lnTo>
                <a:cubicBezTo>
                  <a:pt x="16949" y="21130"/>
                  <a:pt x="17639" y="21658"/>
                  <a:pt x="18471" y="21658"/>
                </a:cubicBezTo>
                <a:cubicBezTo>
                  <a:pt x="19526" y="21658"/>
                  <a:pt x="20379" y="20806"/>
                  <a:pt x="20379" y="19750"/>
                </a:cubicBezTo>
                <a:cubicBezTo>
                  <a:pt x="20379" y="18938"/>
                  <a:pt x="19851" y="18228"/>
                  <a:pt x="19100" y="17964"/>
                </a:cubicBezTo>
                <a:lnTo>
                  <a:pt x="19100" y="14046"/>
                </a:lnTo>
                <a:lnTo>
                  <a:pt x="20156" y="14046"/>
                </a:lnTo>
                <a:cubicBezTo>
                  <a:pt x="20968" y="14046"/>
                  <a:pt x="21637" y="13356"/>
                  <a:pt x="21637" y="12544"/>
                </a:cubicBezTo>
                <a:lnTo>
                  <a:pt x="21637" y="1503"/>
                </a:lnTo>
                <a:cubicBezTo>
                  <a:pt x="21637" y="670"/>
                  <a:pt x="20968" y="0"/>
                  <a:pt x="20156" y="0"/>
                </a:cubicBezTo>
                <a:lnTo>
                  <a:pt x="16786" y="0"/>
                </a:lnTo>
                <a:cubicBezTo>
                  <a:pt x="15974" y="0"/>
                  <a:pt x="15305" y="670"/>
                  <a:pt x="15305" y="1503"/>
                </a:cubicBezTo>
                <a:lnTo>
                  <a:pt x="15305" y="6394"/>
                </a:lnTo>
                <a:lnTo>
                  <a:pt x="13985" y="6394"/>
                </a:lnTo>
                <a:lnTo>
                  <a:pt x="13985" y="1503"/>
                </a:lnTo>
                <a:cubicBezTo>
                  <a:pt x="13985" y="670"/>
                  <a:pt x="13315" y="0"/>
                  <a:pt x="12483" y="0"/>
                </a:cubicBezTo>
                <a:lnTo>
                  <a:pt x="9134" y="0"/>
                </a:lnTo>
                <a:cubicBezTo>
                  <a:pt x="8322" y="0"/>
                  <a:pt x="7652" y="670"/>
                  <a:pt x="7652" y="1503"/>
                </a:cubicBezTo>
                <a:lnTo>
                  <a:pt x="7652" y="6394"/>
                </a:lnTo>
                <a:lnTo>
                  <a:pt x="6333" y="6394"/>
                </a:lnTo>
                <a:lnTo>
                  <a:pt x="6333" y="1503"/>
                </a:lnTo>
                <a:cubicBezTo>
                  <a:pt x="6333" y="670"/>
                  <a:pt x="5663" y="0"/>
                  <a:pt x="483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28" name="Google Shape;1528;p55"/>
          <p:cNvGrpSpPr/>
          <p:nvPr/>
        </p:nvGrpSpPr>
        <p:grpSpPr>
          <a:xfrm>
            <a:off x="4394026" y="2652401"/>
            <a:ext cx="439994" cy="438880"/>
            <a:chOff x="1926899" y="1770972"/>
            <a:chExt cx="438941" cy="437829"/>
          </a:xfrm>
        </p:grpSpPr>
        <p:sp>
          <p:nvSpPr>
            <p:cNvPr id="1529" name="Google Shape;1529;p55"/>
            <p:cNvSpPr/>
            <p:nvPr/>
          </p:nvSpPr>
          <p:spPr>
            <a:xfrm>
              <a:off x="1926899" y="1770972"/>
              <a:ext cx="244096" cy="243672"/>
            </a:xfrm>
            <a:custGeom>
              <a:avLst/>
              <a:gdLst/>
              <a:ahLst/>
              <a:cxnLst/>
              <a:rect l="l" t="t" r="r" b="b"/>
              <a:pathLst>
                <a:path w="12078" h="12057" extrusionOk="0">
                  <a:moveTo>
                    <a:pt x="6028" y="4100"/>
                  </a:moveTo>
                  <a:cubicBezTo>
                    <a:pt x="7104" y="4100"/>
                    <a:pt x="7957" y="4973"/>
                    <a:pt x="7957" y="6028"/>
                  </a:cubicBezTo>
                  <a:cubicBezTo>
                    <a:pt x="7957" y="7084"/>
                    <a:pt x="7104" y="7936"/>
                    <a:pt x="6028" y="7936"/>
                  </a:cubicBezTo>
                  <a:cubicBezTo>
                    <a:pt x="4973" y="7936"/>
                    <a:pt x="4121" y="7084"/>
                    <a:pt x="4121" y="6028"/>
                  </a:cubicBezTo>
                  <a:cubicBezTo>
                    <a:pt x="4121" y="4973"/>
                    <a:pt x="4973" y="4100"/>
                    <a:pt x="6028" y="4100"/>
                  </a:cubicBezTo>
                  <a:close/>
                  <a:moveTo>
                    <a:pt x="5034" y="0"/>
                  </a:moveTo>
                  <a:cubicBezTo>
                    <a:pt x="4709" y="0"/>
                    <a:pt x="4425" y="244"/>
                    <a:pt x="4384" y="568"/>
                  </a:cubicBezTo>
                  <a:lnTo>
                    <a:pt x="4263" y="1766"/>
                  </a:lnTo>
                  <a:lnTo>
                    <a:pt x="3309" y="1015"/>
                  </a:lnTo>
                  <a:cubicBezTo>
                    <a:pt x="3196" y="921"/>
                    <a:pt x="3056" y="875"/>
                    <a:pt x="2915" y="875"/>
                  </a:cubicBezTo>
                  <a:cubicBezTo>
                    <a:pt x="2752" y="875"/>
                    <a:pt x="2587" y="936"/>
                    <a:pt x="2456" y="1055"/>
                  </a:cubicBezTo>
                  <a:lnTo>
                    <a:pt x="1035" y="2497"/>
                  </a:lnTo>
                  <a:cubicBezTo>
                    <a:pt x="812" y="2720"/>
                    <a:pt x="792" y="3085"/>
                    <a:pt x="995" y="3329"/>
                  </a:cubicBezTo>
                  <a:lnTo>
                    <a:pt x="1746" y="4263"/>
                  </a:lnTo>
                  <a:lnTo>
                    <a:pt x="548" y="4384"/>
                  </a:lnTo>
                  <a:cubicBezTo>
                    <a:pt x="244" y="4425"/>
                    <a:pt x="0" y="4689"/>
                    <a:pt x="0" y="5014"/>
                  </a:cubicBezTo>
                  <a:lnTo>
                    <a:pt x="0" y="7023"/>
                  </a:lnTo>
                  <a:cubicBezTo>
                    <a:pt x="0" y="7348"/>
                    <a:pt x="244" y="7632"/>
                    <a:pt x="548" y="7673"/>
                  </a:cubicBezTo>
                  <a:lnTo>
                    <a:pt x="1766" y="7794"/>
                  </a:lnTo>
                  <a:lnTo>
                    <a:pt x="1015" y="8748"/>
                  </a:lnTo>
                  <a:cubicBezTo>
                    <a:pt x="812" y="8992"/>
                    <a:pt x="832" y="9357"/>
                    <a:pt x="1056" y="9580"/>
                  </a:cubicBezTo>
                  <a:lnTo>
                    <a:pt x="2497" y="11001"/>
                  </a:lnTo>
                  <a:cubicBezTo>
                    <a:pt x="2616" y="11121"/>
                    <a:pt x="2777" y="11182"/>
                    <a:pt x="2937" y="11182"/>
                  </a:cubicBezTo>
                  <a:cubicBezTo>
                    <a:pt x="3076" y="11182"/>
                    <a:pt x="3216" y="11136"/>
                    <a:pt x="3329" y="11042"/>
                  </a:cubicBezTo>
                  <a:lnTo>
                    <a:pt x="4263" y="10311"/>
                  </a:lnTo>
                  <a:lnTo>
                    <a:pt x="4384" y="11488"/>
                  </a:lnTo>
                  <a:cubicBezTo>
                    <a:pt x="4425" y="11813"/>
                    <a:pt x="4709" y="12057"/>
                    <a:pt x="5034" y="12057"/>
                  </a:cubicBezTo>
                  <a:lnTo>
                    <a:pt x="7043" y="12057"/>
                  </a:lnTo>
                  <a:cubicBezTo>
                    <a:pt x="7368" y="12057"/>
                    <a:pt x="7652" y="11813"/>
                    <a:pt x="7673" y="11488"/>
                  </a:cubicBezTo>
                  <a:lnTo>
                    <a:pt x="7815" y="10291"/>
                  </a:lnTo>
                  <a:lnTo>
                    <a:pt x="8769" y="11042"/>
                  </a:lnTo>
                  <a:cubicBezTo>
                    <a:pt x="8879" y="11134"/>
                    <a:pt x="9015" y="11180"/>
                    <a:pt x="9152" y="11180"/>
                  </a:cubicBezTo>
                  <a:cubicBezTo>
                    <a:pt x="9315" y="11180"/>
                    <a:pt x="9479" y="11114"/>
                    <a:pt x="9601" y="10981"/>
                  </a:cubicBezTo>
                  <a:lnTo>
                    <a:pt x="11042" y="9560"/>
                  </a:lnTo>
                  <a:cubicBezTo>
                    <a:pt x="11265" y="9337"/>
                    <a:pt x="11286" y="8972"/>
                    <a:pt x="11083" y="8708"/>
                  </a:cubicBezTo>
                  <a:lnTo>
                    <a:pt x="10332" y="7794"/>
                  </a:lnTo>
                  <a:lnTo>
                    <a:pt x="11509" y="7673"/>
                  </a:lnTo>
                  <a:cubicBezTo>
                    <a:pt x="11834" y="7632"/>
                    <a:pt x="12077" y="7348"/>
                    <a:pt x="12077" y="7023"/>
                  </a:cubicBezTo>
                  <a:lnTo>
                    <a:pt x="12077" y="5014"/>
                  </a:lnTo>
                  <a:cubicBezTo>
                    <a:pt x="12077" y="4689"/>
                    <a:pt x="11834" y="4425"/>
                    <a:pt x="11509" y="4384"/>
                  </a:cubicBezTo>
                  <a:lnTo>
                    <a:pt x="10311" y="4263"/>
                  </a:lnTo>
                  <a:lnTo>
                    <a:pt x="11062" y="3309"/>
                  </a:lnTo>
                  <a:cubicBezTo>
                    <a:pt x="11265" y="3065"/>
                    <a:pt x="11245" y="2700"/>
                    <a:pt x="11022" y="2476"/>
                  </a:cubicBezTo>
                  <a:lnTo>
                    <a:pt x="9581" y="1055"/>
                  </a:lnTo>
                  <a:cubicBezTo>
                    <a:pt x="9459" y="923"/>
                    <a:pt x="9295" y="856"/>
                    <a:pt x="9128" y="856"/>
                  </a:cubicBezTo>
                  <a:cubicBezTo>
                    <a:pt x="8989" y="856"/>
                    <a:pt x="8848" y="902"/>
                    <a:pt x="8728" y="995"/>
                  </a:cubicBezTo>
                  <a:lnTo>
                    <a:pt x="7815" y="1746"/>
                  </a:lnTo>
                  <a:lnTo>
                    <a:pt x="7673" y="568"/>
                  </a:lnTo>
                  <a:cubicBezTo>
                    <a:pt x="7652" y="244"/>
                    <a:pt x="7368" y="0"/>
                    <a:pt x="7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55"/>
            <p:cNvSpPr/>
            <p:nvPr/>
          </p:nvSpPr>
          <p:spPr>
            <a:xfrm>
              <a:off x="2121339" y="1968141"/>
              <a:ext cx="244501" cy="240661"/>
            </a:xfrm>
            <a:custGeom>
              <a:avLst/>
              <a:gdLst/>
              <a:ahLst/>
              <a:cxnLst/>
              <a:rect l="l" t="t" r="r" b="b"/>
              <a:pathLst>
                <a:path w="12098" h="11908" extrusionOk="0">
                  <a:moveTo>
                    <a:pt x="6048" y="4042"/>
                  </a:moveTo>
                  <a:cubicBezTo>
                    <a:pt x="6797" y="4042"/>
                    <a:pt x="7508" y="4488"/>
                    <a:pt x="7815" y="5224"/>
                  </a:cubicBezTo>
                  <a:cubicBezTo>
                    <a:pt x="8221" y="6198"/>
                    <a:pt x="7754" y="7294"/>
                    <a:pt x="6780" y="7700"/>
                  </a:cubicBezTo>
                  <a:cubicBezTo>
                    <a:pt x="6541" y="7801"/>
                    <a:pt x="6291" y="7850"/>
                    <a:pt x="6044" y="7850"/>
                  </a:cubicBezTo>
                  <a:cubicBezTo>
                    <a:pt x="5303" y="7850"/>
                    <a:pt x="4587" y="7416"/>
                    <a:pt x="4283" y="6685"/>
                  </a:cubicBezTo>
                  <a:cubicBezTo>
                    <a:pt x="3877" y="5711"/>
                    <a:pt x="4344" y="4594"/>
                    <a:pt x="5318" y="4188"/>
                  </a:cubicBezTo>
                  <a:cubicBezTo>
                    <a:pt x="5557" y="4089"/>
                    <a:pt x="5804" y="4042"/>
                    <a:pt x="6048" y="4042"/>
                  </a:cubicBezTo>
                  <a:close/>
                  <a:moveTo>
                    <a:pt x="7146" y="1"/>
                  </a:moveTo>
                  <a:cubicBezTo>
                    <a:pt x="6918" y="1"/>
                    <a:pt x="6702" y="122"/>
                    <a:pt x="6597" y="332"/>
                  </a:cubicBezTo>
                  <a:lnTo>
                    <a:pt x="6029" y="1347"/>
                  </a:lnTo>
                  <a:lnTo>
                    <a:pt x="5460" y="332"/>
                  </a:lnTo>
                  <a:cubicBezTo>
                    <a:pt x="5358" y="127"/>
                    <a:pt x="5150" y="17"/>
                    <a:pt x="4928" y="17"/>
                  </a:cubicBezTo>
                  <a:cubicBezTo>
                    <a:pt x="4842" y="17"/>
                    <a:pt x="4754" y="34"/>
                    <a:pt x="4669" y="68"/>
                  </a:cubicBezTo>
                  <a:lnTo>
                    <a:pt x="2822" y="819"/>
                  </a:lnTo>
                  <a:cubicBezTo>
                    <a:pt x="2517" y="961"/>
                    <a:pt x="2355" y="1286"/>
                    <a:pt x="2456" y="1590"/>
                  </a:cubicBezTo>
                  <a:lnTo>
                    <a:pt x="2781" y="2727"/>
                  </a:lnTo>
                  <a:lnTo>
                    <a:pt x="2781" y="2727"/>
                  </a:lnTo>
                  <a:lnTo>
                    <a:pt x="1644" y="2402"/>
                  </a:lnTo>
                  <a:cubicBezTo>
                    <a:pt x="1587" y="2387"/>
                    <a:pt x="1530" y="2380"/>
                    <a:pt x="1473" y="2380"/>
                  </a:cubicBezTo>
                  <a:cubicBezTo>
                    <a:pt x="1226" y="2380"/>
                    <a:pt x="992" y="2520"/>
                    <a:pt x="893" y="2768"/>
                  </a:cubicBezTo>
                  <a:lnTo>
                    <a:pt x="122" y="4615"/>
                  </a:lnTo>
                  <a:cubicBezTo>
                    <a:pt x="0" y="4919"/>
                    <a:pt x="122" y="5264"/>
                    <a:pt x="406" y="5406"/>
                  </a:cubicBezTo>
                  <a:lnTo>
                    <a:pt x="1441" y="5975"/>
                  </a:lnTo>
                  <a:lnTo>
                    <a:pt x="406" y="6523"/>
                  </a:lnTo>
                  <a:cubicBezTo>
                    <a:pt x="122" y="6685"/>
                    <a:pt x="20" y="7030"/>
                    <a:pt x="142" y="7335"/>
                  </a:cubicBezTo>
                  <a:lnTo>
                    <a:pt x="914" y="9161"/>
                  </a:lnTo>
                  <a:cubicBezTo>
                    <a:pt x="1011" y="9404"/>
                    <a:pt x="1237" y="9557"/>
                    <a:pt x="1480" y="9557"/>
                  </a:cubicBezTo>
                  <a:cubicBezTo>
                    <a:pt x="1541" y="9557"/>
                    <a:pt x="1603" y="9547"/>
                    <a:pt x="1665" y="9527"/>
                  </a:cubicBezTo>
                  <a:lnTo>
                    <a:pt x="2801" y="9202"/>
                  </a:lnTo>
                  <a:lnTo>
                    <a:pt x="2476" y="10339"/>
                  </a:lnTo>
                  <a:cubicBezTo>
                    <a:pt x="2395" y="10643"/>
                    <a:pt x="2558" y="10968"/>
                    <a:pt x="2862" y="11090"/>
                  </a:cubicBezTo>
                  <a:lnTo>
                    <a:pt x="4709" y="11861"/>
                  </a:lnTo>
                  <a:cubicBezTo>
                    <a:pt x="4789" y="11893"/>
                    <a:pt x="4871" y="11908"/>
                    <a:pt x="4952" y="11908"/>
                  </a:cubicBezTo>
                  <a:cubicBezTo>
                    <a:pt x="5180" y="11908"/>
                    <a:pt x="5396" y="11787"/>
                    <a:pt x="5501" y="11577"/>
                  </a:cubicBezTo>
                  <a:lnTo>
                    <a:pt x="6069" y="10542"/>
                  </a:lnTo>
                  <a:lnTo>
                    <a:pt x="6637" y="11556"/>
                  </a:lnTo>
                  <a:cubicBezTo>
                    <a:pt x="6742" y="11766"/>
                    <a:pt x="6958" y="11888"/>
                    <a:pt x="7186" y="11888"/>
                  </a:cubicBezTo>
                  <a:cubicBezTo>
                    <a:pt x="7267" y="11888"/>
                    <a:pt x="7350" y="11872"/>
                    <a:pt x="7429" y="11841"/>
                  </a:cubicBezTo>
                  <a:lnTo>
                    <a:pt x="9276" y="11069"/>
                  </a:lnTo>
                  <a:cubicBezTo>
                    <a:pt x="9581" y="10948"/>
                    <a:pt x="9743" y="10623"/>
                    <a:pt x="9642" y="10318"/>
                  </a:cubicBezTo>
                  <a:lnTo>
                    <a:pt x="9317" y="9182"/>
                  </a:lnTo>
                  <a:lnTo>
                    <a:pt x="10453" y="9506"/>
                  </a:lnTo>
                  <a:cubicBezTo>
                    <a:pt x="10507" y="9521"/>
                    <a:pt x="10561" y="9527"/>
                    <a:pt x="10615" y="9527"/>
                  </a:cubicBezTo>
                  <a:cubicBezTo>
                    <a:pt x="10871" y="9527"/>
                    <a:pt x="11124" y="9376"/>
                    <a:pt x="11225" y="9141"/>
                  </a:cubicBezTo>
                  <a:lnTo>
                    <a:pt x="11976" y="7294"/>
                  </a:lnTo>
                  <a:cubicBezTo>
                    <a:pt x="12098" y="6990"/>
                    <a:pt x="11976" y="6644"/>
                    <a:pt x="11692" y="6482"/>
                  </a:cubicBezTo>
                  <a:lnTo>
                    <a:pt x="10677" y="5934"/>
                  </a:lnTo>
                  <a:lnTo>
                    <a:pt x="11692" y="5366"/>
                  </a:lnTo>
                  <a:cubicBezTo>
                    <a:pt x="11976" y="5224"/>
                    <a:pt x="12098" y="4879"/>
                    <a:pt x="11955" y="4574"/>
                  </a:cubicBezTo>
                  <a:lnTo>
                    <a:pt x="11184" y="2727"/>
                  </a:lnTo>
                  <a:cubicBezTo>
                    <a:pt x="11084" y="2492"/>
                    <a:pt x="10845" y="2341"/>
                    <a:pt x="10593" y="2341"/>
                  </a:cubicBezTo>
                  <a:cubicBezTo>
                    <a:pt x="10540" y="2341"/>
                    <a:pt x="10486" y="2348"/>
                    <a:pt x="10433" y="2362"/>
                  </a:cubicBezTo>
                  <a:lnTo>
                    <a:pt x="9296" y="2707"/>
                  </a:lnTo>
                  <a:lnTo>
                    <a:pt x="9621" y="1570"/>
                  </a:lnTo>
                  <a:cubicBezTo>
                    <a:pt x="9702" y="1245"/>
                    <a:pt x="9540" y="921"/>
                    <a:pt x="9236" y="799"/>
                  </a:cubicBezTo>
                  <a:lnTo>
                    <a:pt x="7389" y="48"/>
                  </a:lnTo>
                  <a:cubicBezTo>
                    <a:pt x="7309" y="16"/>
                    <a:pt x="7227" y="1"/>
                    <a:pt x="71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55"/>
            <p:cNvSpPr/>
            <p:nvPr/>
          </p:nvSpPr>
          <p:spPr>
            <a:xfrm>
              <a:off x="2195591" y="1809573"/>
              <a:ext cx="110771" cy="125908"/>
            </a:xfrm>
            <a:custGeom>
              <a:avLst/>
              <a:gdLst/>
              <a:ahLst/>
              <a:cxnLst/>
              <a:rect l="l" t="t" r="r" b="b"/>
              <a:pathLst>
                <a:path w="5481" h="6230" extrusionOk="0">
                  <a:moveTo>
                    <a:pt x="1654" y="0"/>
                  </a:moveTo>
                  <a:cubicBezTo>
                    <a:pt x="1455" y="0"/>
                    <a:pt x="1259" y="90"/>
                    <a:pt x="1137" y="262"/>
                  </a:cubicBezTo>
                  <a:lnTo>
                    <a:pt x="183" y="1541"/>
                  </a:lnTo>
                  <a:cubicBezTo>
                    <a:pt x="0" y="1784"/>
                    <a:pt x="20" y="2129"/>
                    <a:pt x="244" y="2353"/>
                  </a:cubicBezTo>
                  <a:lnTo>
                    <a:pt x="1279" y="3388"/>
                  </a:lnTo>
                  <a:cubicBezTo>
                    <a:pt x="1411" y="3520"/>
                    <a:pt x="1578" y="3586"/>
                    <a:pt x="1743" y="3586"/>
                  </a:cubicBezTo>
                  <a:cubicBezTo>
                    <a:pt x="1908" y="3586"/>
                    <a:pt x="2070" y="3520"/>
                    <a:pt x="2192" y="3388"/>
                  </a:cubicBezTo>
                  <a:cubicBezTo>
                    <a:pt x="2436" y="3144"/>
                    <a:pt x="2436" y="2738"/>
                    <a:pt x="2192" y="2495"/>
                  </a:cubicBezTo>
                  <a:lnTo>
                    <a:pt x="2070" y="2393"/>
                  </a:lnTo>
                  <a:lnTo>
                    <a:pt x="2070" y="2393"/>
                  </a:lnTo>
                  <a:cubicBezTo>
                    <a:pt x="2517" y="2454"/>
                    <a:pt x="2943" y="2677"/>
                    <a:pt x="3288" y="3002"/>
                  </a:cubicBezTo>
                  <a:cubicBezTo>
                    <a:pt x="3917" y="3631"/>
                    <a:pt x="4100" y="4545"/>
                    <a:pt x="3796" y="5357"/>
                  </a:cubicBezTo>
                  <a:cubicBezTo>
                    <a:pt x="3674" y="5681"/>
                    <a:pt x="3836" y="6047"/>
                    <a:pt x="4161" y="6189"/>
                  </a:cubicBezTo>
                  <a:cubicBezTo>
                    <a:pt x="4234" y="6216"/>
                    <a:pt x="4309" y="6229"/>
                    <a:pt x="4383" y="6229"/>
                  </a:cubicBezTo>
                  <a:cubicBezTo>
                    <a:pt x="4638" y="6229"/>
                    <a:pt x="4879" y="6075"/>
                    <a:pt x="4973" y="5823"/>
                  </a:cubicBezTo>
                  <a:cubicBezTo>
                    <a:pt x="5480" y="4524"/>
                    <a:pt x="5156" y="3083"/>
                    <a:pt x="4181" y="2109"/>
                  </a:cubicBezTo>
                  <a:cubicBezTo>
                    <a:pt x="3613" y="1541"/>
                    <a:pt x="2862" y="1196"/>
                    <a:pt x="2091" y="1114"/>
                  </a:cubicBezTo>
                  <a:lnTo>
                    <a:pt x="2152" y="1013"/>
                  </a:lnTo>
                  <a:cubicBezTo>
                    <a:pt x="2375" y="729"/>
                    <a:pt x="2314" y="323"/>
                    <a:pt x="2030" y="120"/>
                  </a:cubicBezTo>
                  <a:cubicBezTo>
                    <a:pt x="1917" y="39"/>
                    <a:pt x="1785" y="0"/>
                    <a:pt x="16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55"/>
            <p:cNvSpPr/>
            <p:nvPr/>
          </p:nvSpPr>
          <p:spPr>
            <a:xfrm>
              <a:off x="1988418" y="2037603"/>
              <a:ext cx="110791" cy="125827"/>
            </a:xfrm>
            <a:custGeom>
              <a:avLst/>
              <a:gdLst/>
              <a:ahLst/>
              <a:cxnLst/>
              <a:rect l="l" t="t" r="r" b="b"/>
              <a:pathLst>
                <a:path w="5482" h="6226" extrusionOk="0">
                  <a:moveTo>
                    <a:pt x="1087" y="1"/>
                  </a:moveTo>
                  <a:cubicBezTo>
                    <a:pt x="823" y="1"/>
                    <a:pt x="582" y="155"/>
                    <a:pt x="488" y="406"/>
                  </a:cubicBezTo>
                  <a:cubicBezTo>
                    <a:pt x="1" y="1685"/>
                    <a:pt x="305" y="3147"/>
                    <a:pt x="1279" y="4101"/>
                  </a:cubicBezTo>
                  <a:cubicBezTo>
                    <a:pt x="1868" y="4689"/>
                    <a:pt x="2619" y="5034"/>
                    <a:pt x="3390" y="5115"/>
                  </a:cubicBezTo>
                  <a:lnTo>
                    <a:pt x="3309" y="5217"/>
                  </a:lnTo>
                  <a:cubicBezTo>
                    <a:pt x="3106" y="5481"/>
                    <a:pt x="3167" y="5887"/>
                    <a:pt x="3451" y="6090"/>
                  </a:cubicBezTo>
                  <a:cubicBezTo>
                    <a:pt x="3568" y="6181"/>
                    <a:pt x="3702" y="6225"/>
                    <a:pt x="3835" y="6225"/>
                  </a:cubicBezTo>
                  <a:cubicBezTo>
                    <a:pt x="4025" y="6225"/>
                    <a:pt x="4213" y="6135"/>
                    <a:pt x="4344" y="5968"/>
                  </a:cubicBezTo>
                  <a:lnTo>
                    <a:pt x="5298" y="4689"/>
                  </a:lnTo>
                  <a:cubicBezTo>
                    <a:pt x="5481" y="4425"/>
                    <a:pt x="5441" y="4080"/>
                    <a:pt x="5238" y="3857"/>
                  </a:cubicBezTo>
                  <a:lnTo>
                    <a:pt x="4182" y="2822"/>
                  </a:lnTo>
                  <a:cubicBezTo>
                    <a:pt x="4060" y="2700"/>
                    <a:pt x="3898" y="2639"/>
                    <a:pt x="3736" y="2639"/>
                  </a:cubicBezTo>
                  <a:cubicBezTo>
                    <a:pt x="3573" y="2639"/>
                    <a:pt x="3411" y="2700"/>
                    <a:pt x="3289" y="2822"/>
                  </a:cubicBezTo>
                  <a:cubicBezTo>
                    <a:pt x="3045" y="3065"/>
                    <a:pt x="3045" y="3471"/>
                    <a:pt x="3289" y="3715"/>
                  </a:cubicBezTo>
                  <a:lnTo>
                    <a:pt x="3411" y="3837"/>
                  </a:lnTo>
                  <a:cubicBezTo>
                    <a:pt x="2944" y="3756"/>
                    <a:pt x="2518" y="3553"/>
                    <a:pt x="2193" y="3207"/>
                  </a:cubicBezTo>
                  <a:cubicBezTo>
                    <a:pt x="1564" y="2599"/>
                    <a:pt x="1361" y="1665"/>
                    <a:pt x="1685" y="853"/>
                  </a:cubicBezTo>
                  <a:cubicBezTo>
                    <a:pt x="1807" y="528"/>
                    <a:pt x="1645" y="163"/>
                    <a:pt x="1320" y="41"/>
                  </a:cubicBezTo>
                  <a:cubicBezTo>
                    <a:pt x="1242" y="14"/>
                    <a:pt x="1164" y="1"/>
                    <a:pt x="10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3" name="Google Shape;1533;p55"/>
          <p:cNvGrpSpPr/>
          <p:nvPr/>
        </p:nvGrpSpPr>
        <p:grpSpPr>
          <a:xfrm>
            <a:off x="2727804" y="2738398"/>
            <a:ext cx="438759" cy="266886"/>
            <a:chOff x="2530733" y="1257780"/>
            <a:chExt cx="437708" cy="266247"/>
          </a:xfrm>
        </p:grpSpPr>
        <p:sp>
          <p:nvSpPr>
            <p:cNvPr id="1534" name="Google Shape;1534;p55"/>
            <p:cNvSpPr/>
            <p:nvPr/>
          </p:nvSpPr>
          <p:spPr>
            <a:xfrm>
              <a:off x="2839623" y="1334497"/>
              <a:ext cx="25444" cy="59902"/>
            </a:xfrm>
            <a:custGeom>
              <a:avLst/>
              <a:gdLst/>
              <a:ahLst/>
              <a:cxnLst/>
              <a:rect l="l" t="t" r="r" b="b"/>
              <a:pathLst>
                <a:path w="1259" h="2964" extrusionOk="0">
                  <a:moveTo>
                    <a:pt x="0" y="0"/>
                  </a:moveTo>
                  <a:lnTo>
                    <a:pt x="0" y="2964"/>
                  </a:lnTo>
                  <a:lnTo>
                    <a:pt x="1259" y="2964"/>
                  </a:lnTo>
                  <a:lnTo>
                    <a:pt x="12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55"/>
            <p:cNvSpPr/>
            <p:nvPr/>
          </p:nvSpPr>
          <p:spPr>
            <a:xfrm>
              <a:off x="2530733" y="1257780"/>
              <a:ext cx="437708" cy="266247"/>
            </a:xfrm>
            <a:custGeom>
              <a:avLst/>
              <a:gdLst/>
              <a:ahLst/>
              <a:cxnLst/>
              <a:rect l="l" t="t" r="r" b="b"/>
              <a:pathLst>
                <a:path w="21658" h="13174" extrusionOk="0">
                  <a:moveTo>
                    <a:pt x="5095" y="3796"/>
                  </a:moveTo>
                  <a:lnTo>
                    <a:pt x="5095" y="6760"/>
                  </a:lnTo>
                  <a:lnTo>
                    <a:pt x="6353" y="6760"/>
                  </a:lnTo>
                  <a:lnTo>
                    <a:pt x="6353" y="3796"/>
                  </a:lnTo>
                  <a:close/>
                  <a:moveTo>
                    <a:pt x="10169" y="3796"/>
                  </a:moveTo>
                  <a:lnTo>
                    <a:pt x="10169" y="6760"/>
                  </a:lnTo>
                  <a:lnTo>
                    <a:pt x="11428" y="6760"/>
                  </a:lnTo>
                  <a:lnTo>
                    <a:pt x="11428" y="3796"/>
                  </a:lnTo>
                  <a:close/>
                  <a:moveTo>
                    <a:pt x="7003" y="2538"/>
                  </a:moveTo>
                  <a:cubicBezTo>
                    <a:pt x="7348" y="2538"/>
                    <a:pt x="7632" y="2822"/>
                    <a:pt x="7632" y="3167"/>
                  </a:cubicBezTo>
                  <a:lnTo>
                    <a:pt x="7632" y="7389"/>
                  </a:lnTo>
                  <a:cubicBezTo>
                    <a:pt x="7632" y="7754"/>
                    <a:pt x="7348" y="8039"/>
                    <a:pt x="7003" y="8039"/>
                  </a:cubicBezTo>
                  <a:lnTo>
                    <a:pt x="4466" y="8039"/>
                  </a:lnTo>
                  <a:cubicBezTo>
                    <a:pt x="4100" y="8039"/>
                    <a:pt x="3816" y="7754"/>
                    <a:pt x="3816" y="7389"/>
                  </a:cubicBezTo>
                  <a:lnTo>
                    <a:pt x="3816" y="3167"/>
                  </a:lnTo>
                  <a:cubicBezTo>
                    <a:pt x="3816" y="2822"/>
                    <a:pt x="4100" y="2538"/>
                    <a:pt x="4466" y="2538"/>
                  </a:cubicBezTo>
                  <a:close/>
                  <a:moveTo>
                    <a:pt x="12077" y="2538"/>
                  </a:moveTo>
                  <a:cubicBezTo>
                    <a:pt x="12422" y="2538"/>
                    <a:pt x="12707" y="2822"/>
                    <a:pt x="12707" y="3167"/>
                  </a:cubicBezTo>
                  <a:lnTo>
                    <a:pt x="12707" y="7389"/>
                  </a:lnTo>
                  <a:cubicBezTo>
                    <a:pt x="12707" y="7754"/>
                    <a:pt x="12422" y="8039"/>
                    <a:pt x="12077" y="8039"/>
                  </a:cubicBezTo>
                  <a:lnTo>
                    <a:pt x="9540" y="8039"/>
                  </a:lnTo>
                  <a:cubicBezTo>
                    <a:pt x="9175" y="8039"/>
                    <a:pt x="8891" y="7754"/>
                    <a:pt x="8891" y="7389"/>
                  </a:cubicBezTo>
                  <a:lnTo>
                    <a:pt x="8891" y="3167"/>
                  </a:lnTo>
                  <a:cubicBezTo>
                    <a:pt x="8891" y="2822"/>
                    <a:pt x="9175" y="2538"/>
                    <a:pt x="9540" y="2538"/>
                  </a:cubicBezTo>
                  <a:close/>
                  <a:moveTo>
                    <a:pt x="17192" y="2538"/>
                  </a:moveTo>
                  <a:cubicBezTo>
                    <a:pt x="17537" y="2538"/>
                    <a:pt x="17822" y="2822"/>
                    <a:pt x="17822" y="3167"/>
                  </a:cubicBezTo>
                  <a:lnTo>
                    <a:pt x="17822" y="7389"/>
                  </a:lnTo>
                  <a:cubicBezTo>
                    <a:pt x="17822" y="7754"/>
                    <a:pt x="17537" y="8039"/>
                    <a:pt x="17192" y="8039"/>
                  </a:cubicBezTo>
                  <a:lnTo>
                    <a:pt x="14655" y="8039"/>
                  </a:lnTo>
                  <a:cubicBezTo>
                    <a:pt x="14290" y="8039"/>
                    <a:pt x="14006" y="7754"/>
                    <a:pt x="14006" y="7389"/>
                  </a:cubicBezTo>
                  <a:lnTo>
                    <a:pt x="14006" y="3167"/>
                  </a:lnTo>
                  <a:cubicBezTo>
                    <a:pt x="14006" y="2822"/>
                    <a:pt x="14290" y="2538"/>
                    <a:pt x="14655" y="2538"/>
                  </a:cubicBezTo>
                  <a:close/>
                  <a:moveTo>
                    <a:pt x="629" y="1"/>
                  </a:moveTo>
                  <a:cubicBezTo>
                    <a:pt x="284" y="1"/>
                    <a:pt x="0" y="285"/>
                    <a:pt x="0" y="630"/>
                  </a:cubicBezTo>
                  <a:lnTo>
                    <a:pt x="0" y="4020"/>
                  </a:lnTo>
                  <a:cubicBezTo>
                    <a:pt x="0" y="4365"/>
                    <a:pt x="284" y="4649"/>
                    <a:pt x="629" y="4649"/>
                  </a:cubicBezTo>
                  <a:lnTo>
                    <a:pt x="1279" y="4649"/>
                  </a:lnTo>
                  <a:lnTo>
                    <a:pt x="1279" y="5907"/>
                  </a:lnTo>
                  <a:lnTo>
                    <a:pt x="629" y="5907"/>
                  </a:lnTo>
                  <a:cubicBezTo>
                    <a:pt x="284" y="5907"/>
                    <a:pt x="0" y="6192"/>
                    <a:pt x="0" y="6557"/>
                  </a:cubicBezTo>
                  <a:lnTo>
                    <a:pt x="0" y="12545"/>
                  </a:lnTo>
                  <a:cubicBezTo>
                    <a:pt x="0" y="12890"/>
                    <a:pt x="284" y="13174"/>
                    <a:pt x="629" y="13174"/>
                  </a:cubicBezTo>
                  <a:lnTo>
                    <a:pt x="2558" y="13174"/>
                  </a:lnTo>
                  <a:lnTo>
                    <a:pt x="2558" y="10454"/>
                  </a:lnTo>
                  <a:cubicBezTo>
                    <a:pt x="2558" y="10109"/>
                    <a:pt x="2842" y="9825"/>
                    <a:pt x="3187" y="9825"/>
                  </a:cubicBezTo>
                  <a:cubicBezTo>
                    <a:pt x="3532" y="9825"/>
                    <a:pt x="3816" y="10109"/>
                    <a:pt x="3816" y="10454"/>
                  </a:cubicBezTo>
                  <a:lnTo>
                    <a:pt x="3816" y="13174"/>
                  </a:lnTo>
                  <a:lnTo>
                    <a:pt x="5095" y="13174"/>
                  </a:lnTo>
                  <a:lnTo>
                    <a:pt x="5095" y="10454"/>
                  </a:lnTo>
                  <a:cubicBezTo>
                    <a:pt x="5095" y="10109"/>
                    <a:pt x="5379" y="9825"/>
                    <a:pt x="5724" y="9825"/>
                  </a:cubicBezTo>
                  <a:cubicBezTo>
                    <a:pt x="6069" y="9825"/>
                    <a:pt x="6353" y="10109"/>
                    <a:pt x="6353" y="10454"/>
                  </a:cubicBezTo>
                  <a:lnTo>
                    <a:pt x="6353" y="13174"/>
                  </a:lnTo>
                  <a:lnTo>
                    <a:pt x="7632" y="13174"/>
                  </a:lnTo>
                  <a:lnTo>
                    <a:pt x="7632" y="10454"/>
                  </a:lnTo>
                  <a:cubicBezTo>
                    <a:pt x="7632" y="10109"/>
                    <a:pt x="7916" y="9825"/>
                    <a:pt x="8261" y="9825"/>
                  </a:cubicBezTo>
                  <a:cubicBezTo>
                    <a:pt x="8606" y="9825"/>
                    <a:pt x="8891" y="10109"/>
                    <a:pt x="8891" y="10454"/>
                  </a:cubicBezTo>
                  <a:lnTo>
                    <a:pt x="8891" y="13174"/>
                  </a:lnTo>
                  <a:lnTo>
                    <a:pt x="10169" y="13174"/>
                  </a:lnTo>
                  <a:lnTo>
                    <a:pt x="10169" y="10454"/>
                  </a:lnTo>
                  <a:cubicBezTo>
                    <a:pt x="10169" y="10109"/>
                    <a:pt x="10453" y="9825"/>
                    <a:pt x="10799" y="9825"/>
                  </a:cubicBezTo>
                  <a:cubicBezTo>
                    <a:pt x="11144" y="9825"/>
                    <a:pt x="11428" y="10109"/>
                    <a:pt x="11428" y="10454"/>
                  </a:cubicBezTo>
                  <a:lnTo>
                    <a:pt x="11428" y="13174"/>
                  </a:lnTo>
                  <a:lnTo>
                    <a:pt x="12707" y="13174"/>
                  </a:lnTo>
                  <a:lnTo>
                    <a:pt x="12707" y="10454"/>
                  </a:lnTo>
                  <a:cubicBezTo>
                    <a:pt x="12707" y="10109"/>
                    <a:pt x="12991" y="9825"/>
                    <a:pt x="13336" y="9825"/>
                  </a:cubicBezTo>
                  <a:cubicBezTo>
                    <a:pt x="13681" y="9825"/>
                    <a:pt x="13965" y="10109"/>
                    <a:pt x="13965" y="10454"/>
                  </a:cubicBezTo>
                  <a:lnTo>
                    <a:pt x="13965" y="13174"/>
                  </a:lnTo>
                  <a:lnTo>
                    <a:pt x="15244" y="13174"/>
                  </a:lnTo>
                  <a:lnTo>
                    <a:pt x="15244" y="10454"/>
                  </a:lnTo>
                  <a:cubicBezTo>
                    <a:pt x="15244" y="10109"/>
                    <a:pt x="15528" y="9825"/>
                    <a:pt x="15873" y="9825"/>
                  </a:cubicBezTo>
                  <a:cubicBezTo>
                    <a:pt x="16218" y="9825"/>
                    <a:pt x="16502" y="10109"/>
                    <a:pt x="16502" y="10454"/>
                  </a:cubicBezTo>
                  <a:lnTo>
                    <a:pt x="16502" y="13174"/>
                  </a:lnTo>
                  <a:lnTo>
                    <a:pt x="17781" y="13174"/>
                  </a:lnTo>
                  <a:lnTo>
                    <a:pt x="17781" y="10454"/>
                  </a:lnTo>
                  <a:cubicBezTo>
                    <a:pt x="17781" y="10109"/>
                    <a:pt x="18065" y="9825"/>
                    <a:pt x="18410" y="9825"/>
                  </a:cubicBezTo>
                  <a:cubicBezTo>
                    <a:pt x="18755" y="9825"/>
                    <a:pt x="19039" y="10109"/>
                    <a:pt x="19039" y="10454"/>
                  </a:cubicBezTo>
                  <a:lnTo>
                    <a:pt x="19039" y="13174"/>
                  </a:lnTo>
                  <a:lnTo>
                    <a:pt x="21008" y="13174"/>
                  </a:lnTo>
                  <a:cubicBezTo>
                    <a:pt x="21374" y="13174"/>
                    <a:pt x="21658" y="12890"/>
                    <a:pt x="21658" y="12545"/>
                  </a:cubicBezTo>
                  <a:lnTo>
                    <a:pt x="21658" y="6557"/>
                  </a:lnTo>
                  <a:cubicBezTo>
                    <a:pt x="21658" y="6192"/>
                    <a:pt x="21374" y="5907"/>
                    <a:pt x="21008" y="5907"/>
                  </a:cubicBezTo>
                  <a:lnTo>
                    <a:pt x="20318" y="5907"/>
                  </a:lnTo>
                  <a:lnTo>
                    <a:pt x="20318" y="4649"/>
                  </a:lnTo>
                  <a:lnTo>
                    <a:pt x="21008" y="4649"/>
                  </a:lnTo>
                  <a:cubicBezTo>
                    <a:pt x="21374" y="4649"/>
                    <a:pt x="21658" y="4365"/>
                    <a:pt x="21658" y="4020"/>
                  </a:cubicBezTo>
                  <a:lnTo>
                    <a:pt x="21658" y="630"/>
                  </a:lnTo>
                  <a:cubicBezTo>
                    <a:pt x="21658" y="285"/>
                    <a:pt x="21374" y="1"/>
                    <a:pt x="210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36" name="Google Shape;1536;p55"/>
          <p:cNvSpPr/>
          <p:nvPr/>
        </p:nvSpPr>
        <p:spPr>
          <a:xfrm>
            <a:off x="8216263" y="3641900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7" name="Google Shape;1537;p55"/>
          <p:cNvSpPr/>
          <p:nvPr/>
        </p:nvSpPr>
        <p:spPr>
          <a:xfrm>
            <a:off x="795151" y="1756322"/>
            <a:ext cx="213431" cy="213401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8" name="Google Shape;1538;p55"/>
          <p:cNvSpPr/>
          <p:nvPr/>
        </p:nvSpPr>
        <p:spPr>
          <a:xfrm rot="-1685758">
            <a:off x="7430328" y="4189184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9" name="Google Shape;1539;p55"/>
          <p:cNvSpPr/>
          <p:nvPr/>
        </p:nvSpPr>
        <p:spPr>
          <a:xfrm>
            <a:off x="8216263" y="2660888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0" name="Google Shape;1540;p55"/>
          <p:cNvSpPr/>
          <p:nvPr/>
        </p:nvSpPr>
        <p:spPr>
          <a:xfrm>
            <a:off x="7733849" y="3341003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41" name="Google Shape;1541;p55"/>
          <p:cNvGrpSpPr/>
          <p:nvPr/>
        </p:nvGrpSpPr>
        <p:grpSpPr>
          <a:xfrm>
            <a:off x="7733860" y="4116127"/>
            <a:ext cx="695830" cy="243805"/>
            <a:chOff x="2271950" y="2722775"/>
            <a:chExt cx="575875" cy="201775"/>
          </a:xfrm>
        </p:grpSpPr>
        <p:sp>
          <p:nvSpPr>
            <p:cNvPr id="1542" name="Google Shape;1542;p55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55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55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55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55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7" name="Google Shape;1547;p55"/>
          <p:cNvSpPr/>
          <p:nvPr/>
        </p:nvSpPr>
        <p:spPr>
          <a:xfrm>
            <a:off x="1548426" y="1525843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8" name="Google Shape;1548;p55"/>
          <p:cNvSpPr/>
          <p:nvPr/>
        </p:nvSpPr>
        <p:spPr>
          <a:xfrm rot="-1685758">
            <a:off x="1473403" y="203170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9" name="Google Shape;1549;p55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0" name="Google Shape;1550;p55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1" name="Google Shape;1551;p55">
            <a:hlinkClick r:id="" action="ppaction://noaction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552" name="Google Shape;1552;p55">
            <a:hlinkClick r:id="" action="ppaction://noaction"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553" name="Google Shape;1553;p55">
            <a:hlinkClick r:id="" action="ppaction://noaction"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1554" name="Google Shape;1554;p55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1555" name="Google Shape;1555;p55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55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55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55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55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55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55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55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55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64" name="Google Shape;1564;p55">
            <a:hlinkClick r:id="rId3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950"/>
                            </p:stCondLst>
                            <p:childTnLst>
                              <p:par>
                                <p:cTn id="1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450"/>
                            </p:stCondLst>
                            <p:childTnLst>
                              <p:par>
                                <p:cTn id="1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0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0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0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15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650"/>
                            </p:stCondLst>
                            <p:childTnLst>
                              <p:par>
                                <p:cTn id="4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5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5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0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5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5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5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150"/>
                            </p:stCondLst>
                            <p:childTnLst>
                              <p:par>
                                <p:cTn id="5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650"/>
                            </p:stCondLst>
                            <p:childTnLst>
                              <p:par>
                                <p:cTn id="6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5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5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5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5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5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5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15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6650"/>
                            </p:stCondLst>
                            <p:childTnLst>
                              <p:par>
                                <p:cTn id="78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5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5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5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5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5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5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7150"/>
                            </p:stCondLst>
                            <p:childTnLst>
                              <p:par>
                                <p:cTn id="9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1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650"/>
                            </p:stCondLst>
                            <p:childTnLst>
                              <p:par>
                                <p:cTn id="9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5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5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5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5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5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5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8700"/>
                            </p:stCondLst>
                            <p:childTnLst>
                              <p:par>
                                <p:cTn id="10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9200"/>
                            </p:stCondLst>
                            <p:childTnLst>
                              <p:par>
                                <p:cTn id="11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5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5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5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5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5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5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9700"/>
                            </p:stCondLst>
                            <p:childTnLst>
                              <p:par>
                                <p:cTn id="1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1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0200"/>
                            </p:stCondLst>
                            <p:childTnLst>
                              <p:par>
                                <p:cTn id="12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15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15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5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15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15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15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2" grpId="0"/>
      <p:bldP spid="1504" grpId="0"/>
      <p:bldP spid="1505" grpId="0"/>
      <p:bldP spid="1506" grpId="0" animBg="1"/>
      <p:bldP spid="1508" grpId="0" animBg="1"/>
      <p:bldP spid="1510" grpId="0"/>
      <p:bldP spid="1511" grpId="0"/>
      <p:bldP spid="1515" grpId="0"/>
      <p:bldP spid="1516" grpId="0"/>
      <p:bldP spid="1514" grpId="0" animBg="1"/>
      <p:bldP spid="1518" grpId="0" animBg="1"/>
      <p:bldP spid="1520" grpId="0"/>
      <p:bldP spid="1521" grpId="0"/>
      <p:bldP spid="152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3" name="Google Shape;1353;p52"/>
          <p:cNvSpPr txBox="1">
            <a:spLocks noGrp="1"/>
          </p:cNvSpPr>
          <p:nvPr>
            <p:ph type="title"/>
          </p:nvPr>
        </p:nvSpPr>
        <p:spPr>
          <a:xfrm>
            <a:off x="1341434" y="1150542"/>
            <a:ext cx="6777000" cy="281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THANKS </a:t>
            </a:r>
            <a:br>
              <a:rPr lang="en" dirty="0">
                <a:solidFill>
                  <a:schemeClr val="lt2"/>
                </a:solidFill>
              </a:rPr>
            </a:br>
            <a:r>
              <a:rPr lang="en" sz="7200" dirty="0"/>
              <a:t>FOR YOUR ATTENTION</a:t>
            </a:r>
            <a:endParaRPr dirty="0"/>
          </a:p>
        </p:txBody>
      </p:sp>
      <p:sp>
        <p:nvSpPr>
          <p:cNvPr id="1354" name="Google Shape;1354;p52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355" name="Google Shape;1355;p52"/>
          <p:cNvSpPr/>
          <p:nvPr/>
        </p:nvSpPr>
        <p:spPr>
          <a:xfrm rot="8100000">
            <a:off x="698745" y="2690415"/>
            <a:ext cx="969401" cy="964456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6" name="Google Shape;1356;p52"/>
          <p:cNvSpPr/>
          <p:nvPr/>
        </p:nvSpPr>
        <p:spPr>
          <a:xfrm rot="7198710">
            <a:off x="7684748" y="783464"/>
            <a:ext cx="630918" cy="627700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7" name="Google Shape;1357;p52"/>
          <p:cNvSpPr/>
          <p:nvPr/>
        </p:nvSpPr>
        <p:spPr>
          <a:xfrm rot="7198898">
            <a:off x="1428737" y="3657344"/>
            <a:ext cx="700377" cy="696805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8" name="Google Shape;1358;p52"/>
          <p:cNvSpPr/>
          <p:nvPr/>
        </p:nvSpPr>
        <p:spPr>
          <a:xfrm rot="7201932">
            <a:off x="7814250" y="1749565"/>
            <a:ext cx="371928" cy="370031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9" name="Google Shape;1359;p52"/>
          <p:cNvSpPr/>
          <p:nvPr/>
        </p:nvSpPr>
        <p:spPr>
          <a:xfrm>
            <a:off x="7414938" y="897300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0" name="Google Shape;1360;p52"/>
          <p:cNvSpPr/>
          <p:nvPr/>
        </p:nvSpPr>
        <p:spPr>
          <a:xfrm>
            <a:off x="565801" y="2488930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1" name="Google Shape;1361;p52"/>
          <p:cNvSpPr/>
          <p:nvPr/>
        </p:nvSpPr>
        <p:spPr>
          <a:xfrm>
            <a:off x="8322988" y="2452347"/>
            <a:ext cx="213431" cy="213401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2" name="Google Shape;1362;p52"/>
          <p:cNvSpPr/>
          <p:nvPr/>
        </p:nvSpPr>
        <p:spPr>
          <a:xfrm>
            <a:off x="8322988" y="3689463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3" name="Google Shape;1363;p52"/>
          <p:cNvSpPr/>
          <p:nvPr/>
        </p:nvSpPr>
        <p:spPr>
          <a:xfrm rot="-1685758">
            <a:off x="840716" y="3914634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4" name="Google Shape;1364;p52"/>
          <p:cNvSpPr/>
          <p:nvPr/>
        </p:nvSpPr>
        <p:spPr>
          <a:xfrm>
            <a:off x="660389" y="1163249"/>
            <a:ext cx="107827" cy="108460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5" name="Google Shape;1365;p52"/>
          <p:cNvSpPr/>
          <p:nvPr/>
        </p:nvSpPr>
        <p:spPr>
          <a:xfrm>
            <a:off x="8536424" y="3322403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6" name="Google Shape;1366;p52"/>
          <p:cNvSpPr/>
          <p:nvPr/>
        </p:nvSpPr>
        <p:spPr>
          <a:xfrm>
            <a:off x="998263" y="844847"/>
            <a:ext cx="213431" cy="213401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7" name="Google Shape;1367;p52"/>
          <p:cNvSpPr/>
          <p:nvPr/>
        </p:nvSpPr>
        <p:spPr>
          <a:xfrm>
            <a:off x="910913" y="2188163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8" name="Google Shape;1368;p52"/>
          <p:cNvSpPr/>
          <p:nvPr/>
        </p:nvSpPr>
        <p:spPr>
          <a:xfrm>
            <a:off x="1302152" y="1527401"/>
            <a:ext cx="335779" cy="396117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9" name="Google Shape;1369;p52"/>
          <p:cNvSpPr/>
          <p:nvPr/>
        </p:nvSpPr>
        <p:spPr>
          <a:xfrm>
            <a:off x="7578100" y="3904140"/>
            <a:ext cx="335779" cy="396134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0" name="Google Shape;1370;p52"/>
          <p:cNvSpPr/>
          <p:nvPr/>
        </p:nvSpPr>
        <p:spPr>
          <a:xfrm rot="-1685758">
            <a:off x="7500516" y="3618834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1" name="Google Shape;1371;p52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2" name="Google Shape;1372;p52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3" name="Google Shape;1373;p52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74" name="Google Shape;1374;p52">
            <a:hlinkClick r:id="rId4" action="ppaction://hlinksldjump"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75" name="Google Shape;1375;p52">
            <a:hlinkClick r:id="" action="ppaction://noaction"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1376" name="Google Shape;1376;p52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1377" name="Google Shape;1377;p52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52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52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52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52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52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52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52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52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6" name="Google Shape;1386;p52">
            <a:hlinkClick r:id="rId5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87" name="Google Shape;1387;p52"/>
          <p:cNvCxnSpPr/>
          <p:nvPr/>
        </p:nvCxnSpPr>
        <p:spPr>
          <a:xfrm>
            <a:off x="2526911" y="2571738"/>
            <a:ext cx="4090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3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38"/>
          <p:cNvSpPr/>
          <p:nvPr/>
        </p:nvSpPr>
        <p:spPr>
          <a:xfrm>
            <a:off x="4663811" y="1676771"/>
            <a:ext cx="711900" cy="711808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99" name="Google Shape;499;p38"/>
          <p:cNvCxnSpPr/>
          <p:nvPr/>
        </p:nvCxnSpPr>
        <p:spPr>
          <a:xfrm>
            <a:off x="5579436" y="1988488"/>
            <a:ext cx="218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0" name="Google Shape;500;p38"/>
          <p:cNvSpPr/>
          <p:nvPr/>
        </p:nvSpPr>
        <p:spPr>
          <a:xfrm>
            <a:off x="806111" y="3419371"/>
            <a:ext cx="711900" cy="711808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1" name="Google Shape;501;p38"/>
          <p:cNvCxnSpPr/>
          <p:nvPr/>
        </p:nvCxnSpPr>
        <p:spPr>
          <a:xfrm>
            <a:off x="1721736" y="3731088"/>
            <a:ext cx="218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2" name="Google Shape;502;p38"/>
          <p:cNvSpPr/>
          <p:nvPr/>
        </p:nvSpPr>
        <p:spPr>
          <a:xfrm>
            <a:off x="4663811" y="3419371"/>
            <a:ext cx="711900" cy="711808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3" name="Google Shape;503;p38"/>
          <p:cNvCxnSpPr/>
          <p:nvPr/>
        </p:nvCxnSpPr>
        <p:spPr>
          <a:xfrm>
            <a:off x="5579436" y="3731088"/>
            <a:ext cx="218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4" name="Google Shape;504;p38"/>
          <p:cNvSpPr/>
          <p:nvPr/>
        </p:nvSpPr>
        <p:spPr>
          <a:xfrm>
            <a:off x="806111" y="1676771"/>
            <a:ext cx="711900" cy="711808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38"/>
          <p:cNvSpPr txBox="1">
            <a:spLocks noGrp="1"/>
          </p:cNvSpPr>
          <p:nvPr>
            <p:ph type="title" idx="15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</a:t>
            </a:r>
            <a:endParaRPr dirty="0"/>
          </a:p>
        </p:txBody>
      </p:sp>
      <p:sp>
        <p:nvSpPr>
          <p:cNvPr id="506" name="Google Shape;506;p38"/>
          <p:cNvSpPr txBox="1">
            <a:spLocks noGrp="1"/>
          </p:cNvSpPr>
          <p:nvPr>
            <p:ph type="title"/>
          </p:nvPr>
        </p:nvSpPr>
        <p:spPr>
          <a:xfrm>
            <a:off x="1641574" y="1361075"/>
            <a:ext cx="27744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</a:t>
            </a:r>
            <a:r>
              <a:rPr lang="en-US" altLang="zh-CN" dirty="0"/>
              <a:t>ackground</a:t>
            </a:r>
            <a:endParaRPr dirty="0"/>
          </a:p>
        </p:txBody>
      </p:sp>
      <p:sp>
        <p:nvSpPr>
          <p:cNvPr id="507" name="Google Shape;507;p38"/>
          <p:cNvSpPr txBox="1">
            <a:spLocks noGrp="1"/>
          </p:cNvSpPr>
          <p:nvPr>
            <p:ph type="subTitle" idx="1"/>
          </p:nvPr>
        </p:nvSpPr>
        <p:spPr>
          <a:xfrm>
            <a:off x="1641561" y="2007860"/>
            <a:ext cx="2230500" cy="5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Why this honey project?</a:t>
            </a:r>
            <a:endParaRPr dirty="0"/>
          </a:p>
        </p:txBody>
      </p:sp>
      <p:sp>
        <p:nvSpPr>
          <p:cNvPr id="508" name="Google Shape;508;p38"/>
          <p:cNvSpPr txBox="1">
            <a:spLocks noGrp="1"/>
          </p:cNvSpPr>
          <p:nvPr>
            <p:ph type="title" idx="2"/>
          </p:nvPr>
        </p:nvSpPr>
        <p:spPr>
          <a:xfrm>
            <a:off x="806111" y="1859125"/>
            <a:ext cx="711900" cy="3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cxnSp>
        <p:nvCxnSpPr>
          <p:cNvPr id="509" name="Google Shape;509;p38"/>
          <p:cNvCxnSpPr/>
          <p:nvPr/>
        </p:nvCxnSpPr>
        <p:spPr>
          <a:xfrm>
            <a:off x="1721736" y="1988488"/>
            <a:ext cx="218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10" name="Google Shape;510;p38"/>
          <p:cNvSpPr txBox="1">
            <a:spLocks noGrp="1"/>
          </p:cNvSpPr>
          <p:nvPr>
            <p:ph type="title" idx="3"/>
          </p:nvPr>
        </p:nvSpPr>
        <p:spPr>
          <a:xfrm>
            <a:off x="5499274" y="1361075"/>
            <a:ext cx="28317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data</a:t>
            </a:r>
            <a:endParaRPr dirty="0"/>
          </a:p>
        </p:txBody>
      </p:sp>
      <p:sp>
        <p:nvSpPr>
          <p:cNvPr id="511" name="Google Shape;511;p38"/>
          <p:cNvSpPr txBox="1">
            <a:spLocks noGrp="1"/>
          </p:cNvSpPr>
          <p:nvPr>
            <p:ph type="subTitle" idx="4"/>
          </p:nvPr>
        </p:nvSpPr>
        <p:spPr>
          <a:xfrm>
            <a:off x="5499260" y="2007860"/>
            <a:ext cx="2450103" cy="5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Collection, processing and visualization</a:t>
            </a:r>
            <a:endParaRPr dirty="0"/>
          </a:p>
        </p:txBody>
      </p:sp>
      <p:sp>
        <p:nvSpPr>
          <p:cNvPr id="512" name="Google Shape;512;p38"/>
          <p:cNvSpPr txBox="1">
            <a:spLocks noGrp="1"/>
          </p:cNvSpPr>
          <p:nvPr>
            <p:ph type="title" idx="5"/>
          </p:nvPr>
        </p:nvSpPr>
        <p:spPr>
          <a:xfrm>
            <a:off x="4663811" y="1859125"/>
            <a:ext cx="711900" cy="3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13" name="Google Shape;513;p38"/>
          <p:cNvSpPr txBox="1">
            <a:spLocks noGrp="1"/>
          </p:cNvSpPr>
          <p:nvPr>
            <p:ph type="title" idx="6"/>
          </p:nvPr>
        </p:nvSpPr>
        <p:spPr>
          <a:xfrm>
            <a:off x="1641574" y="3103675"/>
            <a:ext cx="27744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model</a:t>
            </a:r>
            <a:endParaRPr dirty="0"/>
          </a:p>
        </p:txBody>
      </p:sp>
      <p:sp>
        <p:nvSpPr>
          <p:cNvPr id="514" name="Google Shape;514;p38"/>
          <p:cNvSpPr txBox="1">
            <a:spLocks noGrp="1"/>
          </p:cNvSpPr>
          <p:nvPr>
            <p:ph type="subTitle" idx="7"/>
          </p:nvPr>
        </p:nvSpPr>
        <p:spPr>
          <a:xfrm>
            <a:off x="1641561" y="3750460"/>
            <a:ext cx="2230500" cy="5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Feature engineering and prediction model</a:t>
            </a:r>
            <a:endParaRPr dirty="0"/>
          </a:p>
        </p:txBody>
      </p:sp>
      <p:sp>
        <p:nvSpPr>
          <p:cNvPr id="515" name="Google Shape;515;p38"/>
          <p:cNvSpPr txBox="1">
            <a:spLocks noGrp="1"/>
          </p:cNvSpPr>
          <p:nvPr>
            <p:ph type="title" idx="8"/>
          </p:nvPr>
        </p:nvSpPr>
        <p:spPr>
          <a:xfrm>
            <a:off x="806111" y="3601725"/>
            <a:ext cx="711900" cy="3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516" name="Google Shape;516;p38"/>
          <p:cNvSpPr txBox="1">
            <a:spLocks noGrp="1"/>
          </p:cNvSpPr>
          <p:nvPr>
            <p:ph type="title" idx="9"/>
          </p:nvPr>
        </p:nvSpPr>
        <p:spPr>
          <a:xfrm>
            <a:off x="5499274" y="3103675"/>
            <a:ext cx="28317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conclusion</a:t>
            </a:r>
            <a:endParaRPr dirty="0"/>
          </a:p>
        </p:txBody>
      </p:sp>
      <p:sp>
        <p:nvSpPr>
          <p:cNvPr id="517" name="Google Shape;517;p38"/>
          <p:cNvSpPr txBox="1">
            <a:spLocks noGrp="1"/>
          </p:cNvSpPr>
          <p:nvPr>
            <p:ph type="subTitle" idx="13"/>
          </p:nvPr>
        </p:nvSpPr>
        <p:spPr>
          <a:xfrm>
            <a:off x="5499261" y="3750460"/>
            <a:ext cx="2230500" cy="5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Today and future</a:t>
            </a:r>
            <a:endParaRPr dirty="0"/>
          </a:p>
        </p:txBody>
      </p:sp>
      <p:sp>
        <p:nvSpPr>
          <p:cNvPr id="518" name="Google Shape;518;p38"/>
          <p:cNvSpPr txBox="1">
            <a:spLocks noGrp="1"/>
          </p:cNvSpPr>
          <p:nvPr>
            <p:ph type="title" idx="14"/>
          </p:nvPr>
        </p:nvSpPr>
        <p:spPr>
          <a:xfrm>
            <a:off x="4663811" y="3601725"/>
            <a:ext cx="711900" cy="3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519" name="Google Shape;519;p38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520" name="Google Shape;520;p38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38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38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23" name="Google Shape;523;p38">
            <a:hlinkClick r:id="rId4" action="ppaction://hlinksldjump"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24" name="Google Shape;524;p38">
            <a:hlinkClick r:id="" action="ppaction://noaction"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525" name="Google Shape;525;p38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526" name="Google Shape;526;p38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8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8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8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8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8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8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8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8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5" name="Google Shape;535;p38">
            <a:hlinkClick r:id="rId5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38"/>
          <p:cNvSpPr/>
          <p:nvPr/>
        </p:nvSpPr>
        <p:spPr>
          <a:xfrm>
            <a:off x="7450613" y="1360805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7" name="Google Shape;537;p38"/>
          <p:cNvGrpSpPr/>
          <p:nvPr/>
        </p:nvGrpSpPr>
        <p:grpSpPr>
          <a:xfrm>
            <a:off x="7671697" y="886552"/>
            <a:ext cx="695830" cy="243805"/>
            <a:chOff x="2271950" y="2722775"/>
            <a:chExt cx="575875" cy="201775"/>
          </a:xfrm>
        </p:grpSpPr>
        <p:sp>
          <p:nvSpPr>
            <p:cNvPr id="538" name="Google Shape;538;p38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8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8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8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8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3" name="Google Shape;543;p38"/>
          <p:cNvSpPr/>
          <p:nvPr/>
        </p:nvSpPr>
        <p:spPr>
          <a:xfrm rot="-1685758">
            <a:off x="8157103" y="157125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38"/>
          <p:cNvSpPr/>
          <p:nvPr/>
        </p:nvSpPr>
        <p:spPr>
          <a:xfrm>
            <a:off x="7401588" y="764825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38"/>
          <p:cNvSpPr/>
          <p:nvPr/>
        </p:nvSpPr>
        <p:spPr>
          <a:xfrm>
            <a:off x="8116751" y="2689056"/>
            <a:ext cx="140247" cy="141086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38"/>
          <p:cNvSpPr/>
          <p:nvPr/>
        </p:nvSpPr>
        <p:spPr>
          <a:xfrm>
            <a:off x="8116751" y="3255255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38"/>
          <p:cNvSpPr/>
          <p:nvPr/>
        </p:nvSpPr>
        <p:spPr>
          <a:xfrm rot="-1685758">
            <a:off x="7659553" y="313075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38"/>
          <p:cNvSpPr/>
          <p:nvPr/>
        </p:nvSpPr>
        <p:spPr>
          <a:xfrm>
            <a:off x="1167876" y="3061168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38"/>
          <p:cNvSpPr/>
          <p:nvPr/>
        </p:nvSpPr>
        <p:spPr>
          <a:xfrm rot="-1685758">
            <a:off x="933116" y="278270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38"/>
          <p:cNvSpPr/>
          <p:nvPr/>
        </p:nvSpPr>
        <p:spPr>
          <a:xfrm>
            <a:off x="706061" y="1390487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45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20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20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20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5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5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20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5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5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8" grpId="0" animBg="1"/>
      <p:bldP spid="500" grpId="0" animBg="1"/>
      <p:bldP spid="502" grpId="0" animBg="1"/>
      <p:bldP spid="504" grpId="0" animBg="1"/>
      <p:bldP spid="505" grpId="0"/>
      <p:bldP spid="506" grpId="0"/>
      <p:bldP spid="507" grpId="0" build="p"/>
      <p:bldP spid="508" grpId="0"/>
      <p:bldP spid="510" grpId="0"/>
      <p:bldP spid="511" grpId="0" build="p"/>
      <p:bldP spid="512" grpId="0"/>
      <p:bldP spid="513" grpId="0"/>
      <p:bldP spid="514" grpId="0" build="p"/>
      <p:bldP spid="515" grpId="0"/>
      <p:bldP spid="516" grpId="0"/>
      <p:bldP spid="517" grpId="0" build="p"/>
      <p:bldP spid="5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39"/>
          <p:cNvSpPr txBox="1">
            <a:spLocks noGrp="1"/>
          </p:cNvSpPr>
          <p:nvPr>
            <p:ph type="title"/>
          </p:nvPr>
        </p:nvSpPr>
        <p:spPr>
          <a:xfrm>
            <a:off x="4384500" y="1404538"/>
            <a:ext cx="4045200" cy="7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Background</a:t>
            </a:r>
            <a:endParaRPr dirty="0"/>
          </a:p>
        </p:txBody>
      </p:sp>
      <p:sp>
        <p:nvSpPr>
          <p:cNvPr id="556" name="Google Shape;556;p39"/>
          <p:cNvSpPr txBox="1">
            <a:spLocks noGrp="1"/>
          </p:cNvSpPr>
          <p:nvPr>
            <p:ph type="subTitle" idx="1"/>
          </p:nvPr>
        </p:nvSpPr>
        <p:spPr>
          <a:xfrm>
            <a:off x="4384500" y="2314563"/>
            <a:ext cx="4045200" cy="14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Motivation behind the project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Issues in the real world</a:t>
            </a:r>
            <a:endParaRPr dirty="0"/>
          </a:p>
        </p:txBody>
      </p:sp>
      <p:sp>
        <p:nvSpPr>
          <p:cNvPr id="557" name="Google Shape;557;p39"/>
          <p:cNvSpPr/>
          <p:nvPr/>
        </p:nvSpPr>
        <p:spPr>
          <a:xfrm>
            <a:off x="4651513" y="1645880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39"/>
          <p:cNvSpPr/>
          <p:nvPr/>
        </p:nvSpPr>
        <p:spPr>
          <a:xfrm>
            <a:off x="5694800" y="4148331"/>
            <a:ext cx="107827" cy="107819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39"/>
          <p:cNvSpPr/>
          <p:nvPr/>
        </p:nvSpPr>
        <p:spPr>
          <a:xfrm rot="-1685758">
            <a:off x="4258316" y="967447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0" name="Google Shape;560;p39"/>
          <p:cNvGrpSpPr/>
          <p:nvPr/>
        </p:nvGrpSpPr>
        <p:grpSpPr>
          <a:xfrm>
            <a:off x="706057" y="956975"/>
            <a:ext cx="3107245" cy="3299166"/>
            <a:chOff x="299357" y="956975"/>
            <a:chExt cx="3107245" cy="3299166"/>
          </a:xfrm>
        </p:grpSpPr>
        <p:grpSp>
          <p:nvGrpSpPr>
            <p:cNvPr id="561" name="Google Shape;561;p39"/>
            <p:cNvGrpSpPr/>
            <p:nvPr/>
          </p:nvGrpSpPr>
          <p:grpSpPr>
            <a:xfrm>
              <a:off x="2494950" y="1297100"/>
              <a:ext cx="65475" cy="397950"/>
              <a:chOff x="2551425" y="1409425"/>
              <a:chExt cx="65475" cy="397950"/>
            </a:xfrm>
          </p:grpSpPr>
          <p:sp>
            <p:nvSpPr>
              <p:cNvPr id="562" name="Google Shape;562;p39"/>
              <p:cNvSpPr/>
              <p:nvPr/>
            </p:nvSpPr>
            <p:spPr>
              <a:xfrm>
                <a:off x="2568775" y="1499550"/>
                <a:ext cx="36100" cy="30850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1234" extrusionOk="0">
                    <a:moveTo>
                      <a:pt x="621" y="0"/>
                    </a:moveTo>
                    <a:cubicBezTo>
                      <a:pt x="304" y="0"/>
                      <a:pt x="1" y="248"/>
                      <a:pt x="1" y="610"/>
                    </a:cubicBezTo>
                    <a:cubicBezTo>
                      <a:pt x="1" y="949"/>
                      <a:pt x="268" y="1234"/>
                      <a:pt x="607" y="1234"/>
                    </a:cubicBezTo>
                    <a:cubicBezTo>
                      <a:pt x="1159" y="1234"/>
                      <a:pt x="1444" y="575"/>
                      <a:pt x="1052" y="183"/>
                    </a:cubicBezTo>
                    <a:cubicBezTo>
                      <a:pt x="926" y="56"/>
                      <a:pt x="772" y="0"/>
                      <a:pt x="62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39"/>
              <p:cNvSpPr/>
              <p:nvPr/>
            </p:nvSpPr>
            <p:spPr>
              <a:xfrm>
                <a:off x="2559875" y="1490575"/>
                <a:ext cx="57025" cy="48750"/>
              </a:xfrm>
              <a:custGeom>
                <a:avLst/>
                <a:gdLst/>
                <a:ahLst/>
                <a:cxnLst/>
                <a:rect l="l" t="t" r="r" b="b"/>
                <a:pathLst>
                  <a:path w="2281" h="1950" extrusionOk="0">
                    <a:moveTo>
                      <a:pt x="984" y="96"/>
                    </a:moveTo>
                    <a:cubicBezTo>
                      <a:pt x="1772" y="96"/>
                      <a:pt x="2169" y="1046"/>
                      <a:pt x="1622" y="1611"/>
                    </a:cubicBezTo>
                    <a:cubicBezTo>
                      <a:pt x="1435" y="1797"/>
                      <a:pt x="1207" y="1880"/>
                      <a:pt x="984" y="1880"/>
                    </a:cubicBezTo>
                    <a:cubicBezTo>
                      <a:pt x="525" y="1880"/>
                      <a:pt x="90" y="1527"/>
                      <a:pt x="90" y="987"/>
                    </a:cubicBezTo>
                    <a:cubicBezTo>
                      <a:pt x="90" y="488"/>
                      <a:pt x="482" y="96"/>
                      <a:pt x="963" y="96"/>
                    </a:cubicBezTo>
                    <a:cubicBezTo>
                      <a:pt x="970" y="96"/>
                      <a:pt x="977" y="96"/>
                      <a:pt x="984" y="96"/>
                    </a:cubicBezTo>
                    <a:close/>
                    <a:moveTo>
                      <a:pt x="979" y="0"/>
                    </a:moveTo>
                    <a:cubicBezTo>
                      <a:pt x="481" y="0"/>
                      <a:pt x="1" y="391"/>
                      <a:pt x="1" y="969"/>
                    </a:cubicBezTo>
                    <a:cubicBezTo>
                      <a:pt x="1" y="1504"/>
                      <a:pt x="428" y="1949"/>
                      <a:pt x="963" y="1949"/>
                    </a:cubicBezTo>
                    <a:cubicBezTo>
                      <a:pt x="1835" y="1949"/>
                      <a:pt x="2281" y="898"/>
                      <a:pt x="1657" y="292"/>
                    </a:cubicBezTo>
                    <a:cubicBezTo>
                      <a:pt x="1461" y="90"/>
                      <a:pt x="1218" y="0"/>
                      <a:pt x="9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39"/>
              <p:cNvSpPr/>
              <p:nvPr/>
            </p:nvSpPr>
            <p:spPr>
              <a:xfrm>
                <a:off x="2568775" y="1418400"/>
                <a:ext cx="36100" cy="30950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1238" extrusionOk="0">
                    <a:moveTo>
                      <a:pt x="613" y="0"/>
                    </a:moveTo>
                    <a:cubicBezTo>
                      <a:pt x="299" y="0"/>
                      <a:pt x="1" y="243"/>
                      <a:pt x="1" y="614"/>
                    </a:cubicBezTo>
                    <a:cubicBezTo>
                      <a:pt x="1" y="952"/>
                      <a:pt x="268" y="1220"/>
                      <a:pt x="607" y="1238"/>
                    </a:cubicBezTo>
                    <a:cubicBezTo>
                      <a:pt x="1159" y="1238"/>
                      <a:pt x="1444" y="578"/>
                      <a:pt x="1052" y="186"/>
                    </a:cubicBezTo>
                    <a:cubicBezTo>
                      <a:pt x="923" y="58"/>
                      <a:pt x="766" y="0"/>
                      <a:pt x="61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39"/>
              <p:cNvSpPr/>
              <p:nvPr/>
            </p:nvSpPr>
            <p:spPr>
              <a:xfrm>
                <a:off x="2559875" y="1409425"/>
                <a:ext cx="56900" cy="48400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1936" extrusionOk="0">
                    <a:moveTo>
                      <a:pt x="984" y="100"/>
                    </a:moveTo>
                    <a:cubicBezTo>
                      <a:pt x="1772" y="100"/>
                      <a:pt x="2169" y="1049"/>
                      <a:pt x="1604" y="1614"/>
                    </a:cubicBezTo>
                    <a:cubicBezTo>
                      <a:pt x="1426" y="1798"/>
                      <a:pt x="1204" y="1880"/>
                      <a:pt x="985" y="1880"/>
                    </a:cubicBezTo>
                    <a:cubicBezTo>
                      <a:pt x="524" y="1880"/>
                      <a:pt x="78" y="1517"/>
                      <a:pt x="90" y="973"/>
                    </a:cubicBezTo>
                    <a:cubicBezTo>
                      <a:pt x="90" y="492"/>
                      <a:pt x="482" y="100"/>
                      <a:pt x="963" y="100"/>
                    </a:cubicBezTo>
                    <a:cubicBezTo>
                      <a:pt x="970" y="100"/>
                      <a:pt x="977" y="100"/>
                      <a:pt x="984" y="100"/>
                    </a:cubicBezTo>
                    <a:close/>
                    <a:moveTo>
                      <a:pt x="971" y="0"/>
                    </a:moveTo>
                    <a:cubicBezTo>
                      <a:pt x="476" y="0"/>
                      <a:pt x="1" y="386"/>
                      <a:pt x="1" y="973"/>
                    </a:cubicBezTo>
                    <a:cubicBezTo>
                      <a:pt x="1" y="1507"/>
                      <a:pt x="428" y="1935"/>
                      <a:pt x="963" y="1935"/>
                    </a:cubicBezTo>
                    <a:cubicBezTo>
                      <a:pt x="970" y="1935"/>
                      <a:pt x="977" y="1935"/>
                      <a:pt x="984" y="1935"/>
                    </a:cubicBezTo>
                    <a:cubicBezTo>
                      <a:pt x="1843" y="1935"/>
                      <a:pt x="2276" y="897"/>
                      <a:pt x="1657" y="296"/>
                    </a:cubicBezTo>
                    <a:cubicBezTo>
                      <a:pt x="1459" y="92"/>
                      <a:pt x="1213" y="0"/>
                      <a:pt x="97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39"/>
              <p:cNvSpPr/>
              <p:nvPr/>
            </p:nvSpPr>
            <p:spPr>
              <a:xfrm>
                <a:off x="2568775" y="1588075"/>
                <a:ext cx="36100" cy="30950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1238" extrusionOk="0">
                    <a:moveTo>
                      <a:pt x="613" y="1"/>
                    </a:moveTo>
                    <a:cubicBezTo>
                      <a:pt x="299" y="1"/>
                      <a:pt x="1" y="243"/>
                      <a:pt x="1" y="614"/>
                    </a:cubicBezTo>
                    <a:cubicBezTo>
                      <a:pt x="1" y="953"/>
                      <a:pt x="268" y="1220"/>
                      <a:pt x="607" y="1238"/>
                    </a:cubicBezTo>
                    <a:cubicBezTo>
                      <a:pt x="1159" y="1238"/>
                      <a:pt x="1444" y="579"/>
                      <a:pt x="1052" y="187"/>
                    </a:cubicBezTo>
                    <a:cubicBezTo>
                      <a:pt x="923" y="58"/>
                      <a:pt x="766" y="1"/>
                      <a:pt x="61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39"/>
              <p:cNvSpPr/>
              <p:nvPr/>
            </p:nvSpPr>
            <p:spPr>
              <a:xfrm>
                <a:off x="2559875" y="1579100"/>
                <a:ext cx="57025" cy="48850"/>
              </a:xfrm>
              <a:custGeom>
                <a:avLst/>
                <a:gdLst/>
                <a:ahLst/>
                <a:cxnLst/>
                <a:rect l="l" t="t" r="r" b="b"/>
                <a:pathLst>
                  <a:path w="2281" h="1954" extrusionOk="0">
                    <a:moveTo>
                      <a:pt x="984" y="100"/>
                    </a:moveTo>
                    <a:cubicBezTo>
                      <a:pt x="1772" y="100"/>
                      <a:pt x="2169" y="1050"/>
                      <a:pt x="1622" y="1615"/>
                    </a:cubicBezTo>
                    <a:cubicBezTo>
                      <a:pt x="1438" y="1793"/>
                      <a:pt x="1213" y="1873"/>
                      <a:pt x="992" y="1873"/>
                    </a:cubicBezTo>
                    <a:cubicBezTo>
                      <a:pt x="531" y="1873"/>
                      <a:pt x="90" y="1522"/>
                      <a:pt x="90" y="991"/>
                    </a:cubicBezTo>
                    <a:cubicBezTo>
                      <a:pt x="90" y="492"/>
                      <a:pt x="482" y="100"/>
                      <a:pt x="963" y="100"/>
                    </a:cubicBezTo>
                    <a:cubicBezTo>
                      <a:pt x="970" y="100"/>
                      <a:pt x="977" y="100"/>
                      <a:pt x="984" y="100"/>
                    </a:cubicBezTo>
                    <a:close/>
                    <a:moveTo>
                      <a:pt x="971" y="1"/>
                    </a:moveTo>
                    <a:cubicBezTo>
                      <a:pt x="476" y="1"/>
                      <a:pt x="1" y="386"/>
                      <a:pt x="1" y="973"/>
                    </a:cubicBezTo>
                    <a:cubicBezTo>
                      <a:pt x="1" y="1508"/>
                      <a:pt x="428" y="1935"/>
                      <a:pt x="963" y="1953"/>
                    </a:cubicBezTo>
                    <a:cubicBezTo>
                      <a:pt x="1835" y="1953"/>
                      <a:pt x="2281" y="902"/>
                      <a:pt x="1657" y="296"/>
                    </a:cubicBezTo>
                    <a:cubicBezTo>
                      <a:pt x="1459" y="92"/>
                      <a:pt x="1213" y="1"/>
                      <a:pt x="97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39"/>
              <p:cNvSpPr/>
              <p:nvPr/>
            </p:nvSpPr>
            <p:spPr>
              <a:xfrm>
                <a:off x="2563450" y="1679125"/>
                <a:ext cx="35650" cy="30950"/>
              </a:xfrm>
              <a:custGeom>
                <a:avLst/>
                <a:gdLst/>
                <a:ahLst/>
                <a:cxnLst/>
                <a:rect l="l" t="t" r="r" b="b"/>
                <a:pathLst>
                  <a:path w="1426" h="1238" extrusionOk="0">
                    <a:moveTo>
                      <a:pt x="820" y="1"/>
                    </a:moveTo>
                    <a:cubicBezTo>
                      <a:pt x="267" y="1"/>
                      <a:pt x="0" y="660"/>
                      <a:pt x="374" y="1052"/>
                    </a:cubicBezTo>
                    <a:cubicBezTo>
                      <a:pt x="503" y="1180"/>
                      <a:pt x="660" y="1238"/>
                      <a:pt x="813" y="1238"/>
                    </a:cubicBezTo>
                    <a:cubicBezTo>
                      <a:pt x="1127" y="1238"/>
                      <a:pt x="1425" y="995"/>
                      <a:pt x="1425" y="624"/>
                    </a:cubicBezTo>
                    <a:cubicBezTo>
                      <a:pt x="1425" y="286"/>
                      <a:pt x="1158" y="1"/>
                      <a:pt x="82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39"/>
              <p:cNvSpPr/>
              <p:nvPr/>
            </p:nvSpPr>
            <p:spPr>
              <a:xfrm>
                <a:off x="2551425" y="1670225"/>
                <a:ext cx="56575" cy="48750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1950" extrusionOk="0">
                    <a:moveTo>
                      <a:pt x="1278" y="73"/>
                    </a:moveTo>
                    <a:cubicBezTo>
                      <a:pt x="1739" y="73"/>
                      <a:pt x="2186" y="437"/>
                      <a:pt x="2173" y="980"/>
                    </a:cubicBezTo>
                    <a:cubicBezTo>
                      <a:pt x="2173" y="1461"/>
                      <a:pt x="1782" y="1853"/>
                      <a:pt x="1301" y="1853"/>
                    </a:cubicBezTo>
                    <a:cubicBezTo>
                      <a:pt x="1293" y="1853"/>
                      <a:pt x="1286" y="1853"/>
                      <a:pt x="1279" y="1853"/>
                    </a:cubicBezTo>
                    <a:cubicBezTo>
                      <a:pt x="491" y="1853"/>
                      <a:pt x="94" y="904"/>
                      <a:pt x="659" y="339"/>
                    </a:cubicBezTo>
                    <a:cubicBezTo>
                      <a:pt x="837" y="155"/>
                      <a:pt x="1059" y="73"/>
                      <a:pt x="1278" y="73"/>
                    </a:cubicBezTo>
                    <a:close/>
                    <a:moveTo>
                      <a:pt x="1301" y="0"/>
                    </a:moveTo>
                    <a:cubicBezTo>
                      <a:pt x="428" y="0"/>
                      <a:pt x="0" y="1051"/>
                      <a:pt x="606" y="1657"/>
                    </a:cubicBezTo>
                    <a:cubicBezTo>
                      <a:pt x="802" y="1859"/>
                      <a:pt x="1045" y="1949"/>
                      <a:pt x="1284" y="1949"/>
                    </a:cubicBezTo>
                    <a:cubicBezTo>
                      <a:pt x="1782" y="1949"/>
                      <a:pt x="2263" y="1558"/>
                      <a:pt x="2263" y="980"/>
                    </a:cubicBezTo>
                    <a:cubicBezTo>
                      <a:pt x="2263" y="446"/>
                      <a:pt x="1835" y="0"/>
                      <a:pt x="13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39"/>
              <p:cNvSpPr/>
              <p:nvPr/>
            </p:nvSpPr>
            <p:spPr>
              <a:xfrm>
                <a:off x="2563450" y="1767750"/>
                <a:ext cx="35650" cy="30850"/>
              </a:xfrm>
              <a:custGeom>
                <a:avLst/>
                <a:gdLst/>
                <a:ahLst/>
                <a:cxnLst/>
                <a:rect l="l" t="t" r="r" b="b"/>
                <a:pathLst>
                  <a:path w="1426" h="1234" extrusionOk="0">
                    <a:moveTo>
                      <a:pt x="820" y="1"/>
                    </a:moveTo>
                    <a:cubicBezTo>
                      <a:pt x="267" y="1"/>
                      <a:pt x="0" y="660"/>
                      <a:pt x="374" y="1052"/>
                    </a:cubicBezTo>
                    <a:cubicBezTo>
                      <a:pt x="500" y="1177"/>
                      <a:pt x="653" y="1234"/>
                      <a:pt x="803" y="1234"/>
                    </a:cubicBezTo>
                    <a:cubicBezTo>
                      <a:pt x="1121" y="1234"/>
                      <a:pt x="1425" y="982"/>
                      <a:pt x="1425" y="606"/>
                    </a:cubicBezTo>
                    <a:cubicBezTo>
                      <a:pt x="1425" y="268"/>
                      <a:pt x="1158" y="1"/>
                      <a:pt x="82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39"/>
              <p:cNvSpPr/>
              <p:nvPr/>
            </p:nvSpPr>
            <p:spPr>
              <a:xfrm>
                <a:off x="2551425" y="1758850"/>
                <a:ext cx="56575" cy="48525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1941" extrusionOk="0">
                    <a:moveTo>
                      <a:pt x="1284" y="69"/>
                    </a:moveTo>
                    <a:cubicBezTo>
                      <a:pt x="1738" y="69"/>
                      <a:pt x="2173" y="423"/>
                      <a:pt x="2173" y="962"/>
                    </a:cubicBezTo>
                    <a:cubicBezTo>
                      <a:pt x="2191" y="1461"/>
                      <a:pt x="1799" y="1853"/>
                      <a:pt x="1301" y="1871"/>
                    </a:cubicBezTo>
                    <a:lnTo>
                      <a:pt x="1301" y="1853"/>
                    </a:lnTo>
                    <a:cubicBezTo>
                      <a:pt x="1293" y="1853"/>
                      <a:pt x="1286" y="1853"/>
                      <a:pt x="1279" y="1853"/>
                    </a:cubicBezTo>
                    <a:cubicBezTo>
                      <a:pt x="491" y="1853"/>
                      <a:pt x="94" y="904"/>
                      <a:pt x="659" y="339"/>
                    </a:cubicBezTo>
                    <a:cubicBezTo>
                      <a:pt x="840" y="153"/>
                      <a:pt x="1064" y="69"/>
                      <a:pt x="1284" y="69"/>
                    </a:cubicBezTo>
                    <a:close/>
                    <a:moveTo>
                      <a:pt x="1301" y="0"/>
                    </a:moveTo>
                    <a:cubicBezTo>
                      <a:pt x="428" y="0"/>
                      <a:pt x="0" y="1034"/>
                      <a:pt x="606" y="1657"/>
                    </a:cubicBezTo>
                    <a:cubicBezTo>
                      <a:pt x="801" y="1853"/>
                      <a:pt x="1043" y="1941"/>
                      <a:pt x="1281" y="1941"/>
                    </a:cubicBezTo>
                    <a:cubicBezTo>
                      <a:pt x="1780" y="1941"/>
                      <a:pt x="2263" y="1554"/>
                      <a:pt x="2263" y="962"/>
                    </a:cubicBezTo>
                    <a:cubicBezTo>
                      <a:pt x="2263" y="428"/>
                      <a:pt x="1835" y="0"/>
                      <a:pt x="13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2" name="Google Shape;572;p39"/>
            <p:cNvGrpSpPr/>
            <p:nvPr/>
          </p:nvGrpSpPr>
          <p:grpSpPr>
            <a:xfrm>
              <a:off x="901100" y="956975"/>
              <a:ext cx="472550" cy="202200"/>
              <a:chOff x="1441900" y="2926313"/>
              <a:chExt cx="472550" cy="202200"/>
            </a:xfrm>
          </p:grpSpPr>
          <p:sp>
            <p:nvSpPr>
              <p:cNvPr id="573" name="Google Shape;573;p39"/>
              <p:cNvSpPr/>
              <p:nvPr/>
            </p:nvSpPr>
            <p:spPr>
              <a:xfrm>
                <a:off x="1441900" y="2926313"/>
                <a:ext cx="285500" cy="202200"/>
              </a:xfrm>
              <a:custGeom>
                <a:avLst/>
                <a:gdLst/>
                <a:ahLst/>
                <a:cxnLst/>
                <a:rect l="l" t="t" r="r" b="b"/>
                <a:pathLst>
                  <a:path w="11420" h="8088" fill="none" extrusionOk="0">
                    <a:moveTo>
                      <a:pt x="11420" y="0"/>
                    </a:moveTo>
                    <a:cubicBezTo>
                      <a:pt x="9140" y="0"/>
                      <a:pt x="7180" y="1639"/>
                      <a:pt x="6753" y="3884"/>
                    </a:cubicBezTo>
                    <a:cubicBezTo>
                      <a:pt x="5025" y="3403"/>
                      <a:pt x="3243" y="4436"/>
                      <a:pt x="2780" y="6164"/>
                    </a:cubicBezTo>
                    <a:cubicBezTo>
                      <a:pt x="1462" y="5594"/>
                      <a:pt x="1" y="6645"/>
                      <a:pt x="126" y="8088"/>
                    </a:cubicBezTo>
                    <a:lnTo>
                      <a:pt x="2994" y="8088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9"/>
              <p:cNvSpPr/>
              <p:nvPr/>
            </p:nvSpPr>
            <p:spPr>
              <a:xfrm>
                <a:off x="1752325" y="2926313"/>
                <a:ext cx="35650" cy="13375"/>
              </a:xfrm>
              <a:custGeom>
                <a:avLst/>
                <a:gdLst/>
                <a:ahLst/>
                <a:cxnLst/>
                <a:rect l="l" t="t" r="r" b="b"/>
                <a:pathLst>
                  <a:path w="1426" h="535" fill="none" extrusionOk="0">
                    <a:moveTo>
                      <a:pt x="0" y="0"/>
                    </a:moveTo>
                    <a:cubicBezTo>
                      <a:pt x="0" y="0"/>
                      <a:pt x="998" y="107"/>
                      <a:pt x="1426" y="535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39"/>
              <p:cNvSpPr/>
              <p:nvPr/>
            </p:nvSpPr>
            <p:spPr>
              <a:xfrm>
                <a:off x="1540325" y="3127613"/>
                <a:ext cx="248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9924" h="1" fill="none" extrusionOk="0">
                    <a:moveTo>
                      <a:pt x="1" y="0"/>
                    </a:moveTo>
                    <a:lnTo>
                      <a:pt x="9923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39"/>
              <p:cNvSpPr/>
              <p:nvPr/>
            </p:nvSpPr>
            <p:spPr>
              <a:xfrm>
                <a:off x="1540325" y="3040313"/>
                <a:ext cx="39675" cy="20950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838" fill="none" extrusionOk="0">
                    <a:moveTo>
                      <a:pt x="1586" y="1"/>
                    </a:moveTo>
                    <a:cubicBezTo>
                      <a:pt x="1586" y="1"/>
                      <a:pt x="428" y="108"/>
                      <a:pt x="1" y="838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39"/>
              <p:cNvSpPr/>
              <p:nvPr/>
            </p:nvSpPr>
            <p:spPr>
              <a:xfrm>
                <a:off x="1829375" y="3002013"/>
                <a:ext cx="85075" cy="27200"/>
              </a:xfrm>
              <a:custGeom>
                <a:avLst/>
                <a:gdLst/>
                <a:ahLst/>
                <a:cxnLst/>
                <a:rect l="l" t="t" r="r" b="b"/>
                <a:pathLst>
                  <a:path w="3403" h="1088" fill="none" extrusionOk="0">
                    <a:moveTo>
                      <a:pt x="0" y="357"/>
                    </a:moveTo>
                    <a:cubicBezTo>
                      <a:pt x="0" y="357"/>
                      <a:pt x="2102" y="1"/>
                      <a:pt x="3403" y="1087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8" name="Google Shape;578;p39"/>
            <p:cNvGrpSpPr/>
            <p:nvPr/>
          </p:nvGrpSpPr>
          <p:grpSpPr>
            <a:xfrm>
              <a:off x="1280200" y="1078550"/>
              <a:ext cx="1043050" cy="1488400"/>
              <a:chOff x="910475" y="761863"/>
              <a:chExt cx="1043050" cy="1488400"/>
            </a:xfrm>
          </p:grpSpPr>
          <p:sp>
            <p:nvSpPr>
              <p:cNvPr id="579" name="Google Shape;579;p39"/>
              <p:cNvSpPr/>
              <p:nvPr/>
            </p:nvSpPr>
            <p:spPr>
              <a:xfrm>
                <a:off x="910475" y="761863"/>
                <a:ext cx="1043050" cy="1488400"/>
              </a:xfrm>
              <a:custGeom>
                <a:avLst/>
                <a:gdLst/>
                <a:ahLst/>
                <a:cxnLst/>
                <a:rect l="l" t="t" r="r" b="b"/>
                <a:pathLst>
                  <a:path w="41722" h="59536" fill="none" extrusionOk="0">
                    <a:moveTo>
                      <a:pt x="41722" y="8159"/>
                    </a:moveTo>
                    <a:lnTo>
                      <a:pt x="41722" y="57914"/>
                    </a:lnTo>
                    <a:cubicBezTo>
                      <a:pt x="41722" y="58805"/>
                      <a:pt x="40991" y="59536"/>
                      <a:pt x="40101" y="59536"/>
                    </a:cubicBezTo>
                    <a:lnTo>
                      <a:pt x="1622" y="59536"/>
                    </a:lnTo>
                    <a:cubicBezTo>
                      <a:pt x="731" y="59536"/>
                      <a:pt x="1" y="58805"/>
                      <a:pt x="1" y="57914"/>
                    </a:cubicBezTo>
                    <a:lnTo>
                      <a:pt x="1" y="1621"/>
                    </a:lnTo>
                    <a:cubicBezTo>
                      <a:pt x="1" y="730"/>
                      <a:pt x="731" y="0"/>
                      <a:pt x="1622" y="0"/>
                    </a:cubicBezTo>
                    <a:lnTo>
                      <a:pt x="32512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39"/>
              <p:cNvSpPr/>
              <p:nvPr/>
            </p:nvSpPr>
            <p:spPr>
              <a:xfrm>
                <a:off x="1723250" y="761863"/>
                <a:ext cx="224500" cy="206225"/>
              </a:xfrm>
              <a:custGeom>
                <a:avLst/>
                <a:gdLst/>
                <a:ahLst/>
                <a:cxnLst/>
                <a:rect l="l" t="t" r="r" b="b"/>
                <a:pathLst>
                  <a:path w="8980" h="8249" fill="none" extrusionOk="0">
                    <a:moveTo>
                      <a:pt x="1" y="0"/>
                    </a:moveTo>
                    <a:lnTo>
                      <a:pt x="1" y="6645"/>
                    </a:lnTo>
                    <a:cubicBezTo>
                      <a:pt x="1" y="7518"/>
                      <a:pt x="713" y="8248"/>
                      <a:pt x="1604" y="8248"/>
                    </a:cubicBezTo>
                    <a:lnTo>
                      <a:pt x="8979" y="8248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39"/>
              <p:cNvSpPr/>
              <p:nvPr/>
            </p:nvSpPr>
            <p:spPr>
              <a:xfrm>
                <a:off x="1051650" y="1062463"/>
                <a:ext cx="76070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2" fill="none" extrusionOk="0">
                    <a:moveTo>
                      <a:pt x="1" y="1"/>
                    </a:moveTo>
                    <a:lnTo>
                      <a:pt x="30428" y="1"/>
                    </a:lnTo>
                    <a:lnTo>
                      <a:pt x="30428" y="891"/>
                    </a:lnTo>
                    <a:lnTo>
                      <a:pt x="1" y="89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39"/>
              <p:cNvSpPr/>
              <p:nvPr/>
            </p:nvSpPr>
            <p:spPr>
              <a:xfrm>
                <a:off x="1051650" y="1162663"/>
                <a:ext cx="76070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2" fill="none" extrusionOk="0">
                    <a:moveTo>
                      <a:pt x="1" y="1"/>
                    </a:moveTo>
                    <a:lnTo>
                      <a:pt x="30428" y="1"/>
                    </a:lnTo>
                    <a:lnTo>
                      <a:pt x="30428" y="892"/>
                    </a:lnTo>
                    <a:lnTo>
                      <a:pt x="1" y="892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39"/>
              <p:cNvSpPr/>
              <p:nvPr/>
            </p:nvSpPr>
            <p:spPr>
              <a:xfrm>
                <a:off x="1051650" y="1262888"/>
                <a:ext cx="760700" cy="22275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1" fill="none" extrusionOk="0">
                    <a:moveTo>
                      <a:pt x="1" y="0"/>
                    </a:moveTo>
                    <a:lnTo>
                      <a:pt x="30428" y="0"/>
                    </a:lnTo>
                    <a:lnTo>
                      <a:pt x="30428" y="891"/>
                    </a:lnTo>
                    <a:lnTo>
                      <a:pt x="1" y="89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39"/>
              <p:cNvSpPr/>
              <p:nvPr/>
            </p:nvSpPr>
            <p:spPr>
              <a:xfrm>
                <a:off x="1051650" y="1363088"/>
                <a:ext cx="76070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2" fill="none" extrusionOk="0">
                    <a:moveTo>
                      <a:pt x="1" y="0"/>
                    </a:moveTo>
                    <a:lnTo>
                      <a:pt x="30428" y="0"/>
                    </a:lnTo>
                    <a:lnTo>
                      <a:pt x="30428" y="891"/>
                    </a:lnTo>
                    <a:lnTo>
                      <a:pt x="1" y="89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39"/>
              <p:cNvSpPr/>
              <p:nvPr/>
            </p:nvSpPr>
            <p:spPr>
              <a:xfrm>
                <a:off x="1051650" y="1463288"/>
                <a:ext cx="76070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2" fill="none" extrusionOk="0">
                    <a:moveTo>
                      <a:pt x="1" y="1"/>
                    </a:moveTo>
                    <a:lnTo>
                      <a:pt x="30428" y="1"/>
                    </a:lnTo>
                    <a:lnTo>
                      <a:pt x="30428" y="891"/>
                    </a:lnTo>
                    <a:lnTo>
                      <a:pt x="1" y="89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39"/>
              <p:cNvSpPr/>
              <p:nvPr/>
            </p:nvSpPr>
            <p:spPr>
              <a:xfrm>
                <a:off x="1051650" y="1563488"/>
                <a:ext cx="76070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2" fill="none" extrusionOk="0">
                    <a:moveTo>
                      <a:pt x="1" y="1"/>
                    </a:moveTo>
                    <a:lnTo>
                      <a:pt x="30428" y="1"/>
                    </a:lnTo>
                    <a:lnTo>
                      <a:pt x="30428" y="892"/>
                    </a:lnTo>
                    <a:lnTo>
                      <a:pt x="1" y="892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39"/>
              <p:cNvSpPr/>
              <p:nvPr/>
            </p:nvSpPr>
            <p:spPr>
              <a:xfrm>
                <a:off x="1051650" y="1663713"/>
                <a:ext cx="760700" cy="22275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1" fill="none" extrusionOk="0">
                    <a:moveTo>
                      <a:pt x="1" y="0"/>
                    </a:moveTo>
                    <a:lnTo>
                      <a:pt x="30428" y="0"/>
                    </a:lnTo>
                    <a:lnTo>
                      <a:pt x="30428" y="891"/>
                    </a:lnTo>
                    <a:lnTo>
                      <a:pt x="1" y="89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39"/>
              <p:cNvSpPr/>
              <p:nvPr/>
            </p:nvSpPr>
            <p:spPr>
              <a:xfrm>
                <a:off x="1051650" y="1782613"/>
                <a:ext cx="31535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12614" h="892" fill="none" extrusionOk="0">
                    <a:moveTo>
                      <a:pt x="1" y="1"/>
                    </a:moveTo>
                    <a:lnTo>
                      <a:pt x="12613" y="1"/>
                    </a:lnTo>
                    <a:lnTo>
                      <a:pt x="12613" y="891"/>
                    </a:lnTo>
                    <a:lnTo>
                      <a:pt x="1" y="89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9"/>
              <p:cNvSpPr/>
              <p:nvPr/>
            </p:nvSpPr>
            <p:spPr>
              <a:xfrm>
                <a:off x="1051650" y="1990163"/>
                <a:ext cx="3932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731" fill="none" extrusionOk="0">
                    <a:moveTo>
                      <a:pt x="1" y="0"/>
                    </a:moveTo>
                    <a:lnTo>
                      <a:pt x="15731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0" name="Google Shape;590;p39"/>
            <p:cNvGrpSpPr/>
            <p:nvPr/>
          </p:nvGrpSpPr>
          <p:grpSpPr>
            <a:xfrm>
              <a:off x="1941575" y="2024713"/>
              <a:ext cx="875600" cy="1088925"/>
              <a:chOff x="5962175" y="478150"/>
              <a:chExt cx="875600" cy="1088925"/>
            </a:xfrm>
          </p:grpSpPr>
          <p:sp>
            <p:nvSpPr>
              <p:cNvPr id="591" name="Google Shape;591;p39"/>
              <p:cNvSpPr/>
              <p:nvPr/>
            </p:nvSpPr>
            <p:spPr>
              <a:xfrm>
                <a:off x="6095350" y="582825"/>
                <a:ext cx="504600" cy="504600"/>
              </a:xfrm>
              <a:custGeom>
                <a:avLst/>
                <a:gdLst/>
                <a:ahLst/>
                <a:cxnLst/>
                <a:rect l="l" t="t" r="r" b="b"/>
                <a:pathLst>
                  <a:path w="20184" h="20184" extrusionOk="0">
                    <a:moveTo>
                      <a:pt x="10083" y="0"/>
                    </a:moveTo>
                    <a:lnTo>
                      <a:pt x="10083" y="0"/>
                    </a:lnTo>
                    <a:cubicBezTo>
                      <a:pt x="15659" y="18"/>
                      <a:pt x="20166" y="4525"/>
                      <a:pt x="20184" y="10101"/>
                    </a:cubicBezTo>
                    <a:lnTo>
                      <a:pt x="20184" y="10101"/>
                    </a:lnTo>
                    <a:cubicBezTo>
                      <a:pt x="20166" y="15659"/>
                      <a:pt x="15659" y="20166"/>
                      <a:pt x="10083" y="20184"/>
                    </a:cubicBezTo>
                    <a:lnTo>
                      <a:pt x="10083" y="20184"/>
                    </a:lnTo>
                    <a:cubicBezTo>
                      <a:pt x="4525" y="20166"/>
                      <a:pt x="0" y="15659"/>
                      <a:pt x="0" y="10101"/>
                    </a:cubicBezTo>
                    <a:lnTo>
                      <a:pt x="0" y="10101"/>
                    </a:lnTo>
                    <a:cubicBezTo>
                      <a:pt x="0" y="4525"/>
                      <a:pt x="4525" y="18"/>
                      <a:pt x="1008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39"/>
              <p:cNvSpPr/>
              <p:nvPr/>
            </p:nvSpPr>
            <p:spPr>
              <a:xfrm>
                <a:off x="6501075" y="1086075"/>
                <a:ext cx="145650" cy="186625"/>
              </a:xfrm>
              <a:custGeom>
                <a:avLst/>
                <a:gdLst/>
                <a:ahLst/>
                <a:cxnLst/>
                <a:rect l="l" t="t" r="r" b="b"/>
                <a:pathLst>
                  <a:path w="5826" h="7465" extrusionOk="0">
                    <a:moveTo>
                      <a:pt x="0" y="1176"/>
                    </a:moveTo>
                    <a:lnTo>
                      <a:pt x="1888" y="0"/>
                    </a:lnTo>
                    <a:lnTo>
                      <a:pt x="5825" y="6289"/>
                    </a:lnTo>
                    <a:lnTo>
                      <a:pt x="3937" y="746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39"/>
              <p:cNvSpPr/>
              <p:nvPr/>
            </p:nvSpPr>
            <p:spPr>
              <a:xfrm>
                <a:off x="5962175" y="478150"/>
                <a:ext cx="742450" cy="742000"/>
              </a:xfrm>
              <a:custGeom>
                <a:avLst/>
                <a:gdLst/>
                <a:ahLst/>
                <a:cxnLst/>
                <a:rect l="l" t="t" r="r" b="b"/>
                <a:pathLst>
                  <a:path w="29698" h="29680" extrusionOk="0">
                    <a:moveTo>
                      <a:pt x="15410" y="1"/>
                    </a:moveTo>
                    <a:cubicBezTo>
                      <a:pt x="9638" y="1"/>
                      <a:pt x="4419" y="3475"/>
                      <a:pt x="2210" y="8819"/>
                    </a:cubicBezTo>
                    <a:cubicBezTo>
                      <a:pt x="1" y="14146"/>
                      <a:pt x="1230" y="20291"/>
                      <a:pt x="5309" y="24371"/>
                    </a:cubicBezTo>
                    <a:cubicBezTo>
                      <a:pt x="9389" y="28468"/>
                      <a:pt x="15535" y="29680"/>
                      <a:pt x="20879" y="27471"/>
                    </a:cubicBezTo>
                    <a:cubicBezTo>
                      <a:pt x="26206" y="25262"/>
                      <a:pt x="29697" y="20060"/>
                      <a:pt x="29697" y="14288"/>
                    </a:cubicBezTo>
                    <a:cubicBezTo>
                      <a:pt x="29697" y="6396"/>
                      <a:pt x="23302" y="1"/>
                      <a:pt x="15410" y="1"/>
                    </a:cubicBezTo>
                    <a:close/>
                    <a:moveTo>
                      <a:pt x="15410" y="24068"/>
                    </a:moveTo>
                    <a:cubicBezTo>
                      <a:pt x="11455" y="24068"/>
                      <a:pt x="7875" y="21681"/>
                      <a:pt x="6360" y="18029"/>
                    </a:cubicBezTo>
                    <a:cubicBezTo>
                      <a:pt x="4846" y="14359"/>
                      <a:pt x="5684" y="10155"/>
                      <a:pt x="8480" y="7358"/>
                    </a:cubicBezTo>
                    <a:cubicBezTo>
                      <a:pt x="11277" y="4544"/>
                      <a:pt x="15499" y="3706"/>
                      <a:pt x="19151" y="5221"/>
                    </a:cubicBezTo>
                    <a:cubicBezTo>
                      <a:pt x="22821" y="6735"/>
                      <a:pt x="25208" y="10315"/>
                      <a:pt x="25208" y="14270"/>
                    </a:cubicBezTo>
                    <a:cubicBezTo>
                      <a:pt x="25208" y="19686"/>
                      <a:pt x="20826" y="24068"/>
                      <a:pt x="15410" y="2406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39"/>
              <p:cNvSpPr/>
              <p:nvPr/>
            </p:nvSpPr>
            <p:spPr>
              <a:xfrm>
                <a:off x="6581675" y="1224575"/>
                <a:ext cx="256100" cy="342500"/>
              </a:xfrm>
              <a:custGeom>
                <a:avLst/>
                <a:gdLst/>
                <a:ahLst/>
                <a:cxnLst/>
                <a:rect l="l" t="t" r="r" b="b"/>
                <a:pathLst>
                  <a:path w="10244" h="13700" extrusionOk="0">
                    <a:moveTo>
                      <a:pt x="9086" y="13148"/>
                    </a:moveTo>
                    <a:lnTo>
                      <a:pt x="9086" y="13148"/>
                    </a:lnTo>
                    <a:cubicBezTo>
                      <a:pt x="8177" y="13700"/>
                      <a:pt x="6984" y="13433"/>
                      <a:pt x="6414" y="12542"/>
                    </a:cubicBezTo>
                    <a:lnTo>
                      <a:pt x="571" y="3243"/>
                    </a:lnTo>
                    <a:cubicBezTo>
                      <a:pt x="1" y="2334"/>
                      <a:pt x="286" y="1141"/>
                      <a:pt x="1194" y="571"/>
                    </a:cubicBezTo>
                    <a:lnTo>
                      <a:pt x="1194" y="571"/>
                    </a:lnTo>
                    <a:cubicBezTo>
                      <a:pt x="2085" y="1"/>
                      <a:pt x="3278" y="286"/>
                      <a:pt x="3848" y="1176"/>
                    </a:cubicBezTo>
                    <a:lnTo>
                      <a:pt x="9692" y="10476"/>
                    </a:lnTo>
                    <a:cubicBezTo>
                      <a:pt x="10244" y="11384"/>
                      <a:pt x="9977" y="12578"/>
                      <a:pt x="9086" y="1314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39"/>
              <p:cNvSpPr/>
              <p:nvPr/>
            </p:nvSpPr>
            <p:spPr>
              <a:xfrm>
                <a:off x="6203125" y="760525"/>
                <a:ext cx="320675" cy="185725"/>
              </a:xfrm>
              <a:custGeom>
                <a:avLst/>
                <a:gdLst/>
                <a:ahLst/>
                <a:cxnLst/>
                <a:rect l="l" t="t" r="r" b="b"/>
                <a:pathLst>
                  <a:path w="12827" h="7429" extrusionOk="0">
                    <a:moveTo>
                      <a:pt x="0" y="4525"/>
                    </a:moveTo>
                    <a:lnTo>
                      <a:pt x="2494" y="7429"/>
                    </a:lnTo>
                    <a:cubicBezTo>
                      <a:pt x="2494" y="7429"/>
                      <a:pt x="5558" y="1782"/>
                      <a:pt x="12827" y="0"/>
                    </a:cubicBezTo>
                    <a:cubicBezTo>
                      <a:pt x="12827" y="0"/>
                      <a:pt x="6039" y="89"/>
                      <a:pt x="2334" y="6057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6" name="Google Shape;596;p39"/>
            <p:cNvGrpSpPr/>
            <p:nvPr/>
          </p:nvGrpSpPr>
          <p:grpSpPr>
            <a:xfrm>
              <a:off x="807106" y="1645871"/>
              <a:ext cx="612965" cy="612965"/>
              <a:chOff x="5208200" y="980975"/>
              <a:chExt cx="440475" cy="440475"/>
            </a:xfrm>
          </p:grpSpPr>
          <p:sp>
            <p:nvSpPr>
              <p:cNvPr id="597" name="Google Shape;597;p39"/>
              <p:cNvSpPr/>
              <p:nvPr/>
            </p:nvSpPr>
            <p:spPr>
              <a:xfrm>
                <a:off x="5208200" y="980975"/>
                <a:ext cx="197300" cy="199975"/>
              </a:xfrm>
              <a:custGeom>
                <a:avLst/>
                <a:gdLst/>
                <a:ahLst/>
                <a:cxnLst/>
                <a:rect l="l" t="t" r="r" b="b"/>
                <a:pathLst>
                  <a:path w="7892" h="7999" extrusionOk="0">
                    <a:moveTo>
                      <a:pt x="7892" y="0"/>
                    </a:moveTo>
                    <a:cubicBezTo>
                      <a:pt x="3510" y="72"/>
                      <a:pt x="0" y="3617"/>
                      <a:pt x="0" y="7999"/>
                    </a:cubicBezTo>
                    <a:lnTo>
                      <a:pt x="7892" y="79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39"/>
              <p:cNvSpPr/>
              <p:nvPr/>
            </p:nvSpPr>
            <p:spPr>
              <a:xfrm>
                <a:off x="5233125" y="1005900"/>
                <a:ext cx="415550" cy="415550"/>
              </a:xfrm>
              <a:custGeom>
                <a:avLst/>
                <a:gdLst/>
                <a:ahLst/>
                <a:cxnLst/>
                <a:rect l="l" t="t" r="r" b="b"/>
                <a:pathLst>
                  <a:path w="16622" h="16622" extrusionOk="0">
                    <a:moveTo>
                      <a:pt x="7999" y="1"/>
                    </a:moveTo>
                    <a:lnTo>
                      <a:pt x="7892" y="1"/>
                    </a:lnTo>
                    <a:lnTo>
                      <a:pt x="7892" y="8000"/>
                    </a:lnTo>
                    <a:lnTo>
                      <a:pt x="1" y="8000"/>
                    </a:lnTo>
                    <a:cubicBezTo>
                      <a:pt x="1" y="11242"/>
                      <a:pt x="1960" y="14145"/>
                      <a:pt x="4935" y="15392"/>
                    </a:cubicBezTo>
                    <a:cubicBezTo>
                      <a:pt x="7928" y="16622"/>
                      <a:pt x="11366" y="15945"/>
                      <a:pt x="13664" y="13647"/>
                    </a:cubicBezTo>
                    <a:cubicBezTo>
                      <a:pt x="15945" y="11366"/>
                      <a:pt x="16621" y="7928"/>
                      <a:pt x="15392" y="4935"/>
                    </a:cubicBezTo>
                    <a:cubicBezTo>
                      <a:pt x="14145" y="1943"/>
                      <a:pt x="11242" y="1"/>
                      <a:pt x="799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99" name="Google Shape;599;p39"/>
            <p:cNvSpPr/>
            <p:nvPr/>
          </p:nvSpPr>
          <p:spPr>
            <a:xfrm>
              <a:off x="1280188" y="3106043"/>
              <a:ext cx="140247" cy="140224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9"/>
            <p:cNvSpPr/>
            <p:nvPr/>
          </p:nvSpPr>
          <p:spPr>
            <a:xfrm>
              <a:off x="1592388" y="2738300"/>
              <a:ext cx="213431" cy="214685"/>
            </a:xfrm>
            <a:custGeom>
              <a:avLst/>
              <a:gdLst/>
              <a:ahLst/>
              <a:cxnLst/>
              <a:rect l="l" t="t" r="r" b="b"/>
              <a:pathLst>
                <a:path w="3065" h="3083" fill="none" extrusionOk="0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9"/>
            <p:cNvSpPr/>
            <p:nvPr/>
          </p:nvSpPr>
          <p:spPr>
            <a:xfrm>
              <a:off x="2585538" y="1004156"/>
              <a:ext cx="107827" cy="107819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9"/>
            <p:cNvSpPr/>
            <p:nvPr/>
          </p:nvSpPr>
          <p:spPr>
            <a:xfrm rot="-1685758">
              <a:off x="1054253" y="3042997"/>
              <a:ext cx="59549" cy="60168"/>
            </a:xfrm>
            <a:custGeom>
              <a:avLst/>
              <a:gdLst/>
              <a:ahLst/>
              <a:cxnLst/>
              <a:rect l="l" t="t" r="r" b="b"/>
              <a:pathLst>
                <a:path w="1729" h="1747" fill="none" extrusionOk="0">
                  <a:moveTo>
                    <a:pt x="1729" y="749"/>
                  </a:moveTo>
                  <a:cubicBezTo>
                    <a:pt x="1729" y="1408"/>
                    <a:pt x="927" y="1746"/>
                    <a:pt x="464" y="1265"/>
                  </a:cubicBezTo>
                  <a:cubicBezTo>
                    <a:pt x="1" y="802"/>
                    <a:pt x="322" y="1"/>
                    <a:pt x="998" y="1"/>
                  </a:cubicBezTo>
                  <a:cubicBezTo>
                    <a:pt x="1408" y="1"/>
                    <a:pt x="1729" y="339"/>
                    <a:pt x="1729" y="74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03" name="Google Shape;603;p39"/>
            <p:cNvGrpSpPr/>
            <p:nvPr/>
          </p:nvGrpSpPr>
          <p:grpSpPr>
            <a:xfrm>
              <a:off x="299357" y="3264591"/>
              <a:ext cx="953591" cy="334099"/>
              <a:chOff x="2271950" y="2722775"/>
              <a:chExt cx="575875" cy="201775"/>
            </a:xfrm>
          </p:grpSpPr>
          <p:sp>
            <p:nvSpPr>
              <p:cNvPr id="604" name="Google Shape;604;p39"/>
              <p:cNvSpPr/>
              <p:nvPr/>
            </p:nvSpPr>
            <p:spPr>
              <a:xfrm>
                <a:off x="2562325" y="2722775"/>
                <a:ext cx="285500" cy="201775"/>
              </a:xfrm>
              <a:custGeom>
                <a:avLst/>
                <a:gdLst/>
                <a:ahLst/>
                <a:cxnLst/>
                <a:rect l="l" t="t" r="r" b="b"/>
                <a:pathLst>
                  <a:path w="11420" h="8071" fill="none" extrusionOk="0">
                    <a:moveTo>
                      <a:pt x="0" y="0"/>
                    </a:moveTo>
                    <a:cubicBezTo>
                      <a:pt x="2280" y="0"/>
                      <a:pt x="4240" y="1639"/>
                      <a:pt x="4668" y="3884"/>
                    </a:cubicBezTo>
                    <a:cubicBezTo>
                      <a:pt x="6395" y="3403"/>
                      <a:pt x="8177" y="4418"/>
                      <a:pt x="8640" y="6164"/>
                    </a:cubicBezTo>
                    <a:cubicBezTo>
                      <a:pt x="9976" y="5594"/>
                      <a:pt x="11419" y="6645"/>
                      <a:pt x="11294" y="8070"/>
                    </a:cubicBezTo>
                    <a:lnTo>
                      <a:pt x="8444" y="807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39"/>
              <p:cNvSpPr/>
              <p:nvPr/>
            </p:nvSpPr>
            <p:spPr>
              <a:xfrm>
                <a:off x="2501750" y="2722775"/>
                <a:ext cx="36100" cy="13375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535" fill="none" extrusionOk="0">
                    <a:moveTo>
                      <a:pt x="1443" y="0"/>
                    </a:moveTo>
                    <a:cubicBezTo>
                      <a:pt x="1443" y="0"/>
                      <a:pt x="428" y="107"/>
                      <a:pt x="0" y="535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39"/>
              <p:cNvSpPr/>
              <p:nvPr/>
            </p:nvSpPr>
            <p:spPr>
              <a:xfrm>
                <a:off x="2271950" y="2870625"/>
                <a:ext cx="477450" cy="53475"/>
              </a:xfrm>
              <a:custGeom>
                <a:avLst/>
                <a:gdLst/>
                <a:ahLst/>
                <a:cxnLst/>
                <a:rect l="l" t="t" r="r" b="b"/>
                <a:pathLst>
                  <a:path w="19098" h="2139" fill="none" extrusionOk="0">
                    <a:moveTo>
                      <a:pt x="19097" y="2138"/>
                    </a:moveTo>
                    <a:lnTo>
                      <a:pt x="0" y="2138"/>
                    </a:lnTo>
                    <a:cubicBezTo>
                      <a:pt x="0" y="2138"/>
                      <a:pt x="374" y="1"/>
                      <a:pt x="2476" y="179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39"/>
              <p:cNvSpPr/>
              <p:nvPr/>
            </p:nvSpPr>
            <p:spPr>
              <a:xfrm>
                <a:off x="2709725" y="2836775"/>
                <a:ext cx="39675" cy="20950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838" fill="none" extrusionOk="0">
                    <a:moveTo>
                      <a:pt x="1" y="1"/>
                    </a:moveTo>
                    <a:cubicBezTo>
                      <a:pt x="1" y="1"/>
                      <a:pt x="1159" y="108"/>
                      <a:pt x="1586" y="838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39"/>
              <p:cNvSpPr/>
              <p:nvPr/>
            </p:nvSpPr>
            <p:spPr>
              <a:xfrm>
                <a:off x="2375275" y="2798475"/>
                <a:ext cx="85075" cy="27200"/>
              </a:xfrm>
              <a:custGeom>
                <a:avLst/>
                <a:gdLst/>
                <a:ahLst/>
                <a:cxnLst/>
                <a:rect l="l" t="t" r="r" b="b"/>
                <a:pathLst>
                  <a:path w="3403" h="1088" fill="none" extrusionOk="0">
                    <a:moveTo>
                      <a:pt x="3403" y="357"/>
                    </a:moveTo>
                    <a:cubicBezTo>
                      <a:pt x="3403" y="357"/>
                      <a:pt x="1301" y="1"/>
                      <a:pt x="0" y="1087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9" name="Google Shape;609;p39"/>
            <p:cNvGrpSpPr/>
            <p:nvPr/>
          </p:nvGrpSpPr>
          <p:grpSpPr>
            <a:xfrm>
              <a:off x="2710772" y="1830439"/>
              <a:ext cx="695830" cy="243805"/>
              <a:chOff x="2271950" y="2722775"/>
              <a:chExt cx="575875" cy="201775"/>
            </a:xfrm>
          </p:grpSpPr>
          <p:sp>
            <p:nvSpPr>
              <p:cNvPr id="610" name="Google Shape;610;p39"/>
              <p:cNvSpPr/>
              <p:nvPr/>
            </p:nvSpPr>
            <p:spPr>
              <a:xfrm>
                <a:off x="2562325" y="2722775"/>
                <a:ext cx="285500" cy="201775"/>
              </a:xfrm>
              <a:custGeom>
                <a:avLst/>
                <a:gdLst/>
                <a:ahLst/>
                <a:cxnLst/>
                <a:rect l="l" t="t" r="r" b="b"/>
                <a:pathLst>
                  <a:path w="11420" h="8071" fill="none" extrusionOk="0">
                    <a:moveTo>
                      <a:pt x="0" y="0"/>
                    </a:moveTo>
                    <a:cubicBezTo>
                      <a:pt x="2280" y="0"/>
                      <a:pt x="4240" y="1639"/>
                      <a:pt x="4668" y="3884"/>
                    </a:cubicBezTo>
                    <a:cubicBezTo>
                      <a:pt x="6395" y="3403"/>
                      <a:pt x="8177" y="4418"/>
                      <a:pt x="8640" y="6164"/>
                    </a:cubicBezTo>
                    <a:cubicBezTo>
                      <a:pt x="9976" y="5594"/>
                      <a:pt x="11419" y="6645"/>
                      <a:pt x="11294" y="8070"/>
                    </a:cubicBezTo>
                    <a:lnTo>
                      <a:pt x="8444" y="807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39"/>
              <p:cNvSpPr/>
              <p:nvPr/>
            </p:nvSpPr>
            <p:spPr>
              <a:xfrm>
                <a:off x="2501750" y="2722775"/>
                <a:ext cx="36100" cy="13375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535" fill="none" extrusionOk="0">
                    <a:moveTo>
                      <a:pt x="1443" y="0"/>
                    </a:moveTo>
                    <a:cubicBezTo>
                      <a:pt x="1443" y="0"/>
                      <a:pt x="428" y="107"/>
                      <a:pt x="0" y="535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39"/>
              <p:cNvSpPr/>
              <p:nvPr/>
            </p:nvSpPr>
            <p:spPr>
              <a:xfrm>
                <a:off x="2271950" y="2870625"/>
                <a:ext cx="477450" cy="53475"/>
              </a:xfrm>
              <a:custGeom>
                <a:avLst/>
                <a:gdLst/>
                <a:ahLst/>
                <a:cxnLst/>
                <a:rect l="l" t="t" r="r" b="b"/>
                <a:pathLst>
                  <a:path w="19098" h="2139" fill="none" extrusionOk="0">
                    <a:moveTo>
                      <a:pt x="19097" y="2138"/>
                    </a:moveTo>
                    <a:lnTo>
                      <a:pt x="0" y="2138"/>
                    </a:lnTo>
                    <a:cubicBezTo>
                      <a:pt x="0" y="2138"/>
                      <a:pt x="374" y="1"/>
                      <a:pt x="2476" y="179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39"/>
              <p:cNvSpPr/>
              <p:nvPr/>
            </p:nvSpPr>
            <p:spPr>
              <a:xfrm>
                <a:off x="2709725" y="2836775"/>
                <a:ext cx="39675" cy="20950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838" fill="none" extrusionOk="0">
                    <a:moveTo>
                      <a:pt x="1" y="1"/>
                    </a:moveTo>
                    <a:cubicBezTo>
                      <a:pt x="1" y="1"/>
                      <a:pt x="1159" y="108"/>
                      <a:pt x="1586" y="838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39"/>
              <p:cNvSpPr/>
              <p:nvPr/>
            </p:nvSpPr>
            <p:spPr>
              <a:xfrm>
                <a:off x="2375275" y="2798475"/>
                <a:ext cx="85075" cy="27200"/>
              </a:xfrm>
              <a:custGeom>
                <a:avLst/>
                <a:gdLst/>
                <a:ahLst/>
                <a:cxnLst/>
                <a:rect l="l" t="t" r="r" b="b"/>
                <a:pathLst>
                  <a:path w="3403" h="1088" fill="none" extrusionOk="0">
                    <a:moveTo>
                      <a:pt x="3403" y="357"/>
                    </a:moveTo>
                    <a:cubicBezTo>
                      <a:pt x="3403" y="357"/>
                      <a:pt x="1301" y="1"/>
                      <a:pt x="0" y="1087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15" name="Google Shape;615;p39"/>
            <p:cNvSpPr/>
            <p:nvPr/>
          </p:nvSpPr>
          <p:spPr>
            <a:xfrm>
              <a:off x="505976" y="2408303"/>
              <a:ext cx="416654" cy="491569"/>
            </a:xfrm>
            <a:custGeom>
              <a:avLst/>
              <a:gdLst/>
              <a:ahLst/>
              <a:cxnLst/>
              <a:rect l="l" t="t" r="r" b="b"/>
              <a:pathLst>
                <a:path w="6040" h="7126" extrusionOk="0">
                  <a:moveTo>
                    <a:pt x="5844" y="2726"/>
                  </a:moveTo>
                  <a:lnTo>
                    <a:pt x="3225" y="107"/>
                  </a:lnTo>
                  <a:cubicBezTo>
                    <a:pt x="3118" y="0"/>
                    <a:pt x="2922" y="0"/>
                    <a:pt x="2815" y="107"/>
                  </a:cubicBezTo>
                  <a:lnTo>
                    <a:pt x="197" y="2726"/>
                  </a:lnTo>
                  <a:cubicBezTo>
                    <a:pt x="1" y="2922"/>
                    <a:pt x="143" y="3260"/>
                    <a:pt x="410" y="3242"/>
                  </a:cubicBezTo>
                  <a:lnTo>
                    <a:pt x="749" y="3242"/>
                  </a:lnTo>
                  <a:cubicBezTo>
                    <a:pt x="909" y="3242"/>
                    <a:pt x="1052" y="3367"/>
                    <a:pt x="1052" y="3545"/>
                  </a:cubicBezTo>
                  <a:lnTo>
                    <a:pt x="1052" y="6823"/>
                  </a:lnTo>
                  <a:cubicBezTo>
                    <a:pt x="1052" y="6983"/>
                    <a:pt x="1177" y="7126"/>
                    <a:pt x="1337" y="7126"/>
                  </a:cubicBezTo>
                  <a:lnTo>
                    <a:pt x="4722" y="7126"/>
                  </a:lnTo>
                  <a:cubicBezTo>
                    <a:pt x="4864" y="7108"/>
                    <a:pt x="4989" y="6983"/>
                    <a:pt x="4989" y="6823"/>
                  </a:cubicBezTo>
                  <a:lnTo>
                    <a:pt x="4989" y="3545"/>
                  </a:lnTo>
                  <a:cubicBezTo>
                    <a:pt x="4989" y="3367"/>
                    <a:pt x="5131" y="3242"/>
                    <a:pt x="5292" y="3242"/>
                  </a:cubicBezTo>
                  <a:lnTo>
                    <a:pt x="5630" y="3242"/>
                  </a:lnTo>
                  <a:cubicBezTo>
                    <a:pt x="5897" y="3242"/>
                    <a:pt x="6040" y="2922"/>
                    <a:pt x="5844" y="272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9"/>
            <p:cNvSpPr/>
            <p:nvPr/>
          </p:nvSpPr>
          <p:spPr>
            <a:xfrm>
              <a:off x="3007526" y="1135838"/>
              <a:ext cx="213431" cy="214685"/>
            </a:xfrm>
            <a:custGeom>
              <a:avLst/>
              <a:gdLst/>
              <a:ahLst/>
              <a:cxnLst/>
              <a:rect l="l" t="t" r="r" b="b"/>
              <a:pathLst>
                <a:path w="3065" h="3083" fill="none" extrusionOk="0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9"/>
            <p:cNvSpPr/>
            <p:nvPr/>
          </p:nvSpPr>
          <p:spPr>
            <a:xfrm>
              <a:off x="3170038" y="2791388"/>
              <a:ext cx="107827" cy="108491"/>
            </a:xfrm>
            <a:custGeom>
              <a:avLst/>
              <a:gdLst/>
              <a:ahLst/>
              <a:cxnLst/>
              <a:rect l="l" t="t" r="r" b="b"/>
              <a:pathLst>
                <a:path w="3065" h="3083" fill="none" extrusionOk="0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9"/>
            <p:cNvSpPr/>
            <p:nvPr/>
          </p:nvSpPr>
          <p:spPr>
            <a:xfrm rot="7201932">
              <a:off x="2008862" y="3174640"/>
              <a:ext cx="371928" cy="370031"/>
            </a:xfrm>
            <a:custGeom>
              <a:avLst/>
              <a:gdLst/>
              <a:ahLst/>
              <a:cxnLst/>
              <a:rect l="l" t="t" r="r" b="b"/>
              <a:pathLst>
                <a:path w="207404" h="206346" extrusionOk="0">
                  <a:moveTo>
                    <a:pt x="103944" y="65896"/>
                  </a:moveTo>
                  <a:cubicBezTo>
                    <a:pt x="114099" y="65896"/>
                    <a:pt x="124406" y="70041"/>
                    <a:pt x="132114" y="79198"/>
                  </a:cubicBezTo>
                  <a:cubicBezTo>
                    <a:pt x="145426" y="94943"/>
                    <a:pt x="143422" y="118417"/>
                    <a:pt x="127677" y="131728"/>
                  </a:cubicBezTo>
                  <a:lnTo>
                    <a:pt x="127677" y="131585"/>
                  </a:lnTo>
                  <a:cubicBezTo>
                    <a:pt x="120415" y="137698"/>
                    <a:pt x="112071" y="140425"/>
                    <a:pt x="103930" y="140425"/>
                  </a:cubicBezTo>
                  <a:cubicBezTo>
                    <a:pt x="83668" y="140425"/>
                    <a:pt x="64659" y="123539"/>
                    <a:pt x="66701" y="99952"/>
                  </a:cubicBezTo>
                  <a:cubicBezTo>
                    <a:pt x="68530" y="78838"/>
                    <a:pt x="86000" y="65896"/>
                    <a:pt x="103944" y="65896"/>
                  </a:cubicBezTo>
                  <a:close/>
                  <a:moveTo>
                    <a:pt x="102774" y="1"/>
                  </a:moveTo>
                  <a:cubicBezTo>
                    <a:pt x="96620" y="1"/>
                    <a:pt x="91449" y="4960"/>
                    <a:pt x="91178" y="11209"/>
                  </a:cubicBezTo>
                  <a:lnTo>
                    <a:pt x="90891" y="17507"/>
                  </a:lnTo>
                  <a:cubicBezTo>
                    <a:pt x="90748" y="22516"/>
                    <a:pt x="87456" y="26810"/>
                    <a:pt x="82589" y="28242"/>
                  </a:cubicBezTo>
                  <a:cubicBezTo>
                    <a:pt x="81015" y="28671"/>
                    <a:pt x="79297" y="29244"/>
                    <a:pt x="77723" y="29816"/>
                  </a:cubicBezTo>
                  <a:cubicBezTo>
                    <a:pt x="76506" y="30222"/>
                    <a:pt x="75252" y="30418"/>
                    <a:pt x="74008" y="30418"/>
                  </a:cubicBezTo>
                  <a:cubicBezTo>
                    <a:pt x="70424" y="30418"/>
                    <a:pt x="66929" y="28784"/>
                    <a:pt x="64698" y="25808"/>
                  </a:cubicBezTo>
                  <a:lnTo>
                    <a:pt x="60976" y="20799"/>
                  </a:lnTo>
                  <a:cubicBezTo>
                    <a:pt x="58608" y="17777"/>
                    <a:pt x="55122" y="16200"/>
                    <a:pt x="51633" y="16200"/>
                  </a:cubicBezTo>
                  <a:cubicBezTo>
                    <a:pt x="49008" y="16200"/>
                    <a:pt x="46381" y="17094"/>
                    <a:pt x="44229" y="18938"/>
                  </a:cubicBezTo>
                  <a:lnTo>
                    <a:pt x="30918" y="30102"/>
                  </a:lnTo>
                  <a:cubicBezTo>
                    <a:pt x="25908" y="34396"/>
                    <a:pt x="25335" y="41983"/>
                    <a:pt x="29773" y="46849"/>
                  </a:cubicBezTo>
                  <a:lnTo>
                    <a:pt x="34067" y="51573"/>
                  </a:lnTo>
                  <a:cubicBezTo>
                    <a:pt x="37502" y="55151"/>
                    <a:pt x="38218" y="60590"/>
                    <a:pt x="35784" y="64884"/>
                  </a:cubicBezTo>
                  <a:cubicBezTo>
                    <a:pt x="34925" y="66459"/>
                    <a:pt x="34067" y="68033"/>
                    <a:pt x="33351" y="69465"/>
                  </a:cubicBezTo>
                  <a:cubicBezTo>
                    <a:pt x="31443" y="73536"/>
                    <a:pt x="27385" y="76024"/>
                    <a:pt x="23089" y="76024"/>
                  </a:cubicBezTo>
                  <a:cubicBezTo>
                    <a:pt x="22552" y="76024"/>
                    <a:pt x="22011" y="75985"/>
                    <a:pt x="21471" y="75906"/>
                  </a:cubicBezTo>
                  <a:lnTo>
                    <a:pt x="15173" y="75047"/>
                  </a:lnTo>
                  <a:cubicBezTo>
                    <a:pt x="14730" y="74999"/>
                    <a:pt x="14290" y="74975"/>
                    <a:pt x="13855" y="74975"/>
                  </a:cubicBezTo>
                  <a:cubicBezTo>
                    <a:pt x="7823" y="74975"/>
                    <a:pt x="2682" y="79498"/>
                    <a:pt x="2147" y="85639"/>
                  </a:cubicBezTo>
                  <a:lnTo>
                    <a:pt x="573" y="102958"/>
                  </a:lnTo>
                  <a:cubicBezTo>
                    <a:pt x="0" y="109542"/>
                    <a:pt x="5153" y="115268"/>
                    <a:pt x="11738" y="115554"/>
                  </a:cubicBezTo>
                  <a:lnTo>
                    <a:pt x="18036" y="115840"/>
                  </a:lnTo>
                  <a:cubicBezTo>
                    <a:pt x="23045" y="115984"/>
                    <a:pt x="27339" y="119419"/>
                    <a:pt x="28771" y="124142"/>
                  </a:cubicBezTo>
                  <a:cubicBezTo>
                    <a:pt x="29200" y="125860"/>
                    <a:pt x="29773" y="127434"/>
                    <a:pt x="30345" y="129152"/>
                  </a:cubicBezTo>
                  <a:cubicBezTo>
                    <a:pt x="31920" y="133875"/>
                    <a:pt x="30345" y="139028"/>
                    <a:pt x="26337" y="142034"/>
                  </a:cubicBezTo>
                  <a:lnTo>
                    <a:pt x="21328" y="146042"/>
                  </a:lnTo>
                  <a:cubicBezTo>
                    <a:pt x="16032" y="150050"/>
                    <a:pt x="15316" y="157636"/>
                    <a:pt x="19610" y="162789"/>
                  </a:cubicBezTo>
                  <a:lnTo>
                    <a:pt x="30775" y="175957"/>
                  </a:lnTo>
                  <a:cubicBezTo>
                    <a:pt x="33020" y="178745"/>
                    <a:pt x="36313" y="180150"/>
                    <a:pt x="39634" y="180150"/>
                  </a:cubicBezTo>
                  <a:cubicBezTo>
                    <a:pt x="42451" y="180150"/>
                    <a:pt x="45288" y="179139"/>
                    <a:pt x="47521" y="177102"/>
                  </a:cubicBezTo>
                  <a:lnTo>
                    <a:pt x="52102" y="172808"/>
                  </a:lnTo>
                  <a:cubicBezTo>
                    <a:pt x="54335" y="170747"/>
                    <a:pt x="57134" y="169717"/>
                    <a:pt x="59975" y="169717"/>
                  </a:cubicBezTo>
                  <a:cubicBezTo>
                    <a:pt x="61869" y="169717"/>
                    <a:pt x="63782" y="170175"/>
                    <a:pt x="65556" y="171091"/>
                  </a:cubicBezTo>
                  <a:cubicBezTo>
                    <a:pt x="66988" y="171949"/>
                    <a:pt x="68562" y="172808"/>
                    <a:pt x="70137" y="173524"/>
                  </a:cubicBezTo>
                  <a:cubicBezTo>
                    <a:pt x="74574" y="175671"/>
                    <a:pt x="77150" y="180538"/>
                    <a:pt x="76578" y="185404"/>
                  </a:cubicBezTo>
                  <a:lnTo>
                    <a:pt x="75719" y="191702"/>
                  </a:lnTo>
                  <a:cubicBezTo>
                    <a:pt x="74860" y="198286"/>
                    <a:pt x="79727" y="204155"/>
                    <a:pt x="86311" y="204727"/>
                  </a:cubicBezTo>
                  <a:lnTo>
                    <a:pt x="103487" y="206302"/>
                  </a:lnTo>
                  <a:cubicBezTo>
                    <a:pt x="103830" y="206331"/>
                    <a:pt x="104170" y="206345"/>
                    <a:pt x="104508" y="206345"/>
                  </a:cubicBezTo>
                  <a:cubicBezTo>
                    <a:pt x="110784" y="206345"/>
                    <a:pt x="115955" y="201386"/>
                    <a:pt x="116226" y="195137"/>
                  </a:cubicBezTo>
                  <a:lnTo>
                    <a:pt x="116513" y="188839"/>
                  </a:lnTo>
                  <a:cubicBezTo>
                    <a:pt x="116656" y="183830"/>
                    <a:pt x="119948" y="179536"/>
                    <a:pt x="124814" y="178104"/>
                  </a:cubicBezTo>
                  <a:cubicBezTo>
                    <a:pt x="126389" y="177675"/>
                    <a:pt x="128107" y="177102"/>
                    <a:pt x="129681" y="176530"/>
                  </a:cubicBezTo>
                  <a:cubicBezTo>
                    <a:pt x="130897" y="176124"/>
                    <a:pt x="132142" y="175928"/>
                    <a:pt x="133372" y="175928"/>
                  </a:cubicBezTo>
                  <a:cubicBezTo>
                    <a:pt x="136916" y="175928"/>
                    <a:pt x="140331" y="177562"/>
                    <a:pt x="142563" y="180538"/>
                  </a:cubicBezTo>
                  <a:lnTo>
                    <a:pt x="146428" y="185547"/>
                  </a:lnTo>
                  <a:cubicBezTo>
                    <a:pt x="148785" y="188473"/>
                    <a:pt x="152249" y="190014"/>
                    <a:pt x="155720" y="190014"/>
                  </a:cubicBezTo>
                  <a:cubicBezTo>
                    <a:pt x="158363" y="190014"/>
                    <a:pt x="161009" y="189121"/>
                    <a:pt x="163175" y="187265"/>
                  </a:cubicBezTo>
                  <a:lnTo>
                    <a:pt x="176486" y="176100"/>
                  </a:lnTo>
                  <a:cubicBezTo>
                    <a:pt x="181496" y="171806"/>
                    <a:pt x="182068" y="164220"/>
                    <a:pt x="177488" y="159354"/>
                  </a:cubicBezTo>
                  <a:lnTo>
                    <a:pt x="173337" y="154773"/>
                  </a:lnTo>
                  <a:cubicBezTo>
                    <a:pt x="169902" y="151052"/>
                    <a:pt x="169186" y="145613"/>
                    <a:pt x="171620" y="141318"/>
                  </a:cubicBezTo>
                  <a:cubicBezTo>
                    <a:pt x="172478" y="139744"/>
                    <a:pt x="173337" y="138313"/>
                    <a:pt x="174053" y="136738"/>
                  </a:cubicBezTo>
                  <a:cubicBezTo>
                    <a:pt x="175961" y="132667"/>
                    <a:pt x="180019" y="130179"/>
                    <a:pt x="184315" y="130179"/>
                  </a:cubicBezTo>
                  <a:cubicBezTo>
                    <a:pt x="184852" y="130179"/>
                    <a:pt x="185392" y="130218"/>
                    <a:pt x="185933" y="130297"/>
                  </a:cubicBezTo>
                  <a:lnTo>
                    <a:pt x="192231" y="131156"/>
                  </a:lnTo>
                  <a:cubicBezTo>
                    <a:pt x="192739" y="131222"/>
                    <a:pt x="193242" y="131254"/>
                    <a:pt x="193739" y="131254"/>
                  </a:cubicBezTo>
                  <a:cubicBezTo>
                    <a:pt x="199689" y="131254"/>
                    <a:pt x="204728" y="126641"/>
                    <a:pt x="205256" y="120564"/>
                  </a:cubicBezTo>
                  <a:lnTo>
                    <a:pt x="206831" y="103245"/>
                  </a:lnTo>
                  <a:cubicBezTo>
                    <a:pt x="207403" y="96660"/>
                    <a:pt x="202251" y="90935"/>
                    <a:pt x="195666" y="90649"/>
                  </a:cubicBezTo>
                  <a:lnTo>
                    <a:pt x="189368" y="90362"/>
                  </a:lnTo>
                  <a:cubicBezTo>
                    <a:pt x="184359" y="90219"/>
                    <a:pt x="180065" y="86927"/>
                    <a:pt x="178633" y="82060"/>
                  </a:cubicBezTo>
                  <a:cubicBezTo>
                    <a:pt x="178204" y="80343"/>
                    <a:pt x="177631" y="78768"/>
                    <a:pt x="177059" y="77194"/>
                  </a:cubicBezTo>
                  <a:cubicBezTo>
                    <a:pt x="175484" y="72470"/>
                    <a:pt x="177059" y="67174"/>
                    <a:pt x="181067" y="64169"/>
                  </a:cubicBezTo>
                  <a:lnTo>
                    <a:pt x="185933" y="60447"/>
                  </a:lnTo>
                  <a:cubicBezTo>
                    <a:pt x="191229" y="56296"/>
                    <a:pt x="192088" y="48710"/>
                    <a:pt x="187794" y="43700"/>
                  </a:cubicBezTo>
                  <a:lnTo>
                    <a:pt x="176629" y="30389"/>
                  </a:lnTo>
                  <a:cubicBezTo>
                    <a:pt x="174288" y="27657"/>
                    <a:pt x="170967" y="26244"/>
                    <a:pt x="167642" y="26244"/>
                  </a:cubicBezTo>
                  <a:cubicBezTo>
                    <a:pt x="164870" y="26244"/>
                    <a:pt x="162095" y="27226"/>
                    <a:pt x="159883" y="29244"/>
                  </a:cubicBezTo>
                  <a:lnTo>
                    <a:pt x="155302" y="33538"/>
                  </a:lnTo>
                  <a:cubicBezTo>
                    <a:pt x="153069" y="35599"/>
                    <a:pt x="150218" y="36629"/>
                    <a:pt x="147367" y="36629"/>
                  </a:cubicBezTo>
                  <a:cubicBezTo>
                    <a:pt x="145466" y="36629"/>
                    <a:pt x="143565" y="36171"/>
                    <a:pt x="141847" y="35255"/>
                  </a:cubicBezTo>
                  <a:cubicBezTo>
                    <a:pt x="140273" y="34396"/>
                    <a:pt x="138842" y="33538"/>
                    <a:pt x="137267" y="32822"/>
                  </a:cubicBezTo>
                  <a:cubicBezTo>
                    <a:pt x="132687" y="30675"/>
                    <a:pt x="130110" y="25808"/>
                    <a:pt x="130826" y="20942"/>
                  </a:cubicBezTo>
                  <a:lnTo>
                    <a:pt x="131685" y="14644"/>
                  </a:lnTo>
                  <a:cubicBezTo>
                    <a:pt x="132544" y="8060"/>
                    <a:pt x="127677" y="2191"/>
                    <a:pt x="121093" y="1618"/>
                  </a:cubicBezTo>
                  <a:lnTo>
                    <a:pt x="103774" y="44"/>
                  </a:lnTo>
                  <a:cubicBezTo>
                    <a:pt x="103438" y="15"/>
                    <a:pt x="103104" y="1"/>
                    <a:pt x="10277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9"/>
            <p:cNvSpPr/>
            <p:nvPr/>
          </p:nvSpPr>
          <p:spPr>
            <a:xfrm>
              <a:off x="2175901" y="3987622"/>
              <a:ext cx="213431" cy="213401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9"/>
            <p:cNvSpPr/>
            <p:nvPr/>
          </p:nvSpPr>
          <p:spPr>
            <a:xfrm rot="7198898">
              <a:off x="1348924" y="3430306"/>
              <a:ext cx="700377" cy="696805"/>
            </a:xfrm>
            <a:custGeom>
              <a:avLst/>
              <a:gdLst/>
              <a:ahLst/>
              <a:cxnLst/>
              <a:rect l="l" t="t" r="r" b="b"/>
              <a:pathLst>
                <a:path w="207404" h="206346" extrusionOk="0">
                  <a:moveTo>
                    <a:pt x="103944" y="65896"/>
                  </a:moveTo>
                  <a:cubicBezTo>
                    <a:pt x="114099" y="65896"/>
                    <a:pt x="124406" y="70041"/>
                    <a:pt x="132114" y="79198"/>
                  </a:cubicBezTo>
                  <a:cubicBezTo>
                    <a:pt x="145426" y="94943"/>
                    <a:pt x="143422" y="118417"/>
                    <a:pt x="127677" y="131728"/>
                  </a:cubicBezTo>
                  <a:lnTo>
                    <a:pt x="127677" y="131585"/>
                  </a:lnTo>
                  <a:cubicBezTo>
                    <a:pt x="120415" y="137698"/>
                    <a:pt x="112071" y="140425"/>
                    <a:pt x="103930" y="140425"/>
                  </a:cubicBezTo>
                  <a:cubicBezTo>
                    <a:pt x="83668" y="140425"/>
                    <a:pt x="64659" y="123539"/>
                    <a:pt x="66701" y="99952"/>
                  </a:cubicBezTo>
                  <a:cubicBezTo>
                    <a:pt x="68530" y="78838"/>
                    <a:pt x="86000" y="65896"/>
                    <a:pt x="103944" y="65896"/>
                  </a:cubicBezTo>
                  <a:close/>
                  <a:moveTo>
                    <a:pt x="102774" y="1"/>
                  </a:moveTo>
                  <a:cubicBezTo>
                    <a:pt x="96620" y="1"/>
                    <a:pt x="91449" y="4960"/>
                    <a:pt x="91178" y="11209"/>
                  </a:cubicBezTo>
                  <a:lnTo>
                    <a:pt x="90891" y="17507"/>
                  </a:lnTo>
                  <a:cubicBezTo>
                    <a:pt x="90748" y="22516"/>
                    <a:pt x="87456" y="26810"/>
                    <a:pt x="82589" y="28242"/>
                  </a:cubicBezTo>
                  <a:cubicBezTo>
                    <a:pt x="81015" y="28671"/>
                    <a:pt x="79297" y="29244"/>
                    <a:pt x="77723" y="29816"/>
                  </a:cubicBezTo>
                  <a:cubicBezTo>
                    <a:pt x="76506" y="30222"/>
                    <a:pt x="75252" y="30418"/>
                    <a:pt x="74008" y="30418"/>
                  </a:cubicBezTo>
                  <a:cubicBezTo>
                    <a:pt x="70424" y="30418"/>
                    <a:pt x="66929" y="28784"/>
                    <a:pt x="64698" y="25808"/>
                  </a:cubicBezTo>
                  <a:lnTo>
                    <a:pt x="60976" y="20799"/>
                  </a:lnTo>
                  <a:cubicBezTo>
                    <a:pt x="58608" y="17777"/>
                    <a:pt x="55122" y="16200"/>
                    <a:pt x="51633" y="16200"/>
                  </a:cubicBezTo>
                  <a:cubicBezTo>
                    <a:pt x="49008" y="16200"/>
                    <a:pt x="46381" y="17094"/>
                    <a:pt x="44229" y="18938"/>
                  </a:cubicBezTo>
                  <a:lnTo>
                    <a:pt x="30918" y="30102"/>
                  </a:lnTo>
                  <a:cubicBezTo>
                    <a:pt x="25908" y="34396"/>
                    <a:pt x="25335" y="41983"/>
                    <a:pt x="29773" y="46849"/>
                  </a:cubicBezTo>
                  <a:lnTo>
                    <a:pt x="34067" y="51573"/>
                  </a:lnTo>
                  <a:cubicBezTo>
                    <a:pt x="37502" y="55151"/>
                    <a:pt x="38218" y="60590"/>
                    <a:pt x="35784" y="64884"/>
                  </a:cubicBezTo>
                  <a:cubicBezTo>
                    <a:pt x="34925" y="66459"/>
                    <a:pt x="34067" y="68033"/>
                    <a:pt x="33351" y="69465"/>
                  </a:cubicBezTo>
                  <a:cubicBezTo>
                    <a:pt x="31443" y="73536"/>
                    <a:pt x="27385" y="76024"/>
                    <a:pt x="23089" y="76024"/>
                  </a:cubicBezTo>
                  <a:cubicBezTo>
                    <a:pt x="22552" y="76024"/>
                    <a:pt x="22011" y="75985"/>
                    <a:pt x="21471" y="75906"/>
                  </a:cubicBezTo>
                  <a:lnTo>
                    <a:pt x="15173" y="75047"/>
                  </a:lnTo>
                  <a:cubicBezTo>
                    <a:pt x="14730" y="74999"/>
                    <a:pt x="14290" y="74975"/>
                    <a:pt x="13855" y="74975"/>
                  </a:cubicBezTo>
                  <a:cubicBezTo>
                    <a:pt x="7823" y="74975"/>
                    <a:pt x="2682" y="79498"/>
                    <a:pt x="2147" y="85639"/>
                  </a:cubicBezTo>
                  <a:lnTo>
                    <a:pt x="573" y="102958"/>
                  </a:lnTo>
                  <a:cubicBezTo>
                    <a:pt x="0" y="109542"/>
                    <a:pt x="5153" y="115268"/>
                    <a:pt x="11738" y="115554"/>
                  </a:cubicBezTo>
                  <a:lnTo>
                    <a:pt x="18036" y="115840"/>
                  </a:lnTo>
                  <a:cubicBezTo>
                    <a:pt x="23045" y="115984"/>
                    <a:pt x="27339" y="119419"/>
                    <a:pt x="28771" y="124142"/>
                  </a:cubicBezTo>
                  <a:cubicBezTo>
                    <a:pt x="29200" y="125860"/>
                    <a:pt x="29773" y="127434"/>
                    <a:pt x="30345" y="129152"/>
                  </a:cubicBezTo>
                  <a:cubicBezTo>
                    <a:pt x="31920" y="133875"/>
                    <a:pt x="30345" y="139028"/>
                    <a:pt x="26337" y="142034"/>
                  </a:cubicBezTo>
                  <a:lnTo>
                    <a:pt x="21328" y="146042"/>
                  </a:lnTo>
                  <a:cubicBezTo>
                    <a:pt x="16032" y="150050"/>
                    <a:pt x="15316" y="157636"/>
                    <a:pt x="19610" y="162789"/>
                  </a:cubicBezTo>
                  <a:lnTo>
                    <a:pt x="30775" y="175957"/>
                  </a:lnTo>
                  <a:cubicBezTo>
                    <a:pt x="33020" y="178745"/>
                    <a:pt x="36313" y="180150"/>
                    <a:pt x="39634" y="180150"/>
                  </a:cubicBezTo>
                  <a:cubicBezTo>
                    <a:pt x="42451" y="180150"/>
                    <a:pt x="45288" y="179139"/>
                    <a:pt x="47521" y="177102"/>
                  </a:cubicBezTo>
                  <a:lnTo>
                    <a:pt x="52102" y="172808"/>
                  </a:lnTo>
                  <a:cubicBezTo>
                    <a:pt x="54335" y="170747"/>
                    <a:pt x="57134" y="169717"/>
                    <a:pt x="59975" y="169717"/>
                  </a:cubicBezTo>
                  <a:cubicBezTo>
                    <a:pt x="61869" y="169717"/>
                    <a:pt x="63782" y="170175"/>
                    <a:pt x="65556" y="171091"/>
                  </a:cubicBezTo>
                  <a:cubicBezTo>
                    <a:pt x="66988" y="171949"/>
                    <a:pt x="68562" y="172808"/>
                    <a:pt x="70137" y="173524"/>
                  </a:cubicBezTo>
                  <a:cubicBezTo>
                    <a:pt x="74574" y="175671"/>
                    <a:pt x="77150" y="180538"/>
                    <a:pt x="76578" y="185404"/>
                  </a:cubicBezTo>
                  <a:lnTo>
                    <a:pt x="75719" y="191702"/>
                  </a:lnTo>
                  <a:cubicBezTo>
                    <a:pt x="74860" y="198286"/>
                    <a:pt x="79727" y="204155"/>
                    <a:pt x="86311" y="204727"/>
                  </a:cubicBezTo>
                  <a:lnTo>
                    <a:pt x="103487" y="206302"/>
                  </a:lnTo>
                  <a:cubicBezTo>
                    <a:pt x="103830" y="206331"/>
                    <a:pt x="104170" y="206345"/>
                    <a:pt x="104508" y="206345"/>
                  </a:cubicBezTo>
                  <a:cubicBezTo>
                    <a:pt x="110784" y="206345"/>
                    <a:pt x="115955" y="201386"/>
                    <a:pt x="116226" y="195137"/>
                  </a:cubicBezTo>
                  <a:lnTo>
                    <a:pt x="116513" y="188839"/>
                  </a:lnTo>
                  <a:cubicBezTo>
                    <a:pt x="116656" y="183830"/>
                    <a:pt x="119948" y="179536"/>
                    <a:pt x="124814" y="178104"/>
                  </a:cubicBezTo>
                  <a:cubicBezTo>
                    <a:pt x="126389" y="177675"/>
                    <a:pt x="128107" y="177102"/>
                    <a:pt x="129681" y="176530"/>
                  </a:cubicBezTo>
                  <a:cubicBezTo>
                    <a:pt x="130897" y="176124"/>
                    <a:pt x="132142" y="175928"/>
                    <a:pt x="133372" y="175928"/>
                  </a:cubicBezTo>
                  <a:cubicBezTo>
                    <a:pt x="136916" y="175928"/>
                    <a:pt x="140331" y="177562"/>
                    <a:pt x="142563" y="180538"/>
                  </a:cubicBezTo>
                  <a:lnTo>
                    <a:pt x="146428" y="185547"/>
                  </a:lnTo>
                  <a:cubicBezTo>
                    <a:pt x="148785" y="188473"/>
                    <a:pt x="152249" y="190014"/>
                    <a:pt x="155720" y="190014"/>
                  </a:cubicBezTo>
                  <a:cubicBezTo>
                    <a:pt x="158363" y="190014"/>
                    <a:pt x="161009" y="189121"/>
                    <a:pt x="163175" y="187265"/>
                  </a:cubicBezTo>
                  <a:lnTo>
                    <a:pt x="176486" y="176100"/>
                  </a:lnTo>
                  <a:cubicBezTo>
                    <a:pt x="181496" y="171806"/>
                    <a:pt x="182068" y="164220"/>
                    <a:pt x="177488" y="159354"/>
                  </a:cubicBezTo>
                  <a:lnTo>
                    <a:pt x="173337" y="154773"/>
                  </a:lnTo>
                  <a:cubicBezTo>
                    <a:pt x="169902" y="151052"/>
                    <a:pt x="169186" y="145613"/>
                    <a:pt x="171620" y="141318"/>
                  </a:cubicBezTo>
                  <a:cubicBezTo>
                    <a:pt x="172478" y="139744"/>
                    <a:pt x="173337" y="138313"/>
                    <a:pt x="174053" y="136738"/>
                  </a:cubicBezTo>
                  <a:cubicBezTo>
                    <a:pt x="175961" y="132667"/>
                    <a:pt x="180019" y="130179"/>
                    <a:pt x="184315" y="130179"/>
                  </a:cubicBezTo>
                  <a:cubicBezTo>
                    <a:pt x="184852" y="130179"/>
                    <a:pt x="185392" y="130218"/>
                    <a:pt x="185933" y="130297"/>
                  </a:cubicBezTo>
                  <a:lnTo>
                    <a:pt x="192231" y="131156"/>
                  </a:lnTo>
                  <a:cubicBezTo>
                    <a:pt x="192739" y="131222"/>
                    <a:pt x="193242" y="131254"/>
                    <a:pt x="193739" y="131254"/>
                  </a:cubicBezTo>
                  <a:cubicBezTo>
                    <a:pt x="199689" y="131254"/>
                    <a:pt x="204728" y="126641"/>
                    <a:pt x="205256" y="120564"/>
                  </a:cubicBezTo>
                  <a:lnTo>
                    <a:pt x="206831" y="103245"/>
                  </a:lnTo>
                  <a:cubicBezTo>
                    <a:pt x="207403" y="96660"/>
                    <a:pt x="202251" y="90935"/>
                    <a:pt x="195666" y="90649"/>
                  </a:cubicBezTo>
                  <a:lnTo>
                    <a:pt x="189368" y="90362"/>
                  </a:lnTo>
                  <a:cubicBezTo>
                    <a:pt x="184359" y="90219"/>
                    <a:pt x="180065" y="86927"/>
                    <a:pt x="178633" y="82060"/>
                  </a:cubicBezTo>
                  <a:cubicBezTo>
                    <a:pt x="178204" y="80343"/>
                    <a:pt x="177631" y="78768"/>
                    <a:pt x="177059" y="77194"/>
                  </a:cubicBezTo>
                  <a:cubicBezTo>
                    <a:pt x="175484" y="72470"/>
                    <a:pt x="177059" y="67174"/>
                    <a:pt x="181067" y="64169"/>
                  </a:cubicBezTo>
                  <a:lnTo>
                    <a:pt x="185933" y="60447"/>
                  </a:lnTo>
                  <a:cubicBezTo>
                    <a:pt x="191229" y="56296"/>
                    <a:pt x="192088" y="48710"/>
                    <a:pt x="187794" y="43700"/>
                  </a:cubicBezTo>
                  <a:lnTo>
                    <a:pt x="176629" y="30389"/>
                  </a:lnTo>
                  <a:cubicBezTo>
                    <a:pt x="174288" y="27657"/>
                    <a:pt x="170967" y="26244"/>
                    <a:pt x="167642" y="26244"/>
                  </a:cubicBezTo>
                  <a:cubicBezTo>
                    <a:pt x="164870" y="26244"/>
                    <a:pt x="162095" y="27226"/>
                    <a:pt x="159883" y="29244"/>
                  </a:cubicBezTo>
                  <a:lnTo>
                    <a:pt x="155302" y="33538"/>
                  </a:lnTo>
                  <a:cubicBezTo>
                    <a:pt x="153069" y="35599"/>
                    <a:pt x="150218" y="36629"/>
                    <a:pt x="147367" y="36629"/>
                  </a:cubicBezTo>
                  <a:cubicBezTo>
                    <a:pt x="145466" y="36629"/>
                    <a:pt x="143565" y="36171"/>
                    <a:pt x="141847" y="35255"/>
                  </a:cubicBezTo>
                  <a:cubicBezTo>
                    <a:pt x="140273" y="34396"/>
                    <a:pt x="138842" y="33538"/>
                    <a:pt x="137267" y="32822"/>
                  </a:cubicBezTo>
                  <a:cubicBezTo>
                    <a:pt x="132687" y="30675"/>
                    <a:pt x="130110" y="25808"/>
                    <a:pt x="130826" y="20942"/>
                  </a:cubicBezTo>
                  <a:lnTo>
                    <a:pt x="131685" y="14644"/>
                  </a:lnTo>
                  <a:cubicBezTo>
                    <a:pt x="132544" y="8060"/>
                    <a:pt x="127677" y="2191"/>
                    <a:pt x="121093" y="1618"/>
                  </a:cubicBezTo>
                  <a:lnTo>
                    <a:pt x="103774" y="44"/>
                  </a:lnTo>
                  <a:cubicBezTo>
                    <a:pt x="103438" y="15"/>
                    <a:pt x="103104" y="1"/>
                    <a:pt x="10277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1" name="Google Shape;621;p39"/>
          <p:cNvSpPr/>
          <p:nvPr/>
        </p:nvSpPr>
        <p:spPr>
          <a:xfrm rot="-1685758">
            <a:off x="4132391" y="3763947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39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  <p:cxnSp>
        <p:nvCxnSpPr>
          <p:cNvPr id="623" name="Google Shape;623;p39"/>
          <p:cNvCxnSpPr/>
          <p:nvPr/>
        </p:nvCxnSpPr>
        <p:spPr>
          <a:xfrm>
            <a:off x="4600575" y="2314563"/>
            <a:ext cx="38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4" name="Google Shape;624;p39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39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39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27" name="Google Shape;627;p39">
            <a:hlinkClick r:id="rId4" action="ppaction://hlinksldjump"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28" name="Google Shape;628;p39">
            <a:hlinkClick r:id="" action="ppaction://noaction"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629" name="Google Shape;629;p39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630" name="Google Shape;630;p39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9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9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9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9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9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9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9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9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9" name="Google Shape;639;p39">
            <a:hlinkClick r:id="rId5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5" grpId="0"/>
      <p:bldP spid="556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44"/>
          <p:cNvSpPr txBox="1">
            <a:spLocks noGrp="1"/>
          </p:cNvSpPr>
          <p:nvPr>
            <p:ph type="title"/>
          </p:nvPr>
        </p:nvSpPr>
        <p:spPr>
          <a:xfrm>
            <a:off x="1914075" y="2484688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issue</a:t>
            </a:r>
            <a:endParaRPr dirty="0"/>
          </a:p>
        </p:txBody>
      </p:sp>
      <p:sp>
        <p:nvSpPr>
          <p:cNvPr id="898" name="Google Shape;898;p44"/>
          <p:cNvSpPr txBox="1">
            <a:spLocks noGrp="1"/>
          </p:cNvSpPr>
          <p:nvPr>
            <p:ph type="subTitle" idx="1"/>
          </p:nvPr>
        </p:nvSpPr>
        <p:spPr>
          <a:xfrm>
            <a:off x="1914075" y="3131503"/>
            <a:ext cx="2230500" cy="7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zh-CN" altLang="en-US" dirty="0"/>
              <a:t>安徽岳西盛产高品质的天然蜂蜜，然而当地农民确苦于没有销售渠道</a:t>
            </a:r>
          </a:p>
        </p:txBody>
      </p:sp>
      <p:sp>
        <p:nvSpPr>
          <p:cNvPr id="899" name="Google Shape;899;p44"/>
          <p:cNvSpPr txBox="1">
            <a:spLocks noGrp="1"/>
          </p:cNvSpPr>
          <p:nvPr>
            <p:ph type="title" idx="2"/>
          </p:nvPr>
        </p:nvSpPr>
        <p:spPr>
          <a:xfrm>
            <a:off x="4999425" y="2484688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motivation</a:t>
            </a:r>
            <a:endParaRPr dirty="0"/>
          </a:p>
        </p:txBody>
      </p:sp>
      <p:sp>
        <p:nvSpPr>
          <p:cNvPr id="900" name="Google Shape;900;p44"/>
          <p:cNvSpPr txBox="1">
            <a:spLocks noGrp="1"/>
          </p:cNvSpPr>
          <p:nvPr>
            <p:ph type="subTitle" idx="3"/>
          </p:nvPr>
        </p:nvSpPr>
        <p:spPr>
          <a:xfrm>
            <a:off x="4999425" y="3131503"/>
            <a:ext cx="2230500" cy="7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zh-CN" altLang="en-US" dirty="0"/>
              <a:t>为了帮助农民销售，在调研了中国蜂蜜市场情况后，欲使用数据科学的方法，探究哪个省份可能存在潜在的未发掘的蜂蜜市场。</a:t>
            </a:r>
            <a:endParaRPr dirty="0"/>
          </a:p>
        </p:txBody>
      </p:sp>
      <p:sp>
        <p:nvSpPr>
          <p:cNvPr id="901" name="Google Shape;901;p44"/>
          <p:cNvSpPr txBox="1">
            <a:spLocks noGrp="1"/>
          </p:cNvSpPr>
          <p:nvPr>
            <p:ph type="title" idx="4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BACKGROUND</a:t>
            </a:r>
            <a:endParaRPr dirty="0"/>
          </a:p>
        </p:txBody>
      </p:sp>
      <p:cxnSp>
        <p:nvCxnSpPr>
          <p:cNvPr id="902" name="Google Shape;902;p44"/>
          <p:cNvCxnSpPr/>
          <p:nvPr/>
        </p:nvCxnSpPr>
        <p:spPr>
          <a:xfrm>
            <a:off x="1936125" y="3112113"/>
            <a:ext cx="218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03" name="Google Shape;903;p44"/>
          <p:cNvSpPr/>
          <p:nvPr/>
        </p:nvSpPr>
        <p:spPr>
          <a:xfrm>
            <a:off x="2591053" y="1521051"/>
            <a:ext cx="876544" cy="876452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</a:t>
            </a:r>
            <a:endParaRPr dirty="0"/>
          </a:p>
        </p:txBody>
      </p:sp>
      <p:sp>
        <p:nvSpPr>
          <p:cNvPr id="904" name="Google Shape;904;p44"/>
          <p:cNvSpPr/>
          <p:nvPr/>
        </p:nvSpPr>
        <p:spPr>
          <a:xfrm>
            <a:off x="5676403" y="1521051"/>
            <a:ext cx="876544" cy="876452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05" name="Google Shape;905;p44"/>
          <p:cNvCxnSpPr/>
          <p:nvPr/>
        </p:nvCxnSpPr>
        <p:spPr>
          <a:xfrm>
            <a:off x="5021475" y="3112113"/>
            <a:ext cx="218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06" name="Google Shape;906;p44"/>
          <p:cNvGrpSpPr/>
          <p:nvPr/>
        </p:nvGrpSpPr>
        <p:grpSpPr>
          <a:xfrm>
            <a:off x="5894668" y="1755264"/>
            <a:ext cx="440015" cy="408027"/>
            <a:chOff x="718806" y="4182207"/>
            <a:chExt cx="438961" cy="407050"/>
          </a:xfrm>
        </p:grpSpPr>
        <p:sp>
          <p:nvSpPr>
            <p:cNvPr id="907" name="Google Shape;907;p44"/>
            <p:cNvSpPr/>
            <p:nvPr/>
          </p:nvSpPr>
          <p:spPr>
            <a:xfrm>
              <a:off x="968521" y="4402860"/>
              <a:ext cx="189246" cy="186397"/>
            </a:xfrm>
            <a:custGeom>
              <a:avLst/>
              <a:gdLst/>
              <a:ahLst/>
              <a:cxnLst/>
              <a:rect l="l" t="t" r="r" b="b"/>
              <a:pathLst>
                <a:path w="9364" h="9223" extrusionOk="0">
                  <a:moveTo>
                    <a:pt x="657" y="1"/>
                  </a:moveTo>
                  <a:cubicBezTo>
                    <a:pt x="284" y="1"/>
                    <a:pt x="0" y="359"/>
                    <a:pt x="107" y="733"/>
                  </a:cubicBezTo>
                  <a:lnTo>
                    <a:pt x="2239" y="8690"/>
                  </a:lnTo>
                  <a:cubicBezTo>
                    <a:pt x="2318" y="8973"/>
                    <a:pt x="2555" y="9123"/>
                    <a:pt x="2795" y="9123"/>
                  </a:cubicBezTo>
                  <a:cubicBezTo>
                    <a:pt x="2986" y="9123"/>
                    <a:pt x="3177" y="9029"/>
                    <a:pt x="3294" y="8832"/>
                  </a:cubicBezTo>
                  <a:lnTo>
                    <a:pt x="4207" y="7289"/>
                  </a:lnTo>
                  <a:lnTo>
                    <a:pt x="5973" y="9055"/>
                  </a:lnTo>
                  <a:cubicBezTo>
                    <a:pt x="6085" y="9167"/>
                    <a:pt x="6232" y="9222"/>
                    <a:pt x="6379" y="9222"/>
                  </a:cubicBezTo>
                  <a:cubicBezTo>
                    <a:pt x="6526" y="9222"/>
                    <a:pt x="6674" y="9167"/>
                    <a:pt x="6785" y="9055"/>
                  </a:cubicBezTo>
                  <a:lnTo>
                    <a:pt x="9119" y="6721"/>
                  </a:lnTo>
                  <a:cubicBezTo>
                    <a:pt x="9343" y="6498"/>
                    <a:pt x="9343" y="6132"/>
                    <a:pt x="9119" y="5889"/>
                  </a:cubicBezTo>
                  <a:lnTo>
                    <a:pt x="7374" y="4143"/>
                  </a:lnTo>
                  <a:lnTo>
                    <a:pt x="8916" y="3230"/>
                  </a:lnTo>
                  <a:cubicBezTo>
                    <a:pt x="9363" y="2966"/>
                    <a:pt x="9262" y="2296"/>
                    <a:pt x="8774" y="2154"/>
                  </a:cubicBezTo>
                  <a:lnTo>
                    <a:pt x="818" y="23"/>
                  </a:lnTo>
                  <a:cubicBezTo>
                    <a:pt x="763" y="8"/>
                    <a:pt x="709" y="1"/>
                    <a:pt x="6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44"/>
            <p:cNvSpPr/>
            <p:nvPr/>
          </p:nvSpPr>
          <p:spPr>
            <a:xfrm>
              <a:off x="796756" y="4357367"/>
              <a:ext cx="64005" cy="25444"/>
            </a:xfrm>
            <a:custGeom>
              <a:avLst/>
              <a:gdLst/>
              <a:ahLst/>
              <a:cxnLst/>
              <a:rect l="l" t="t" r="r" b="b"/>
              <a:pathLst>
                <a:path w="3167" h="1259" extrusionOk="0">
                  <a:moveTo>
                    <a:pt x="629" y="0"/>
                  </a:moveTo>
                  <a:cubicBezTo>
                    <a:pt x="284" y="0"/>
                    <a:pt x="0" y="284"/>
                    <a:pt x="0" y="630"/>
                  </a:cubicBezTo>
                  <a:cubicBezTo>
                    <a:pt x="0" y="975"/>
                    <a:pt x="284" y="1259"/>
                    <a:pt x="629" y="1259"/>
                  </a:cubicBezTo>
                  <a:lnTo>
                    <a:pt x="2537" y="1259"/>
                  </a:lnTo>
                  <a:cubicBezTo>
                    <a:pt x="2882" y="1259"/>
                    <a:pt x="3167" y="975"/>
                    <a:pt x="3167" y="630"/>
                  </a:cubicBezTo>
                  <a:cubicBezTo>
                    <a:pt x="3167" y="284"/>
                    <a:pt x="2882" y="0"/>
                    <a:pt x="25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44"/>
            <p:cNvSpPr/>
            <p:nvPr/>
          </p:nvSpPr>
          <p:spPr>
            <a:xfrm>
              <a:off x="832851" y="4420948"/>
              <a:ext cx="55396" cy="52829"/>
            </a:xfrm>
            <a:custGeom>
              <a:avLst/>
              <a:gdLst/>
              <a:ahLst/>
              <a:cxnLst/>
              <a:rect l="l" t="t" r="r" b="b"/>
              <a:pathLst>
                <a:path w="2741" h="2614" extrusionOk="0">
                  <a:moveTo>
                    <a:pt x="2030" y="0"/>
                  </a:moveTo>
                  <a:cubicBezTo>
                    <a:pt x="1868" y="0"/>
                    <a:pt x="1705" y="61"/>
                    <a:pt x="1584" y="183"/>
                  </a:cubicBezTo>
                  <a:lnTo>
                    <a:pt x="244" y="1523"/>
                  </a:lnTo>
                  <a:cubicBezTo>
                    <a:pt x="0" y="1766"/>
                    <a:pt x="0" y="2172"/>
                    <a:pt x="244" y="2416"/>
                  </a:cubicBezTo>
                  <a:cubicBezTo>
                    <a:pt x="366" y="2548"/>
                    <a:pt x="528" y="2614"/>
                    <a:pt x="690" y="2614"/>
                  </a:cubicBezTo>
                  <a:cubicBezTo>
                    <a:pt x="853" y="2614"/>
                    <a:pt x="1015" y="2548"/>
                    <a:pt x="1137" y="2416"/>
                  </a:cubicBezTo>
                  <a:lnTo>
                    <a:pt x="2477" y="1076"/>
                  </a:lnTo>
                  <a:cubicBezTo>
                    <a:pt x="2740" y="833"/>
                    <a:pt x="2740" y="427"/>
                    <a:pt x="2477" y="183"/>
                  </a:cubicBezTo>
                  <a:cubicBezTo>
                    <a:pt x="2355" y="61"/>
                    <a:pt x="2192" y="0"/>
                    <a:pt x="20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44"/>
            <p:cNvSpPr/>
            <p:nvPr/>
          </p:nvSpPr>
          <p:spPr>
            <a:xfrm>
              <a:off x="718806" y="4182207"/>
              <a:ext cx="437304" cy="239165"/>
            </a:xfrm>
            <a:custGeom>
              <a:avLst/>
              <a:gdLst/>
              <a:ahLst/>
              <a:cxnLst/>
              <a:rect l="l" t="t" r="r" b="b"/>
              <a:pathLst>
                <a:path w="21638" h="11834" extrusionOk="0">
                  <a:moveTo>
                    <a:pt x="2538" y="0"/>
                  </a:moveTo>
                  <a:cubicBezTo>
                    <a:pt x="1137" y="0"/>
                    <a:pt x="1" y="1137"/>
                    <a:pt x="1" y="2517"/>
                  </a:cubicBezTo>
                  <a:cubicBezTo>
                    <a:pt x="1" y="3918"/>
                    <a:pt x="1137" y="5054"/>
                    <a:pt x="2538" y="5054"/>
                  </a:cubicBezTo>
                  <a:cubicBezTo>
                    <a:pt x="3086" y="5054"/>
                    <a:pt x="3614" y="4872"/>
                    <a:pt x="4040" y="4567"/>
                  </a:cubicBezTo>
                  <a:lnTo>
                    <a:pt x="8526" y="8241"/>
                  </a:lnTo>
                  <a:cubicBezTo>
                    <a:pt x="8383" y="8566"/>
                    <a:pt x="8282" y="8911"/>
                    <a:pt x="8282" y="9297"/>
                  </a:cubicBezTo>
                  <a:cubicBezTo>
                    <a:pt x="8282" y="10697"/>
                    <a:pt x="9419" y="11834"/>
                    <a:pt x="10819" y="11834"/>
                  </a:cubicBezTo>
                  <a:cubicBezTo>
                    <a:pt x="12220" y="11834"/>
                    <a:pt x="13356" y="10697"/>
                    <a:pt x="13356" y="9297"/>
                  </a:cubicBezTo>
                  <a:cubicBezTo>
                    <a:pt x="13356" y="8911"/>
                    <a:pt x="13275" y="8566"/>
                    <a:pt x="13133" y="8241"/>
                  </a:cubicBezTo>
                  <a:lnTo>
                    <a:pt x="17619" y="4567"/>
                  </a:lnTo>
                  <a:cubicBezTo>
                    <a:pt x="18025" y="4872"/>
                    <a:pt x="18553" y="5054"/>
                    <a:pt x="19121" y="5054"/>
                  </a:cubicBezTo>
                  <a:cubicBezTo>
                    <a:pt x="20501" y="5054"/>
                    <a:pt x="21638" y="3918"/>
                    <a:pt x="21638" y="2517"/>
                  </a:cubicBezTo>
                  <a:cubicBezTo>
                    <a:pt x="21638" y="1137"/>
                    <a:pt x="20501" y="0"/>
                    <a:pt x="19121" y="0"/>
                  </a:cubicBezTo>
                  <a:cubicBezTo>
                    <a:pt x="17720" y="0"/>
                    <a:pt x="16584" y="1137"/>
                    <a:pt x="16584" y="2517"/>
                  </a:cubicBezTo>
                  <a:cubicBezTo>
                    <a:pt x="16584" y="2903"/>
                    <a:pt x="16665" y="3268"/>
                    <a:pt x="16807" y="3593"/>
                  </a:cubicBezTo>
                  <a:lnTo>
                    <a:pt x="12321" y="7246"/>
                  </a:lnTo>
                  <a:cubicBezTo>
                    <a:pt x="11885" y="6922"/>
                    <a:pt x="11362" y="6759"/>
                    <a:pt x="10834" y="6759"/>
                  </a:cubicBezTo>
                  <a:cubicBezTo>
                    <a:pt x="10307" y="6759"/>
                    <a:pt x="9774" y="6922"/>
                    <a:pt x="9317" y="7246"/>
                  </a:cubicBezTo>
                  <a:lnTo>
                    <a:pt x="4831" y="3593"/>
                  </a:lnTo>
                  <a:cubicBezTo>
                    <a:pt x="4973" y="3268"/>
                    <a:pt x="5075" y="2903"/>
                    <a:pt x="5075" y="2517"/>
                  </a:cubicBezTo>
                  <a:cubicBezTo>
                    <a:pt x="5075" y="1137"/>
                    <a:pt x="3938" y="0"/>
                    <a:pt x="25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44"/>
            <p:cNvSpPr/>
            <p:nvPr/>
          </p:nvSpPr>
          <p:spPr>
            <a:xfrm>
              <a:off x="924726" y="4446796"/>
              <a:ext cx="25465" cy="64005"/>
            </a:xfrm>
            <a:custGeom>
              <a:avLst/>
              <a:gdLst/>
              <a:ahLst/>
              <a:cxnLst/>
              <a:rect l="l" t="t" r="r" b="b"/>
              <a:pathLst>
                <a:path w="1260" h="3167" extrusionOk="0">
                  <a:moveTo>
                    <a:pt x="630" y="0"/>
                  </a:moveTo>
                  <a:cubicBezTo>
                    <a:pt x="285" y="0"/>
                    <a:pt x="1" y="284"/>
                    <a:pt x="1" y="629"/>
                  </a:cubicBezTo>
                  <a:lnTo>
                    <a:pt x="1" y="2537"/>
                  </a:lnTo>
                  <a:cubicBezTo>
                    <a:pt x="1" y="2882"/>
                    <a:pt x="285" y="3167"/>
                    <a:pt x="630" y="3167"/>
                  </a:cubicBezTo>
                  <a:cubicBezTo>
                    <a:pt x="975" y="3167"/>
                    <a:pt x="1259" y="2882"/>
                    <a:pt x="1259" y="2537"/>
                  </a:cubicBezTo>
                  <a:lnTo>
                    <a:pt x="1259" y="629"/>
                  </a:lnTo>
                  <a:cubicBezTo>
                    <a:pt x="1259" y="284"/>
                    <a:pt x="975" y="0"/>
                    <a:pt x="6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2" name="Google Shape;912;p44"/>
          <p:cNvGrpSpPr/>
          <p:nvPr/>
        </p:nvGrpSpPr>
        <p:grpSpPr>
          <a:xfrm>
            <a:off x="2809936" y="1739887"/>
            <a:ext cx="438779" cy="438779"/>
            <a:chOff x="1322640" y="1172049"/>
            <a:chExt cx="437728" cy="437728"/>
          </a:xfrm>
        </p:grpSpPr>
        <p:sp>
          <p:nvSpPr>
            <p:cNvPr id="913" name="Google Shape;913;p44"/>
            <p:cNvSpPr/>
            <p:nvPr/>
          </p:nvSpPr>
          <p:spPr>
            <a:xfrm>
              <a:off x="1322640" y="1172049"/>
              <a:ext cx="77142" cy="77142"/>
            </a:xfrm>
            <a:custGeom>
              <a:avLst/>
              <a:gdLst/>
              <a:ahLst/>
              <a:cxnLst/>
              <a:rect l="l" t="t" r="r" b="b"/>
              <a:pathLst>
                <a:path w="3817" h="3817" extrusionOk="0">
                  <a:moveTo>
                    <a:pt x="1909" y="1"/>
                  </a:moveTo>
                  <a:cubicBezTo>
                    <a:pt x="853" y="1"/>
                    <a:pt x="1" y="853"/>
                    <a:pt x="1" y="1909"/>
                  </a:cubicBezTo>
                  <a:cubicBezTo>
                    <a:pt x="1" y="2964"/>
                    <a:pt x="853" y="3816"/>
                    <a:pt x="1909" y="3816"/>
                  </a:cubicBezTo>
                  <a:cubicBezTo>
                    <a:pt x="2964" y="3816"/>
                    <a:pt x="3817" y="2964"/>
                    <a:pt x="3817" y="1909"/>
                  </a:cubicBezTo>
                  <a:cubicBezTo>
                    <a:pt x="3817" y="853"/>
                    <a:pt x="2964" y="1"/>
                    <a:pt x="19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44"/>
            <p:cNvSpPr/>
            <p:nvPr/>
          </p:nvSpPr>
          <p:spPr>
            <a:xfrm>
              <a:off x="1683227" y="1172049"/>
              <a:ext cx="77142" cy="77142"/>
            </a:xfrm>
            <a:custGeom>
              <a:avLst/>
              <a:gdLst/>
              <a:ahLst/>
              <a:cxnLst/>
              <a:rect l="l" t="t" r="r" b="b"/>
              <a:pathLst>
                <a:path w="3817" h="3817" extrusionOk="0">
                  <a:moveTo>
                    <a:pt x="1908" y="1"/>
                  </a:moveTo>
                  <a:cubicBezTo>
                    <a:pt x="853" y="1"/>
                    <a:pt x="0" y="853"/>
                    <a:pt x="0" y="1909"/>
                  </a:cubicBezTo>
                  <a:cubicBezTo>
                    <a:pt x="0" y="2964"/>
                    <a:pt x="853" y="3816"/>
                    <a:pt x="1908" y="3816"/>
                  </a:cubicBezTo>
                  <a:cubicBezTo>
                    <a:pt x="2964" y="3816"/>
                    <a:pt x="3816" y="2964"/>
                    <a:pt x="3816" y="1909"/>
                  </a:cubicBezTo>
                  <a:cubicBezTo>
                    <a:pt x="3816" y="853"/>
                    <a:pt x="2964" y="1"/>
                    <a:pt x="19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44"/>
            <p:cNvSpPr/>
            <p:nvPr/>
          </p:nvSpPr>
          <p:spPr>
            <a:xfrm>
              <a:off x="1322640" y="1532636"/>
              <a:ext cx="77142" cy="77142"/>
            </a:xfrm>
            <a:custGeom>
              <a:avLst/>
              <a:gdLst/>
              <a:ahLst/>
              <a:cxnLst/>
              <a:rect l="l" t="t" r="r" b="b"/>
              <a:pathLst>
                <a:path w="3817" h="3817" extrusionOk="0">
                  <a:moveTo>
                    <a:pt x="1909" y="0"/>
                  </a:moveTo>
                  <a:cubicBezTo>
                    <a:pt x="853" y="0"/>
                    <a:pt x="1" y="853"/>
                    <a:pt x="1" y="1908"/>
                  </a:cubicBezTo>
                  <a:cubicBezTo>
                    <a:pt x="1" y="2964"/>
                    <a:pt x="853" y="3816"/>
                    <a:pt x="1909" y="3816"/>
                  </a:cubicBezTo>
                  <a:cubicBezTo>
                    <a:pt x="2964" y="3816"/>
                    <a:pt x="3817" y="2964"/>
                    <a:pt x="3817" y="1908"/>
                  </a:cubicBezTo>
                  <a:cubicBezTo>
                    <a:pt x="3817" y="853"/>
                    <a:pt x="2964" y="0"/>
                    <a:pt x="19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44"/>
            <p:cNvSpPr/>
            <p:nvPr/>
          </p:nvSpPr>
          <p:spPr>
            <a:xfrm>
              <a:off x="1683227" y="1532636"/>
              <a:ext cx="77142" cy="77142"/>
            </a:xfrm>
            <a:custGeom>
              <a:avLst/>
              <a:gdLst/>
              <a:ahLst/>
              <a:cxnLst/>
              <a:rect l="l" t="t" r="r" b="b"/>
              <a:pathLst>
                <a:path w="3817" h="3817" extrusionOk="0">
                  <a:moveTo>
                    <a:pt x="1908" y="0"/>
                  </a:moveTo>
                  <a:cubicBezTo>
                    <a:pt x="853" y="0"/>
                    <a:pt x="0" y="853"/>
                    <a:pt x="0" y="1908"/>
                  </a:cubicBezTo>
                  <a:cubicBezTo>
                    <a:pt x="0" y="2964"/>
                    <a:pt x="853" y="3816"/>
                    <a:pt x="1908" y="3816"/>
                  </a:cubicBezTo>
                  <a:cubicBezTo>
                    <a:pt x="2964" y="3816"/>
                    <a:pt x="3816" y="2964"/>
                    <a:pt x="3816" y="1908"/>
                  </a:cubicBezTo>
                  <a:cubicBezTo>
                    <a:pt x="3816" y="853"/>
                    <a:pt x="2964" y="0"/>
                    <a:pt x="19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44"/>
            <p:cNvSpPr/>
            <p:nvPr/>
          </p:nvSpPr>
          <p:spPr>
            <a:xfrm>
              <a:off x="1425206" y="1197897"/>
              <a:ext cx="60731" cy="25444"/>
            </a:xfrm>
            <a:custGeom>
              <a:avLst/>
              <a:gdLst/>
              <a:ahLst/>
              <a:cxnLst/>
              <a:rect l="l" t="t" r="r" b="b"/>
              <a:pathLst>
                <a:path w="3005" h="1259" extrusionOk="0">
                  <a:moveTo>
                    <a:pt x="650" y="0"/>
                  </a:moveTo>
                  <a:cubicBezTo>
                    <a:pt x="284" y="0"/>
                    <a:pt x="0" y="284"/>
                    <a:pt x="0" y="630"/>
                  </a:cubicBezTo>
                  <a:cubicBezTo>
                    <a:pt x="0" y="975"/>
                    <a:pt x="284" y="1259"/>
                    <a:pt x="650" y="1259"/>
                  </a:cubicBezTo>
                  <a:lnTo>
                    <a:pt x="2355" y="1259"/>
                  </a:lnTo>
                  <a:cubicBezTo>
                    <a:pt x="2720" y="1259"/>
                    <a:pt x="3004" y="975"/>
                    <a:pt x="3004" y="630"/>
                  </a:cubicBezTo>
                  <a:cubicBezTo>
                    <a:pt x="3004" y="284"/>
                    <a:pt x="2720" y="0"/>
                    <a:pt x="23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44"/>
            <p:cNvSpPr/>
            <p:nvPr/>
          </p:nvSpPr>
          <p:spPr>
            <a:xfrm>
              <a:off x="1597496" y="1197897"/>
              <a:ext cx="60307" cy="25444"/>
            </a:xfrm>
            <a:custGeom>
              <a:avLst/>
              <a:gdLst/>
              <a:ahLst/>
              <a:cxnLst/>
              <a:rect l="l" t="t" r="r" b="b"/>
              <a:pathLst>
                <a:path w="2984" h="1259" extrusionOk="0">
                  <a:moveTo>
                    <a:pt x="629" y="0"/>
                  </a:moveTo>
                  <a:cubicBezTo>
                    <a:pt x="284" y="0"/>
                    <a:pt x="0" y="284"/>
                    <a:pt x="0" y="630"/>
                  </a:cubicBezTo>
                  <a:cubicBezTo>
                    <a:pt x="0" y="975"/>
                    <a:pt x="284" y="1259"/>
                    <a:pt x="629" y="1259"/>
                  </a:cubicBezTo>
                  <a:lnTo>
                    <a:pt x="2355" y="1259"/>
                  </a:lnTo>
                  <a:cubicBezTo>
                    <a:pt x="2700" y="1259"/>
                    <a:pt x="2984" y="975"/>
                    <a:pt x="2984" y="630"/>
                  </a:cubicBezTo>
                  <a:cubicBezTo>
                    <a:pt x="2984" y="284"/>
                    <a:pt x="2700" y="0"/>
                    <a:pt x="23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44"/>
            <p:cNvSpPr/>
            <p:nvPr/>
          </p:nvSpPr>
          <p:spPr>
            <a:xfrm>
              <a:off x="1511341" y="1197897"/>
              <a:ext cx="60327" cy="25444"/>
            </a:xfrm>
            <a:custGeom>
              <a:avLst/>
              <a:gdLst/>
              <a:ahLst/>
              <a:cxnLst/>
              <a:rect l="l" t="t" r="r" b="b"/>
              <a:pathLst>
                <a:path w="2985" h="1259" extrusionOk="0">
                  <a:moveTo>
                    <a:pt x="630" y="0"/>
                  </a:moveTo>
                  <a:cubicBezTo>
                    <a:pt x="285" y="0"/>
                    <a:pt x="1" y="284"/>
                    <a:pt x="1" y="630"/>
                  </a:cubicBezTo>
                  <a:cubicBezTo>
                    <a:pt x="1" y="975"/>
                    <a:pt x="285" y="1259"/>
                    <a:pt x="630" y="1259"/>
                  </a:cubicBezTo>
                  <a:lnTo>
                    <a:pt x="2355" y="1259"/>
                  </a:lnTo>
                  <a:cubicBezTo>
                    <a:pt x="2700" y="1259"/>
                    <a:pt x="2984" y="975"/>
                    <a:pt x="2984" y="630"/>
                  </a:cubicBezTo>
                  <a:cubicBezTo>
                    <a:pt x="2984" y="284"/>
                    <a:pt x="2700" y="0"/>
                    <a:pt x="23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44"/>
            <p:cNvSpPr/>
            <p:nvPr/>
          </p:nvSpPr>
          <p:spPr>
            <a:xfrm>
              <a:off x="1348489" y="1274594"/>
              <a:ext cx="25444" cy="60327"/>
            </a:xfrm>
            <a:custGeom>
              <a:avLst/>
              <a:gdLst/>
              <a:ahLst/>
              <a:cxnLst/>
              <a:rect l="l" t="t" r="r" b="b"/>
              <a:pathLst>
                <a:path w="1259" h="2985" extrusionOk="0">
                  <a:moveTo>
                    <a:pt x="630" y="1"/>
                  </a:moveTo>
                  <a:cubicBezTo>
                    <a:pt x="285" y="1"/>
                    <a:pt x="0" y="285"/>
                    <a:pt x="0" y="630"/>
                  </a:cubicBezTo>
                  <a:lnTo>
                    <a:pt x="0" y="2355"/>
                  </a:lnTo>
                  <a:cubicBezTo>
                    <a:pt x="0" y="2701"/>
                    <a:pt x="285" y="2985"/>
                    <a:pt x="630" y="2985"/>
                  </a:cubicBezTo>
                  <a:cubicBezTo>
                    <a:pt x="975" y="2985"/>
                    <a:pt x="1259" y="2701"/>
                    <a:pt x="1259" y="2355"/>
                  </a:cubicBezTo>
                  <a:lnTo>
                    <a:pt x="1259" y="630"/>
                  </a:lnTo>
                  <a:cubicBezTo>
                    <a:pt x="1259" y="285"/>
                    <a:pt x="975" y="1"/>
                    <a:pt x="6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44"/>
            <p:cNvSpPr/>
            <p:nvPr/>
          </p:nvSpPr>
          <p:spPr>
            <a:xfrm>
              <a:off x="1348489" y="1446885"/>
              <a:ext cx="25444" cy="60327"/>
            </a:xfrm>
            <a:custGeom>
              <a:avLst/>
              <a:gdLst/>
              <a:ahLst/>
              <a:cxnLst/>
              <a:rect l="l" t="t" r="r" b="b"/>
              <a:pathLst>
                <a:path w="1259" h="2985" extrusionOk="0">
                  <a:moveTo>
                    <a:pt x="630" y="1"/>
                  </a:moveTo>
                  <a:cubicBezTo>
                    <a:pt x="285" y="1"/>
                    <a:pt x="0" y="285"/>
                    <a:pt x="0" y="630"/>
                  </a:cubicBezTo>
                  <a:lnTo>
                    <a:pt x="0" y="2355"/>
                  </a:lnTo>
                  <a:cubicBezTo>
                    <a:pt x="0" y="2701"/>
                    <a:pt x="285" y="2985"/>
                    <a:pt x="630" y="2985"/>
                  </a:cubicBezTo>
                  <a:cubicBezTo>
                    <a:pt x="975" y="2985"/>
                    <a:pt x="1259" y="2701"/>
                    <a:pt x="1259" y="2355"/>
                  </a:cubicBezTo>
                  <a:lnTo>
                    <a:pt x="1259" y="630"/>
                  </a:lnTo>
                  <a:cubicBezTo>
                    <a:pt x="1259" y="285"/>
                    <a:pt x="975" y="1"/>
                    <a:pt x="6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44"/>
            <p:cNvSpPr/>
            <p:nvPr/>
          </p:nvSpPr>
          <p:spPr>
            <a:xfrm>
              <a:off x="1348489" y="1360750"/>
              <a:ext cx="25444" cy="60327"/>
            </a:xfrm>
            <a:custGeom>
              <a:avLst/>
              <a:gdLst/>
              <a:ahLst/>
              <a:cxnLst/>
              <a:rect l="l" t="t" r="r" b="b"/>
              <a:pathLst>
                <a:path w="1259" h="2985" extrusionOk="0">
                  <a:moveTo>
                    <a:pt x="630" y="0"/>
                  </a:moveTo>
                  <a:cubicBezTo>
                    <a:pt x="285" y="0"/>
                    <a:pt x="0" y="285"/>
                    <a:pt x="0" y="630"/>
                  </a:cubicBezTo>
                  <a:lnTo>
                    <a:pt x="0" y="2355"/>
                  </a:lnTo>
                  <a:cubicBezTo>
                    <a:pt x="0" y="2700"/>
                    <a:pt x="285" y="2984"/>
                    <a:pt x="630" y="2984"/>
                  </a:cubicBezTo>
                  <a:cubicBezTo>
                    <a:pt x="975" y="2984"/>
                    <a:pt x="1259" y="2700"/>
                    <a:pt x="1259" y="2355"/>
                  </a:cubicBezTo>
                  <a:lnTo>
                    <a:pt x="1259" y="630"/>
                  </a:lnTo>
                  <a:cubicBezTo>
                    <a:pt x="1259" y="285"/>
                    <a:pt x="975" y="0"/>
                    <a:pt x="6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44"/>
            <p:cNvSpPr/>
            <p:nvPr/>
          </p:nvSpPr>
          <p:spPr>
            <a:xfrm>
              <a:off x="1709076" y="1274594"/>
              <a:ext cx="25444" cy="60327"/>
            </a:xfrm>
            <a:custGeom>
              <a:avLst/>
              <a:gdLst/>
              <a:ahLst/>
              <a:cxnLst/>
              <a:rect l="l" t="t" r="r" b="b"/>
              <a:pathLst>
                <a:path w="1259" h="2985" extrusionOk="0">
                  <a:moveTo>
                    <a:pt x="629" y="1"/>
                  </a:moveTo>
                  <a:cubicBezTo>
                    <a:pt x="284" y="1"/>
                    <a:pt x="0" y="285"/>
                    <a:pt x="0" y="630"/>
                  </a:cubicBezTo>
                  <a:lnTo>
                    <a:pt x="0" y="2355"/>
                  </a:lnTo>
                  <a:cubicBezTo>
                    <a:pt x="0" y="2701"/>
                    <a:pt x="284" y="2985"/>
                    <a:pt x="629" y="2985"/>
                  </a:cubicBezTo>
                  <a:cubicBezTo>
                    <a:pt x="974" y="2985"/>
                    <a:pt x="1259" y="2701"/>
                    <a:pt x="1259" y="2355"/>
                  </a:cubicBezTo>
                  <a:lnTo>
                    <a:pt x="1259" y="630"/>
                  </a:lnTo>
                  <a:cubicBezTo>
                    <a:pt x="1259" y="285"/>
                    <a:pt x="974" y="1"/>
                    <a:pt x="6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44"/>
            <p:cNvSpPr/>
            <p:nvPr/>
          </p:nvSpPr>
          <p:spPr>
            <a:xfrm>
              <a:off x="1709076" y="1446885"/>
              <a:ext cx="25444" cy="60327"/>
            </a:xfrm>
            <a:custGeom>
              <a:avLst/>
              <a:gdLst/>
              <a:ahLst/>
              <a:cxnLst/>
              <a:rect l="l" t="t" r="r" b="b"/>
              <a:pathLst>
                <a:path w="1259" h="2985" extrusionOk="0">
                  <a:moveTo>
                    <a:pt x="629" y="1"/>
                  </a:moveTo>
                  <a:cubicBezTo>
                    <a:pt x="284" y="1"/>
                    <a:pt x="0" y="285"/>
                    <a:pt x="0" y="630"/>
                  </a:cubicBezTo>
                  <a:lnTo>
                    <a:pt x="0" y="2355"/>
                  </a:lnTo>
                  <a:cubicBezTo>
                    <a:pt x="0" y="2701"/>
                    <a:pt x="284" y="2985"/>
                    <a:pt x="629" y="2985"/>
                  </a:cubicBezTo>
                  <a:cubicBezTo>
                    <a:pt x="974" y="2985"/>
                    <a:pt x="1259" y="2701"/>
                    <a:pt x="1259" y="2355"/>
                  </a:cubicBezTo>
                  <a:lnTo>
                    <a:pt x="1259" y="630"/>
                  </a:lnTo>
                  <a:cubicBezTo>
                    <a:pt x="1259" y="285"/>
                    <a:pt x="974" y="1"/>
                    <a:pt x="6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44"/>
            <p:cNvSpPr/>
            <p:nvPr/>
          </p:nvSpPr>
          <p:spPr>
            <a:xfrm>
              <a:off x="1709076" y="1360750"/>
              <a:ext cx="25444" cy="60327"/>
            </a:xfrm>
            <a:custGeom>
              <a:avLst/>
              <a:gdLst/>
              <a:ahLst/>
              <a:cxnLst/>
              <a:rect l="l" t="t" r="r" b="b"/>
              <a:pathLst>
                <a:path w="1259" h="2985" extrusionOk="0">
                  <a:moveTo>
                    <a:pt x="629" y="0"/>
                  </a:moveTo>
                  <a:cubicBezTo>
                    <a:pt x="284" y="0"/>
                    <a:pt x="0" y="285"/>
                    <a:pt x="0" y="630"/>
                  </a:cubicBezTo>
                  <a:lnTo>
                    <a:pt x="0" y="2355"/>
                  </a:lnTo>
                  <a:cubicBezTo>
                    <a:pt x="0" y="2700"/>
                    <a:pt x="284" y="2984"/>
                    <a:pt x="629" y="2984"/>
                  </a:cubicBezTo>
                  <a:cubicBezTo>
                    <a:pt x="974" y="2984"/>
                    <a:pt x="1259" y="2700"/>
                    <a:pt x="1259" y="2355"/>
                  </a:cubicBezTo>
                  <a:lnTo>
                    <a:pt x="1259" y="630"/>
                  </a:lnTo>
                  <a:cubicBezTo>
                    <a:pt x="1259" y="285"/>
                    <a:pt x="974" y="0"/>
                    <a:pt x="6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44"/>
            <p:cNvSpPr/>
            <p:nvPr/>
          </p:nvSpPr>
          <p:spPr>
            <a:xfrm>
              <a:off x="1425206" y="1558464"/>
              <a:ext cx="60731" cy="25465"/>
            </a:xfrm>
            <a:custGeom>
              <a:avLst/>
              <a:gdLst/>
              <a:ahLst/>
              <a:cxnLst/>
              <a:rect l="l" t="t" r="r" b="b"/>
              <a:pathLst>
                <a:path w="3005" h="1260" extrusionOk="0">
                  <a:moveTo>
                    <a:pt x="650" y="1"/>
                  </a:moveTo>
                  <a:cubicBezTo>
                    <a:pt x="284" y="1"/>
                    <a:pt x="0" y="285"/>
                    <a:pt x="0" y="630"/>
                  </a:cubicBezTo>
                  <a:cubicBezTo>
                    <a:pt x="0" y="975"/>
                    <a:pt x="284" y="1259"/>
                    <a:pt x="650" y="1259"/>
                  </a:cubicBezTo>
                  <a:lnTo>
                    <a:pt x="2355" y="1259"/>
                  </a:lnTo>
                  <a:cubicBezTo>
                    <a:pt x="2720" y="1259"/>
                    <a:pt x="3004" y="975"/>
                    <a:pt x="3004" y="630"/>
                  </a:cubicBezTo>
                  <a:cubicBezTo>
                    <a:pt x="3004" y="285"/>
                    <a:pt x="2720" y="1"/>
                    <a:pt x="23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44"/>
            <p:cNvSpPr/>
            <p:nvPr/>
          </p:nvSpPr>
          <p:spPr>
            <a:xfrm>
              <a:off x="1597496" y="1558464"/>
              <a:ext cx="60307" cy="25465"/>
            </a:xfrm>
            <a:custGeom>
              <a:avLst/>
              <a:gdLst/>
              <a:ahLst/>
              <a:cxnLst/>
              <a:rect l="l" t="t" r="r" b="b"/>
              <a:pathLst>
                <a:path w="2984" h="1260" extrusionOk="0">
                  <a:moveTo>
                    <a:pt x="629" y="1"/>
                  </a:moveTo>
                  <a:cubicBezTo>
                    <a:pt x="284" y="1"/>
                    <a:pt x="0" y="285"/>
                    <a:pt x="0" y="630"/>
                  </a:cubicBezTo>
                  <a:cubicBezTo>
                    <a:pt x="0" y="975"/>
                    <a:pt x="284" y="1259"/>
                    <a:pt x="629" y="1259"/>
                  </a:cubicBezTo>
                  <a:lnTo>
                    <a:pt x="2355" y="1259"/>
                  </a:lnTo>
                  <a:cubicBezTo>
                    <a:pt x="2700" y="1259"/>
                    <a:pt x="2984" y="975"/>
                    <a:pt x="2984" y="630"/>
                  </a:cubicBezTo>
                  <a:cubicBezTo>
                    <a:pt x="2984" y="285"/>
                    <a:pt x="2700" y="1"/>
                    <a:pt x="23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44"/>
            <p:cNvSpPr/>
            <p:nvPr/>
          </p:nvSpPr>
          <p:spPr>
            <a:xfrm>
              <a:off x="1511341" y="1558464"/>
              <a:ext cx="60327" cy="25465"/>
            </a:xfrm>
            <a:custGeom>
              <a:avLst/>
              <a:gdLst/>
              <a:ahLst/>
              <a:cxnLst/>
              <a:rect l="l" t="t" r="r" b="b"/>
              <a:pathLst>
                <a:path w="2985" h="1260" extrusionOk="0">
                  <a:moveTo>
                    <a:pt x="630" y="1"/>
                  </a:moveTo>
                  <a:cubicBezTo>
                    <a:pt x="285" y="1"/>
                    <a:pt x="1" y="285"/>
                    <a:pt x="1" y="630"/>
                  </a:cubicBezTo>
                  <a:cubicBezTo>
                    <a:pt x="1" y="975"/>
                    <a:pt x="285" y="1259"/>
                    <a:pt x="630" y="1259"/>
                  </a:cubicBezTo>
                  <a:lnTo>
                    <a:pt x="2355" y="1259"/>
                  </a:lnTo>
                  <a:cubicBezTo>
                    <a:pt x="2700" y="1259"/>
                    <a:pt x="2984" y="975"/>
                    <a:pt x="2984" y="630"/>
                  </a:cubicBezTo>
                  <a:cubicBezTo>
                    <a:pt x="2984" y="285"/>
                    <a:pt x="2700" y="1"/>
                    <a:pt x="23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44"/>
            <p:cNvSpPr/>
            <p:nvPr/>
          </p:nvSpPr>
          <p:spPr>
            <a:xfrm>
              <a:off x="1509704" y="1445672"/>
              <a:ext cx="63601" cy="84458"/>
            </a:xfrm>
            <a:custGeom>
              <a:avLst/>
              <a:gdLst/>
              <a:ahLst/>
              <a:cxnLst/>
              <a:rect l="l" t="t" r="r" b="b"/>
              <a:pathLst>
                <a:path w="3147" h="4179" extrusionOk="0">
                  <a:moveTo>
                    <a:pt x="0" y="0"/>
                  </a:moveTo>
                  <a:cubicBezTo>
                    <a:pt x="142" y="1096"/>
                    <a:pt x="548" y="3309"/>
                    <a:pt x="1320" y="4080"/>
                  </a:cubicBezTo>
                  <a:cubicBezTo>
                    <a:pt x="1394" y="4143"/>
                    <a:pt x="1489" y="4179"/>
                    <a:pt x="1584" y="4179"/>
                  </a:cubicBezTo>
                  <a:cubicBezTo>
                    <a:pt x="1672" y="4179"/>
                    <a:pt x="1759" y="4148"/>
                    <a:pt x="1827" y="4080"/>
                  </a:cubicBezTo>
                  <a:cubicBezTo>
                    <a:pt x="2599" y="3309"/>
                    <a:pt x="3004" y="1096"/>
                    <a:pt x="31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44"/>
            <p:cNvSpPr/>
            <p:nvPr/>
          </p:nvSpPr>
          <p:spPr>
            <a:xfrm>
              <a:off x="1579024" y="1445672"/>
              <a:ext cx="90682" cy="79183"/>
            </a:xfrm>
            <a:custGeom>
              <a:avLst/>
              <a:gdLst/>
              <a:ahLst/>
              <a:cxnLst/>
              <a:rect l="l" t="t" r="r" b="b"/>
              <a:pathLst>
                <a:path w="4487" h="3918" extrusionOk="0">
                  <a:moveTo>
                    <a:pt x="995" y="0"/>
                  </a:moveTo>
                  <a:cubicBezTo>
                    <a:pt x="874" y="1056"/>
                    <a:pt x="671" y="2009"/>
                    <a:pt x="427" y="2842"/>
                  </a:cubicBezTo>
                  <a:cubicBezTo>
                    <a:pt x="285" y="3268"/>
                    <a:pt x="143" y="3613"/>
                    <a:pt x="1" y="3917"/>
                  </a:cubicBezTo>
                  <a:cubicBezTo>
                    <a:pt x="2010" y="3369"/>
                    <a:pt x="3654" y="1908"/>
                    <a:pt x="44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44"/>
            <p:cNvSpPr/>
            <p:nvPr/>
          </p:nvSpPr>
          <p:spPr>
            <a:xfrm>
              <a:off x="1413707" y="1445672"/>
              <a:ext cx="90278" cy="79183"/>
            </a:xfrm>
            <a:custGeom>
              <a:avLst/>
              <a:gdLst/>
              <a:ahLst/>
              <a:cxnLst/>
              <a:rect l="l" t="t" r="r" b="b"/>
              <a:pathLst>
                <a:path w="4467" h="3918" extrusionOk="0">
                  <a:moveTo>
                    <a:pt x="1" y="0"/>
                  </a:moveTo>
                  <a:cubicBezTo>
                    <a:pt x="813" y="1908"/>
                    <a:pt x="2457" y="3369"/>
                    <a:pt x="4466" y="3917"/>
                  </a:cubicBezTo>
                  <a:cubicBezTo>
                    <a:pt x="4324" y="3613"/>
                    <a:pt x="4182" y="3268"/>
                    <a:pt x="4040" y="2842"/>
                  </a:cubicBezTo>
                  <a:cubicBezTo>
                    <a:pt x="3796" y="2009"/>
                    <a:pt x="3593" y="1056"/>
                    <a:pt x="34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44"/>
            <p:cNvSpPr/>
            <p:nvPr/>
          </p:nvSpPr>
          <p:spPr>
            <a:xfrm>
              <a:off x="1413707" y="1256971"/>
              <a:ext cx="90278" cy="79183"/>
            </a:xfrm>
            <a:custGeom>
              <a:avLst/>
              <a:gdLst/>
              <a:ahLst/>
              <a:cxnLst/>
              <a:rect l="l" t="t" r="r" b="b"/>
              <a:pathLst>
                <a:path w="4467" h="3918" extrusionOk="0">
                  <a:moveTo>
                    <a:pt x="4466" y="0"/>
                  </a:moveTo>
                  <a:lnTo>
                    <a:pt x="4466" y="0"/>
                  </a:lnTo>
                  <a:cubicBezTo>
                    <a:pt x="2457" y="548"/>
                    <a:pt x="813" y="2010"/>
                    <a:pt x="1" y="3918"/>
                  </a:cubicBezTo>
                  <a:lnTo>
                    <a:pt x="3472" y="3918"/>
                  </a:lnTo>
                  <a:cubicBezTo>
                    <a:pt x="3614" y="2679"/>
                    <a:pt x="3918" y="1117"/>
                    <a:pt x="44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44"/>
            <p:cNvSpPr/>
            <p:nvPr/>
          </p:nvSpPr>
          <p:spPr>
            <a:xfrm>
              <a:off x="1509704" y="1251676"/>
              <a:ext cx="63601" cy="84478"/>
            </a:xfrm>
            <a:custGeom>
              <a:avLst/>
              <a:gdLst/>
              <a:ahLst/>
              <a:cxnLst/>
              <a:rect l="l" t="t" r="r" b="b"/>
              <a:pathLst>
                <a:path w="3147" h="4180" extrusionOk="0">
                  <a:moveTo>
                    <a:pt x="1584" y="1"/>
                  </a:moveTo>
                  <a:cubicBezTo>
                    <a:pt x="1489" y="1"/>
                    <a:pt x="1394" y="37"/>
                    <a:pt x="1320" y="100"/>
                  </a:cubicBezTo>
                  <a:cubicBezTo>
                    <a:pt x="548" y="871"/>
                    <a:pt x="142" y="3084"/>
                    <a:pt x="0" y="4180"/>
                  </a:cubicBezTo>
                  <a:lnTo>
                    <a:pt x="3147" y="4180"/>
                  </a:lnTo>
                  <a:cubicBezTo>
                    <a:pt x="3004" y="3084"/>
                    <a:pt x="2599" y="871"/>
                    <a:pt x="1827" y="100"/>
                  </a:cubicBezTo>
                  <a:cubicBezTo>
                    <a:pt x="1759" y="31"/>
                    <a:pt x="1672" y="1"/>
                    <a:pt x="1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4"/>
            <p:cNvSpPr/>
            <p:nvPr/>
          </p:nvSpPr>
          <p:spPr>
            <a:xfrm>
              <a:off x="1579024" y="1256971"/>
              <a:ext cx="90682" cy="79183"/>
            </a:xfrm>
            <a:custGeom>
              <a:avLst/>
              <a:gdLst/>
              <a:ahLst/>
              <a:cxnLst/>
              <a:rect l="l" t="t" r="r" b="b"/>
              <a:pathLst>
                <a:path w="4487" h="3918" extrusionOk="0">
                  <a:moveTo>
                    <a:pt x="1" y="0"/>
                  </a:moveTo>
                  <a:lnTo>
                    <a:pt x="1" y="0"/>
                  </a:lnTo>
                  <a:cubicBezTo>
                    <a:pt x="549" y="1117"/>
                    <a:pt x="853" y="2659"/>
                    <a:pt x="995" y="3918"/>
                  </a:cubicBezTo>
                  <a:lnTo>
                    <a:pt x="4486" y="3918"/>
                  </a:lnTo>
                  <a:cubicBezTo>
                    <a:pt x="3675" y="2010"/>
                    <a:pt x="2030" y="548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44"/>
            <p:cNvSpPr/>
            <p:nvPr/>
          </p:nvSpPr>
          <p:spPr>
            <a:xfrm>
              <a:off x="1401399" y="1361982"/>
              <a:ext cx="80436" cy="58265"/>
            </a:xfrm>
            <a:custGeom>
              <a:avLst/>
              <a:gdLst/>
              <a:ahLst/>
              <a:cxnLst/>
              <a:rect l="l" t="t" r="r" b="b"/>
              <a:pathLst>
                <a:path w="3980" h="2883" extrusionOk="0">
                  <a:moveTo>
                    <a:pt x="204" y="0"/>
                  </a:moveTo>
                  <a:cubicBezTo>
                    <a:pt x="1" y="914"/>
                    <a:pt x="1" y="1908"/>
                    <a:pt x="204" y="2883"/>
                  </a:cubicBezTo>
                  <a:lnTo>
                    <a:pt x="3979" y="2883"/>
                  </a:lnTo>
                  <a:cubicBezTo>
                    <a:pt x="3918" y="1908"/>
                    <a:pt x="3918" y="914"/>
                    <a:pt x="39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44"/>
            <p:cNvSpPr/>
            <p:nvPr/>
          </p:nvSpPr>
          <p:spPr>
            <a:xfrm>
              <a:off x="1601174" y="1361982"/>
              <a:ext cx="80840" cy="58265"/>
            </a:xfrm>
            <a:custGeom>
              <a:avLst/>
              <a:gdLst/>
              <a:ahLst/>
              <a:cxnLst/>
              <a:rect l="l" t="t" r="r" b="b"/>
              <a:pathLst>
                <a:path w="4000" h="2883" extrusionOk="0">
                  <a:moveTo>
                    <a:pt x="1" y="0"/>
                  </a:moveTo>
                  <a:cubicBezTo>
                    <a:pt x="62" y="914"/>
                    <a:pt x="62" y="1908"/>
                    <a:pt x="1" y="2883"/>
                  </a:cubicBezTo>
                  <a:lnTo>
                    <a:pt x="3776" y="2883"/>
                  </a:lnTo>
                  <a:cubicBezTo>
                    <a:pt x="3999" y="1908"/>
                    <a:pt x="3979" y="914"/>
                    <a:pt x="37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44"/>
            <p:cNvSpPr/>
            <p:nvPr/>
          </p:nvSpPr>
          <p:spPr>
            <a:xfrm>
              <a:off x="1506430" y="1361982"/>
              <a:ext cx="70573" cy="58265"/>
            </a:xfrm>
            <a:custGeom>
              <a:avLst/>
              <a:gdLst/>
              <a:ahLst/>
              <a:cxnLst/>
              <a:rect l="l" t="t" r="r" b="b"/>
              <a:pathLst>
                <a:path w="3492" h="2883" extrusionOk="0">
                  <a:moveTo>
                    <a:pt x="61" y="0"/>
                  </a:moveTo>
                  <a:cubicBezTo>
                    <a:pt x="0" y="954"/>
                    <a:pt x="0" y="1949"/>
                    <a:pt x="61" y="2883"/>
                  </a:cubicBezTo>
                  <a:lnTo>
                    <a:pt x="3430" y="2883"/>
                  </a:lnTo>
                  <a:cubicBezTo>
                    <a:pt x="3491" y="1949"/>
                    <a:pt x="3491" y="954"/>
                    <a:pt x="34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8" name="Google Shape;938;p44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939" name="Google Shape;939;p44"/>
          <p:cNvSpPr/>
          <p:nvPr/>
        </p:nvSpPr>
        <p:spPr>
          <a:xfrm rot="7198710">
            <a:off x="7805611" y="1453101"/>
            <a:ext cx="630918" cy="627700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40" name="Google Shape;940;p44"/>
          <p:cNvGrpSpPr/>
          <p:nvPr/>
        </p:nvGrpSpPr>
        <p:grpSpPr>
          <a:xfrm>
            <a:off x="753963" y="1568891"/>
            <a:ext cx="858975" cy="300968"/>
            <a:chOff x="2271950" y="2722775"/>
            <a:chExt cx="575875" cy="201775"/>
          </a:xfrm>
        </p:grpSpPr>
        <p:sp>
          <p:nvSpPr>
            <p:cNvPr id="941" name="Google Shape;941;p44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44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44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44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44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6" name="Google Shape;946;p44"/>
          <p:cNvGrpSpPr/>
          <p:nvPr/>
        </p:nvGrpSpPr>
        <p:grpSpPr>
          <a:xfrm>
            <a:off x="7476119" y="4027241"/>
            <a:ext cx="953591" cy="334099"/>
            <a:chOff x="2271950" y="2722775"/>
            <a:chExt cx="575875" cy="201775"/>
          </a:xfrm>
        </p:grpSpPr>
        <p:sp>
          <p:nvSpPr>
            <p:cNvPr id="947" name="Google Shape;947;p44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44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44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44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44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2" name="Google Shape;952;p44"/>
          <p:cNvSpPr/>
          <p:nvPr/>
        </p:nvSpPr>
        <p:spPr>
          <a:xfrm>
            <a:off x="7435413" y="1263705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3" name="Google Shape;953;p44"/>
          <p:cNvSpPr/>
          <p:nvPr/>
        </p:nvSpPr>
        <p:spPr>
          <a:xfrm>
            <a:off x="706050" y="2440526"/>
            <a:ext cx="262479" cy="262448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4" name="Google Shape;954;p44"/>
          <p:cNvSpPr/>
          <p:nvPr/>
        </p:nvSpPr>
        <p:spPr>
          <a:xfrm>
            <a:off x="8124513" y="2599050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5" name="Google Shape;955;p44"/>
          <p:cNvSpPr/>
          <p:nvPr/>
        </p:nvSpPr>
        <p:spPr>
          <a:xfrm>
            <a:off x="7899000" y="3058219"/>
            <a:ext cx="107827" cy="107819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6" name="Google Shape;956;p44"/>
          <p:cNvSpPr/>
          <p:nvPr/>
        </p:nvSpPr>
        <p:spPr>
          <a:xfrm>
            <a:off x="8264738" y="3752768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7" name="Google Shape;957;p44"/>
          <p:cNvSpPr/>
          <p:nvPr/>
        </p:nvSpPr>
        <p:spPr>
          <a:xfrm>
            <a:off x="715522" y="3166040"/>
            <a:ext cx="416654" cy="491569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8" name="Google Shape;958;p44"/>
          <p:cNvSpPr/>
          <p:nvPr/>
        </p:nvSpPr>
        <p:spPr>
          <a:xfrm>
            <a:off x="7855677" y="763038"/>
            <a:ext cx="335779" cy="396117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9" name="Google Shape;959;p44"/>
          <p:cNvSpPr/>
          <p:nvPr/>
        </p:nvSpPr>
        <p:spPr>
          <a:xfrm>
            <a:off x="1336614" y="4140074"/>
            <a:ext cx="107827" cy="108460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0" name="Google Shape;960;p44"/>
          <p:cNvSpPr/>
          <p:nvPr/>
        </p:nvSpPr>
        <p:spPr>
          <a:xfrm rot="-1685758">
            <a:off x="1455528" y="2290084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1" name="Google Shape;961;p44"/>
          <p:cNvSpPr/>
          <p:nvPr/>
        </p:nvSpPr>
        <p:spPr>
          <a:xfrm>
            <a:off x="6994438" y="748963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2" name="Google Shape;962;p44"/>
          <p:cNvSpPr/>
          <p:nvPr/>
        </p:nvSpPr>
        <p:spPr>
          <a:xfrm rot="-1685758">
            <a:off x="4929228" y="196265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3" name="Google Shape;963;p44"/>
          <p:cNvSpPr/>
          <p:nvPr/>
        </p:nvSpPr>
        <p:spPr>
          <a:xfrm>
            <a:off x="4675312" y="815878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4" name="Google Shape;964;p44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5" name="Google Shape;965;p44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6" name="Google Shape;966;p44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967" name="Google Shape;967;p44">
            <a:hlinkClick r:id="rId4" action="ppaction://hlinksldjump"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968" name="Google Shape;968;p44">
            <a:hlinkClick r:id="" action="ppaction://noaction"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969" name="Google Shape;969;p44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970" name="Google Shape;970;p44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44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44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44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44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44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44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44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44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9" name="Google Shape;979;p44">
            <a:hlinkClick r:id="rId5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950"/>
                            </p:stCondLst>
                            <p:childTnLst>
                              <p:par>
                                <p:cTn id="3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9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7" grpId="0"/>
      <p:bldP spid="898" grpId="0" build="p"/>
      <p:bldP spid="899" grpId="0"/>
      <p:bldP spid="900" grpId="0" build="p"/>
      <p:bldP spid="901" grpId="0"/>
      <p:bldP spid="903" grpId="0" animBg="1"/>
      <p:bldP spid="90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39"/>
          <p:cNvSpPr txBox="1">
            <a:spLocks noGrp="1"/>
          </p:cNvSpPr>
          <p:nvPr>
            <p:ph type="title"/>
          </p:nvPr>
        </p:nvSpPr>
        <p:spPr>
          <a:xfrm>
            <a:off x="4384500" y="1404538"/>
            <a:ext cx="4045200" cy="7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</a:t>
            </a:r>
            <a:endParaRPr dirty="0"/>
          </a:p>
        </p:txBody>
      </p:sp>
      <p:sp>
        <p:nvSpPr>
          <p:cNvPr id="556" name="Google Shape;556;p39"/>
          <p:cNvSpPr txBox="1">
            <a:spLocks noGrp="1"/>
          </p:cNvSpPr>
          <p:nvPr>
            <p:ph type="subTitle" idx="1"/>
          </p:nvPr>
        </p:nvSpPr>
        <p:spPr>
          <a:xfrm>
            <a:off x="4384500" y="2314563"/>
            <a:ext cx="4045200" cy="14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Scraping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Parsing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Cleansing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Normalizing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Merging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7" name="Google Shape;557;p39"/>
          <p:cNvSpPr/>
          <p:nvPr/>
        </p:nvSpPr>
        <p:spPr>
          <a:xfrm>
            <a:off x="4651513" y="1645880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39"/>
          <p:cNvSpPr/>
          <p:nvPr/>
        </p:nvSpPr>
        <p:spPr>
          <a:xfrm>
            <a:off x="5694800" y="4148331"/>
            <a:ext cx="107827" cy="107819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39"/>
          <p:cNvSpPr/>
          <p:nvPr/>
        </p:nvSpPr>
        <p:spPr>
          <a:xfrm rot="-1685758">
            <a:off x="4258316" y="967447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0" name="Google Shape;560;p39"/>
          <p:cNvGrpSpPr/>
          <p:nvPr/>
        </p:nvGrpSpPr>
        <p:grpSpPr>
          <a:xfrm>
            <a:off x="706057" y="956975"/>
            <a:ext cx="3107245" cy="3299166"/>
            <a:chOff x="299357" y="956975"/>
            <a:chExt cx="3107245" cy="3299166"/>
          </a:xfrm>
        </p:grpSpPr>
        <p:grpSp>
          <p:nvGrpSpPr>
            <p:cNvPr id="561" name="Google Shape;561;p39"/>
            <p:cNvGrpSpPr/>
            <p:nvPr/>
          </p:nvGrpSpPr>
          <p:grpSpPr>
            <a:xfrm>
              <a:off x="2494950" y="1297100"/>
              <a:ext cx="65475" cy="397950"/>
              <a:chOff x="2551425" y="1409425"/>
              <a:chExt cx="65475" cy="397950"/>
            </a:xfrm>
          </p:grpSpPr>
          <p:sp>
            <p:nvSpPr>
              <p:cNvPr id="562" name="Google Shape;562;p39"/>
              <p:cNvSpPr/>
              <p:nvPr/>
            </p:nvSpPr>
            <p:spPr>
              <a:xfrm>
                <a:off x="2568775" y="1499550"/>
                <a:ext cx="36100" cy="30850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1234" extrusionOk="0">
                    <a:moveTo>
                      <a:pt x="621" y="0"/>
                    </a:moveTo>
                    <a:cubicBezTo>
                      <a:pt x="304" y="0"/>
                      <a:pt x="1" y="248"/>
                      <a:pt x="1" y="610"/>
                    </a:cubicBezTo>
                    <a:cubicBezTo>
                      <a:pt x="1" y="949"/>
                      <a:pt x="268" y="1234"/>
                      <a:pt x="607" y="1234"/>
                    </a:cubicBezTo>
                    <a:cubicBezTo>
                      <a:pt x="1159" y="1234"/>
                      <a:pt x="1444" y="575"/>
                      <a:pt x="1052" y="183"/>
                    </a:cubicBezTo>
                    <a:cubicBezTo>
                      <a:pt x="926" y="56"/>
                      <a:pt x="772" y="0"/>
                      <a:pt x="62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39"/>
              <p:cNvSpPr/>
              <p:nvPr/>
            </p:nvSpPr>
            <p:spPr>
              <a:xfrm>
                <a:off x="2559875" y="1490575"/>
                <a:ext cx="57025" cy="48750"/>
              </a:xfrm>
              <a:custGeom>
                <a:avLst/>
                <a:gdLst/>
                <a:ahLst/>
                <a:cxnLst/>
                <a:rect l="l" t="t" r="r" b="b"/>
                <a:pathLst>
                  <a:path w="2281" h="1950" extrusionOk="0">
                    <a:moveTo>
                      <a:pt x="984" y="96"/>
                    </a:moveTo>
                    <a:cubicBezTo>
                      <a:pt x="1772" y="96"/>
                      <a:pt x="2169" y="1046"/>
                      <a:pt x="1622" y="1611"/>
                    </a:cubicBezTo>
                    <a:cubicBezTo>
                      <a:pt x="1435" y="1797"/>
                      <a:pt x="1207" y="1880"/>
                      <a:pt x="984" y="1880"/>
                    </a:cubicBezTo>
                    <a:cubicBezTo>
                      <a:pt x="525" y="1880"/>
                      <a:pt x="90" y="1527"/>
                      <a:pt x="90" y="987"/>
                    </a:cubicBezTo>
                    <a:cubicBezTo>
                      <a:pt x="90" y="488"/>
                      <a:pt x="482" y="96"/>
                      <a:pt x="963" y="96"/>
                    </a:cubicBezTo>
                    <a:cubicBezTo>
                      <a:pt x="970" y="96"/>
                      <a:pt x="977" y="96"/>
                      <a:pt x="984" y="96"/>
                    </a:cubicBezTo>
                    <a:close/>
                    <a:moveTo>
                      <a:pt x="979" y="0"/>
                    </a:moveTo>
                    <a:cubicBezTo>
                      <a:pt x="481" y="0"/>
                      <a:pt x="1" y="391"/>
                      <a:pt x="1" y="969"/>
                    </a:cubicBezTo>
                    <a:cubicBezTo>
                      <a:pt x="1" y="1504"/>
                      <a:pt x="428" y="1949"/>
                      <a:pt x="963" y="1949"/>
                    </a:cubicBezTo>
                    <a:cubicBezTo>
                      <a:pt x="1835" y="1949"/>
                      <a:pt x="2281" y="898"/>
                      <a:pt x="1657" y="292"/>
                    </a:cubicBezTo>
                    <a:cubicBezTo>
                      <a:pt x="1461" y="90"/>
                      <a:pt x="1218" y="0"/>
                      <a:pt x="9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39"/>
              <p:cNvSpPr/>
              <p:nvPr/>
            </p:nvSpPr>
            <p:spPr>
              <a:xfrm>
                <a:off x="2568775" y="1418400"/>
                <a:ext cx="36100" cy="30950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1238" extrusionOk="0">
                    <a:moveTo>
                      <a:pt x="613" y="0"/>
                    </a:moveTo>
                    <a:cubicBezTo>
                      <a:pt x="299" y="0"/>
                      <a:pt x="1" y="243"/>
                      <a:pt x="1" y="614"/>
                    </a:cubicBezTo>
                    <a:cubicBezTo>
                      <a:pt x="1" y="952"/>
                      <a:pt x="268" y="1220"/>
                      <a:pt x="607" y="1238"/>
                    </a:cubicBezTo>
                    <a:cubicBezTo>
                      <a:pt x="1159" y="1238"/>
                      <a:pt x="1444" y="578"/>
                      <a:pt x="1052" y="186"/>
                    </a:cubicBezTo>
                    <a:cubicBezTo>
                      <a:pt x="923" y="58"/>
                      <a:pt x="766" y="0"/>
                      <a:pt x="61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39"/>
              <p:cNvSpPr/>
              <p:nvPr/>
            </p:nvSpPr>
            <p:spPr>
              <a:xfrm>
                <a:off x="2559875" y="1409425"/>
                <a:ext cx="56900" cy="48400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1936" extrusionOk="0">
                    <a:moveTo>
                      <a:pt x="984" y="100"/>
                    </a:moveTo>
                    <a:cubicBezTo>
                      <a:pt x="1772" y="100"/>
                      <a:pt x="2169" y="1049"/>
                      <a:pt x="1604" y="1614"/>
                    </a:cubicBezTo>
                    <a:cubicBezTo>
                      <a:pt x="1426" y="1798"/>
                      <a:pt x="1204" y="1880"/>
                      <a:pt x="985" y="1880"/>
                    </a:cubicBezTo>
                    <a:cubicBezTo>
                      <a:pt x="524" y="1880"/>
                      <a:pt x="78" y="1517"/>
                      <a:pt x="90" y="973"/>
                    </a:cubicBezTo>
                    <a:cubicBezTo>
                      <a:pt x="90" y="492"/>
                      <a:pt x="482" y="100"/>
                      <a:pt x="963" y="100"/>
                    </a:cubicBezTo>
                    <a:cubicBezTo>
                      <a:pt x="970" y="100"/>
                      <a:pt x="977" y="100"/>
                      <a:pt x="984" y="100"/>
                    </a:cubicBezTo>
                    <a:close/>
                    <a:moveTo>
                      <a:pt x="971" y="0"/>
                    </a:moveTo>
                    <a:cubicBezTo>
                      <a:pt x="476" y="0"/>
                      <a:pt x="1" y="386"/>
                      <a:pt x="1" y="973"/>
                    </a:cubicBezTo>
                    <a:cubicBezTo>
                      <a:pt x="1" y="1507"/>
                      <a:pt x="428" y="1935"/>
                      <a:pt x="963" y="1935"/>
                    </a:cubicBezTo>
                    <a:cubicBezTo>
                      <a:pt x="970" y="1935"/>
                      <a:pt x="977" y="1935"/>
                      <a:pt x="984" y="1935"/>
                    </a:cubicBezTo>
                    <a:cubicBezTo>
                      <a:pt x="1843" y="1935"/>
                      <a:pt x="2276" y="897"/>
                      <a:pt x="1657" y="296"/>
                    </a:cubicBezTo>
                    <a:cubicBezTo>
                      <a:pt x="1459" y="92"/>
                      <a:pt x="1213" y="0"/>
                      <a:pt x="97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39"/>
              <p:cNvSpPr/>
              <p:nvPr/>
            </p:nvSpPr>
            <p:spPr>
              <a:xfrm>
                <a:off x="2568775" y="1588075"/>
                <a:ext cx="36100" cy="30950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1238" extrusionOk="0">
                    <a:moveTo>
                      <a:pt x="613" y="1"/>
                    </a:moveTo>
                    <a:cubicBezTo>
                      <a:pt x="299" y="1"/>
                      <a:pt x="1" y="243"/>
                      <a:pt x="1" y="614"/>
                    </a:cubicBezTo>
                    <a:cubicBezTo>
                      <a:pt x="1" y="953"/>
                      <a:pt x="268" y="1220"/>
                      <a:pt x="607" y="1238"/>
                    </a:cubicBezTo>
                    <a:cubicBezTo>
                      <a:pt x="1159" y="1238"/>
                      <a:pt x="1444" y="579"/>
                      <a:pt x="1052" y="187"/>
                    </a:cubicBezTo>
                    <a:cubicBezTo>
                      <a:pt x="923" y="58"/>
                      <a:pt x="766" y="1"/>
                      <a:pt x="61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39"/>
              <p:cNvSpPr/>
              <p:nvPr/>
            </p:nvSpPr>
            <p:spPr>
              <a:xfrm>
                <a:off x="2559875" y="1579100"/>
                <a:ext cx="57025" cy="48850"/>
              </a:xfrm>
              <a:custGeom>
                <a:avLst/>
                <a:gdLst/>
                <a:ahLst/>
                <a:cxnLst/>
                <a:rect l="l" t="t" r="r" b="b"/>
                <a:pathLst>
                  <a:path w="2281" h="1954" extrusionOk="0">
                    <a:moveTo>
                      <a:pt x="984" y="100"/>
                    </a:moveTo>
                    <a:cubicBezTo>
                      <a:pt x="1772" y="100"/>
                      <a:pt x="2169" y="1050"/>
                      <a:pt x="1622" y="1615"/>
                    </a:cubicBezTo>
                    <a:cubicBezTo>
                      <a:pt x="1438" y="1793"/>
                      <a:pt x="1213" y="1873"/>
                      <a:pt x="992" y="1873"/>
                    </a:cubicBezTo>
                    <a:cubicBezTo>
                      <a:pt x="531" y="1873"/>
                      <a:pt x="90" y="1522"/>
                      <a:pt x="90" y="991"/>
                    </a:cubicBezTo>
                    <a:cubicBezTo>
                      <a:pt x="90" y="492"/>
                      <a:pt x="482" y="100"/>
                      <a:pt x="963" y="100"/>
                    </a:cubicBezTo>
                    <a:cubicBezTo>
                      <a:pt x="970" y="100"/>
                      <a:pt x="977" y="100"/>
                      <a:pt x="984" y="100"/>
                    </a:cubicBezTo>
                    <a:close/>
                    <a:moveTo>
                      <a:pt x="971" y="1"/>
                    </a:moveTo>
                    <a:cubicBezTo>
                      <a:pt x="476" y="1"/>
                      <a:pt x="1" y="386"/>
                      <a:pt x="1" y="973"/>
                    </a:cubicBezTo>
                    <a:cubicBezTo>
                      <a:pt x="1" y="1508"/>
                      <a:pt x="428" y="1935"/>
                      <a:pt x="963" y="1953"/>
                    </a:cubicBezTo>
                    <a:cubicBezTo>
                      <a:pt x="1835" y="1953"/>
                      <a:pt x="2281" y="902"/>
                      <a:pt x="1657" y="296"/>
                    </a:cubicBezTo>
                    <a:cubicBezTo>
                      <a:pt x="1459" y="92"/>
                      <a:pt x="1213" y="1"/>
                      <a:pt x="97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39"/>
              <p:cNvSpPr/>
              <p:nvPr/>
            </p:nvSpPr>
            <p:spPr>
              <a:xfrm>
                <a:off x="2563450" y="1679125"/>
                <a:ext cx="35650" cy="30950"/>
              </a:xfrm>
              <a:custGeom>
                <a:avLst/>
                <a:gdLst/>
                <a:ahLst/>
                <a:cxnLst/>
                <a:rect l="l" t="t" r="r" b="b"/>
                <a:pathLst>
                  <a:path w="1426" h="1238" extrusionOk="0">
                    <a:moveTo>
                      <a:pt x="820" y="1"/>
                    </a:moveTo>
                    <a:cubicBezTo>
                      <a:pt x="267" y="1"/>
                      <a:pt x="0" y="660"/>
                      <a:pt x="374" y="1052"/>
                    </a:cubicBezTo>
                    <a:cubicBezTo>
                      <a:pt x="503" y="1180"/>
                      <a:pt x="660" y="1238"/>
                      <a:pt x="813" y="1238"/>
                    </a:cubicBezTo>
                    <a:cubicBezTo>
                      <a:pt x="1127" y="1238"/>
                      <a:pt x="1425" y="995"/>
                      <a:pt x="1425" y="624"/>
                    </a:cubicBezTo>
                    <a:cubicBezTo>
                      <a:pt x="1425" y="286"/>
                      <a:pt x="1158" y="1"/>
                      <a:pt x="82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39"/>
              <p:cNvSpPr/>
              <p:nvPr/>
            </p:nvSpPr>
            <p:spPr>
              <a:xfrm>
                <a:off x="2551425" y="1670225"/>
                <a:ext cx="56575" cy="48750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1950" extrusionOk="0">
                    <a:moveTo>
                      <a:pt x="1278" y="73"/>
                    </a:moveTo>
                    <a:cubicBezTo>
                      <a:pt x="1739" y="73"/>
                      <a:pt x="2186" y="437"/>
                      <a:pt x="2173" y="980"/>
                    </a:cubicBezTo>
                    <a:cubicBezTo>
                      <a:pt x="2173" y="1461"/>
                      <a:pt x="1782" y="1853"/>
                      <a:pt x="1301" y="1853"/>
                    </a:cubicBezTo>
                    <a:cubicBezTo>
                      <a:pt x="1293" y="1853"/>
                      <a:pt x="1286" y="1853"/>
                      <a:pt x="1279" y="1853"/>
                    </a:cubicBezTo>
                    <a:cubicBezTo>
                      <a:pt x="491" y="1853"/>
                      <a:pt x="94" y="904"/>
                      <a:pt x="659" y="339"/>
                    </a:cubicBezTo>
                    <a:cubicBezTo>
                      <a:pt x="837" y="155"/>
                      <a:pt x="1059" y="73"/>
                      <a:pt x="1278" y="73"/>
                    </a:cubicBezTo>
                    <a:close/>
                    <a:moveTo>
                      <a:pt x="1301" y="0"/>
                    </a:moveTo>
                    <a:cubicBezTo>
                      <a:pt x="428" y="0"/>
                      <a:pt x="0" y="1051"/>
                      <a:pt x="606" y="1657"/>
                    </a:cubicBezTo>
                    <a:cubicBezTo>
                      <a:pt x="802" y="1859"/>
                      <a:pt x="1045" y="1949"/>
                      <a:pt x="1284" y="1949"/>
                    </a:cubicBezTo>
                    <a:cubicBezTo>
                      <a:pt x="1782" y="1949"/>
                      <a:pt x="2263" y="1558"/>
                      <a:pt x="2263" y="980"/>
                    </a:cubicBezTo>
                    <a:cubicBezTo>
                      <a:pt x="2263" y="446"/>
                      <a:pt x="1835" y="0"/>
                      <a:pt x="13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39"/>
              <p:cNvSpPr/>
              <p:nvPr/>
            </p:nvSpPr>
            <p:spPr>
              <a:xfrm>
                <a:off x="2563450" y="1767750"/>
                <a:ext cx="35650" cy="30850"/>
              </a:xfrm>
              <a:custGeom>
                <a:avLst/>
                <a:gdLst/>
                <a:ahLst/>
                <a:cxnLst/>
                <a:rect l="l" t="t" r="r" b="b"/>
                <a:pathLst>
                  <a:path w="1426" h="1234" extrusionOk="0">
                    <a:moveTo>
                      <a:pt x="820" y="1"/>
                    </a:moveTo>
                    <a:cubicBezTo>
                      <a:pt x="267" y="1"/>
                      <a:pt x="0" y="660"/>
                      <a:pt x="374" y="1052"/>
                    </a:cubicBezTo>
                    <a:cubicBezTo>
                      <a:pt x="500" y="1177"/>
                      <a:pt x="653" y="1234"/>
                      <a:pt x="803" y="1234"/>
                    </a:cubicBezTo>
                    <a:cubicBezTo>
                      <a:pt x="1121" y="1234"/>
                      <a:pt x="1425" y="982"/>
                      <a:pt x="1425" y="606"/>
                    </a:cubicBezTo>
                    <a:cubicBezTo>
                      <a:pt x="1425" y="268"/>
                      <a:pt x="1158" y="1"/>
                      <a:pt x="82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39"/>
              <p:cNvSpPr/>
              <p:nvPr/>
            </p:nvSpPr>
            <p:spPr>
              <a:xfrm>
                <a:off x="2551425" y="1758850"/>
                <a:ext cx="56575" cy="48525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1941" extrusionOk="0">
                    <a:moveTo>
                      <a:pt x="1284" y="69"/>
                    </a:moveTo>
                    <a:cubicBezTo>
                      <a:pt x="1738" y="69"/>
                      <a:pt x="2173" y="423"/>
                      <a:pt x="2173" y="962"/>
                    </a:cubicBezTo>
                    <a:cubicBezTo>
                      <a:pt x="2191" y="1461"/>
                      <a:pt x="1799" y="1853"/>
                      <a:pt x="1301" y="1871"/>
                    </a:cubicBezTo>
                    <a:lnTo>
                      <a:pt x="1301" y="1853"/>
                    </a:lnTo>
                    <a:cubicBezTo>
                      <a:pt x="1293" y="1853"/>
                      <a:pt x="1286" y="1853"/>
                      <a:pt x="1279" y="1853"/>
                    </a:cubicBezTo>
                    <a:cubicBezTo>
                      <a:pt x="491" y="1853"/>
                      <a:pt x="94" y="904"/>
                      <a:pt x="659" y="339"/>
                    </a:cubicBezTo>
                    <a:cubicBezTo>
                      <a:pt x="840" y="153"/>
                      <a:pt x="1064" y="69"/>
                      <a:pt x="1284" y="69"/>
                    </a:cubicBezTo>
                    <a:close/>
                    <a:moveTo>
                      <a:pt x="1301" y="0"/>
                    </a:moveTo>
                    <a:cubicBezTo>
                      <a:pt x="428" y="0"/>
                      <a:pt x="0" y="1034"/>
                      <a:pt x="606" y="1657"/>
                    </a:cubicBezTo>
                    <a:cubicBezTo>
                      <a:pt x="801" y="1853"/>
                      <a:pt x="1043" y="1941"/>
                      <a:pt x="1281" y="1941"/>
                    </a:cubicBezTo>
                    <a:cubicBezTo>
                      <a:pt x="1780" y="1941"/>
                      <a:pt x="2263" y="1554"/>
                      <a:pt x="2263" y="962"/>
                    </a:cubicBezTo>
                    <a:cubicBezTo>
                      <a:pt x="2263" y="428"/>
                      <a:pt x="1835" y="0"/>
                      <a:pt x="13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2" name="Google Shape;572;p39"/>
            <p:cNvGrpSpPr/>
            <p:nvPr/>
          </p:nvGrpSpPr>
          <p:grpSpPr>
            <a:xfrm>
              <a:off x="901100" y="956975"/>
              <a:ext cx="472550" cy="202200"/>
              <a:chOff x="1441900" y="2926313"/>
              <a:chExt cx="472550" cy="202200"/>
            </a:xfrm>
          </p:grpSpPr>
          <p:sp>
            <p:nvSpPr>
              <p:cNvPr id="573" name="Google Shape;573;p39"/>
              <p:cNvSpPr/>
              <p:nvPr/>
            </p:nvSpPr>
            <p:spPr>
              <a:xfrm>
                <a:off x="1441900" y="2926313"/>
                <a:ext cx="285500" cy="202200"/>
              </a:xfrm>
              <a:custGeom>
                <a:avLst/>
                <a:gdLst/>
                <a:ahLst/>
                <a:cxnLst/>
                <a:rect l="l" t="t" r="r" b="b"/>
                <a:pathLst>
                  <a:path w="11420" h="8088" fill="none" extrusionOk="0">
                    <a:moveTo>
                      <a:pt x="11420" y="0"/>
                    </a:moveTo>
                    <a:cubicBezTo>
                      <a:pt x="9140" y="0"/>
                      <a:pt x="7180" y="1639"/>
                      <a:pt x="6753" y="3884"/>
                    </a:cubicBezTo>
                    <a:cubicBezTo>
                      <a:pt x="5025" y="3403"/>
                      <a:pt x="3243" y="4436"/>
                      <a:pt x="2780" y="6164"/>
                    </a:cubicBezTo>
                    <a:cubicBezTo>
                      <a:pt x="1462" y="5594"/>
                      <a:pt x="1" y="6645"/>
                      <a:pt x="126" y="8088"/>
                    </a:cubicBezTo>
                    <a:lnTo>
                      <a:pt x="2994" y="8088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9"/>
              <p:cNvSpPr/>
              <p:nvPr/>
            </p:nvSpPr>
            <p:spPr>
              <a:xfrm>
                <a:off x="1752325" y="2926313"/>
                <a:ext cx="35650" cy="13375"/>
              </a:xfrm>
              <a:custGeom>
                <a:avLst/>
                <a:gdLst/>
                <a:ahLst/>
                <a:cxnLst/>
                <a:rect l="l" t="t" r="r" b="b"/>
                <a:pathLst>
                  <a:path w="1426" h="535" fill="none" extrusionOk="0">
                    <a:moveTo>
                      <a:pt x="0" y="0"/>
                    </a:moveTo>
                    <a:cubicBezTo>
                      <a:pt x="0" y="0"/>
                      <a:pt x="998" y="107"/>
                      <a:pt x="1426" y="535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39"/>
              <p:cNvSpPr/>
              <p:nvPr/>
            </p:nvSpPr>
            <p:spPr>
              <a:xfrm>
                <a:off x="1540325" y="3127613"/>
                <a:ext cx="248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9924" h="1" fill="none" extrusionOk="0">
                    <a:moveTo>
                      <a:pt x="1" y="0"/>
                    </a:moveTo>
                    <a:lnTo>
                      <a:pt x="9923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39"/>
              <p:cNvSpPr/>
              <p:nvPr/>
            </p:nvSpPr>
            <p:spPr>
              <a:xfrm>
                <a:off x="1540325" y="3040313"/>
                <a:ext cx="39675" cy="20950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838" fill="none" extrusionOk="0">
                    <a:moveTo>
                      <a:pt x="1586" y="1"/>
                    </a:moveTo>
                    <a:cubicBezTo>
                      <a:pt x="1586" y="1"/>
                      <a:pt x="428" y="108"/>
                      <a:pt x="1" y="838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39"/>
              <p:cNvSpPr/>
              <p:nvPr/>
            </p:nvSpPr>
            <p:spPr>
              <a:xfrm>
                <a:off x="1829375" y="3002013"/>
                <a:ext cx="85075" cy="27200"/>
              </a:xfrm>
              <a:custGeom>
                <a:avLst/>
                <a:gdLst/>
                <a:ahLst/>
                <a:cxnLst/>
                <a:rect l="l" t="t" r="r" b="b"/>
                <a:pathLst>
                  <a:path w="3403" h="1088" fill="none" extrusionOk="0">
                    <a:moveTo>
                      <a:pt x="0" y="357"/>
                    </a:moveTo>
                    <a:cubicBezTo>
                      <a:pt x="0" y="357"/>
                      <a:pt x="2102" y="1"/>
                      <a:pt x="3403" y="1087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8" name="Google Shape;578;p39"/>
            <p:cNvGrpSpPr/>
            <p:nvPr/>
          </p:nvGrpSpPr>
          <p:grpSpPr>
            <a:xfrm>
              <a:off x="1280200" y="1078550"/>
              <a:ext cx="1043050" cy="1488400"/>
              <a:chOff x="910475" y="761863"/>
              <a:chExt cx="1043050" cy="1488400"/>
            </a:xfrm>
          </p:grpSpPr>
          <p:sp>
            <p:nvSpPr>
              <p:cNvPr id="579" name="Google Shape;579;p39"/>
              <p:cNvSpPr/>
              <p:nvPr/>
            </p:nvSpPr>
            <p:spPr>
              <a:xfrm>
                <a:off x="910475" y="761863"/>
                <a:ext cx="1043050" cy="1488400"/>
              </a:xfrm>
              <a:custGeom>
                <a:avLst/>
                <a:gdLst/>
                <a:ahLst/>
                <a:cxnLst/>
                <a:rect l="l" t="t" r="r" b="b"/>
                <a:pathLst>
                  <a:path w="41722" h="59536" fill="none" extrusionOk="0">
                    <a:moveTo>
                      <a:pt x="41722" y="8159"/>
                    </a:moveTo>
                    <a:lnTo>
                      <a:pt x="41722" y="57914"/>
                    </a:lnTo>
                    <a:cubicBezTo>
                      <a:pt x="41722" y="58805"/>
                      <a:pt x="40991" y="59536"/>
                      <a:pt x="40101" y="59536"/>
                    </a:cubicBezTo>
                    <a:lnTo>
                      <a:pt x="1622" y="59536"/>
                    </a:lnTo>
                    <a:cubicBezTo>
                      <a:pt x="731" y="59536"/>
                      <a:pt x="1" y="58805"/>
                      <a:pt x="1" y="57914"/>
                    </a:cubicBezTo>
                    <a:lnTo>
                      <a:pt x="1" y="1621"/>
                    </a:lnTo>
                    <a:cubicBezTo>
                      <a:pt x="1" y="730"/>
                      <a:pt x="731" y="0"/>
                      <a:pt x="1622" y="0"/>
                    </a:cubicBezTo>
                    <a:lnTo>
                      <a:pt x="32512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39"/>
              <p:cNvSpPr/>
              <p:nvPr/>
            </p:nvSpPr>
            <p:spPr>
              <a:xfrm>
                <a:off x="1723250" y="761863"/>
                <a:ext cx="224500" cy="206225"/>
              </a:xfrm>
              <a:custGeom>
                <a:avLst/>
                <a:gdLst/>
                <a:ahLst/>
                <a:cxnLst/>
                <a:rect l="l" t="t" r="r" b="b"/>
                <a:pathLst>
                  <a:path w="8980" h="8249" fill="none" extrusionOk="0">
                    <a:moveTo>
                      <a:pt x="1" y="0"/>
                    </a:moveTo>
                    <a:lnTo>
                      <a:pt x="1" y="6645"/>
                    </a:lnTo>
                    <a:cubicBezTo>
                      <a:pt x="1" y="7518"/>
                      <a:pt x="713" y="8248"/>
                      <a:pt x="1604" y="8248"/>
                    </a:cubicBezTo>
                    <a:lnTo>
                      <a:pt x="8979" y="8248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39"/>
              <p:cNvSpPr/>
              <p:nvPr/>
            </p:nvSpPr>
            <p:spPr>
              <a:xfrm>
                <a:off x="1051650" y="1062463"/>
                <a:ext cx="76070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2" fill="none" extrusionOk="0">
                    <a:moveTo>
                      <a:pt x="1" y="1"/>
                    </a:moveTo>
                    <a:lnTo>
                      <a:pt x="30428" y="1"/>
                    </a:lnTo>
                    <a:lnTo>
                      <a:pt x="30428" y="891"/>
                    </a:lnTo>
                    <a:lnTo>
                      <a:pt x="1" y="89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39"/>
              <p:cNvSpPr/>
              <p:nvPr/>
            </p:nvSpPr>
            <p:spPr>
              <a:xfrm>
                <a:off x="1051650" y="1162663"/>
                <a:ext cx="76070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2" fill="none" extrusionOk="0">
                    <a:moveTo>
                      <a:pt x="1" y="1"/>
                    </a:moveTo>
                    <a:lnTo>
                      <a:pt x="30428" y="1"/>
                    </a:lnTo>
                    <a:lnTo>
                      <a:pt x="30428" y="892"/>
                    </a:lnTo>
                    <a:lnTo>
                      <a:pt x="1" y="892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39"/>
              <p:cNvSpPr/>
              <p:nvPr/>
            </p:nvSpPr>
            <p:spPr>
              <a:xfrm>
                <a:off x="1051650" y="1262888"/>
                <a:ext cx="760700" cy="22275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1" fill="none" extrusionOk="0">
                    <a:moveTo>
                      <a:pt x="1" y="0"/>
                    </a:moveTo>
                    <a:lnTo>
                      <a:pt x="30428" y="0"/>
                    </a:lnTo>
                    <a:lnTo>
                      <a:pt x="30428" y="891"/>
                    </a:lnTo>
                    <a:lnTo>
                      <a:pt x="1" y="89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39"/>
              <p:cNvSpPr/>
              <p:nvPr/>
            </p:nvSpPr>
            <p:spPr>
              <a:xfrm>
                <a:off x="1051650" y="1363088"/>
                <a:ext cx="76070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2" fill="none" extrusionOk="0">
                    <a:moveTo>
                      <a:pt x="1" y="0"/>
                    </a:moveTo>
                    <a:lnTo>
                      <a:pt x="30428" y="0"/>
                    </a:lnTo>
                    <a:lnTo>
                      <a:pt x="30428" y="891"/>
                    </a:lnTo>
                    <a:lnTo>
                      <a:pt x="1" y="89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39"/>
              <p:cNvSpPr/>
              <p:nvPr/>
            </p:nvSpPr>
            <p:spPr>
              <a:xfrm>
                <a:off x="1051650" y="1463288"/>
                <a:ext cx="76070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2" fill="none" extrusionOk="0">
                    <a:moveTo>
                      <a:pt x="1" y="1"/>
                    </a:moveTo>
                    <a:lnTo>
                      <a:pt x="30428" y="1"/>
                    </a:lnTo>
                    <a:lnTo>
                      <a:pt x="30428" y="891"/>
                    </a:lnTo>
                    <a:lnTo>
                      <a:pt x="1" y="89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39"/>
              <p:cNvSpPr/>
              <p:nvPr/>
            </p:nvSpPr>
            <p:spPr>
              <a:xfrm>
                <a:off x="1051650" y="1563488"/>
                <a:ext cx="76070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2" fill="none" extrusionOk="0">
                    <a:moveTo>
                      <a:pt x="1" y="1"/>
                    </a:moveTo>
                    <a:lnTo>
                      <a:pt x="30428" y="1"/>
                    </a:lnTo>
                    <a:lnTo>
                      <a:pt x="30428" y="892"/>
                    </a:lnTo>
                    <a:lnTo>
                      <a:pt x="1" y="892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39"/>
              <p:cNvSpPr/>
              <p:nvPr/>
            </p:nvSpPr>
            <p:spPr>
              <a:xfrm>
                <a:off x="1051650" y="1663713"/>
                <a:ext cx="760700" cy="22275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1" fill="none" extrusionOk="0">
                    <a:moveTo>
                      <a:pt x="1" y="0"/>
                    </a:moveTo>
                    <a:lnTo>
                      <a:pt x="30428" y="0"/>
                    </a:lnTo>
                    <a:lnTo>
                      <a:pt x="30428" y="891"/>
                    </a:lnTo>
                    <a:lnTo>
                      <a:pt x="1" y="89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39"/>
              <p:cNvSpPr/>
              <p:nvPr/>
            </p:nvSpPr>
            <p:spPr>
              <a:xfrm>
                <a:off x="1051650" y="1782613"/>
                <a:ext cx="31535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12614" h="892" fill="none" extrusionOk="0">
                    <a:moveTo>
                      <a:pt x="1" y="1"/>
                    </a:moveTo>
                    <a:lnTo>
                      <a:pt x="12613" y="1"/>
                    </a:lnTo>
                    <a:lnTo>
                      <a:pt x="12613" y="891"/>
                    </a:lnTo>
                    <a:lnTo>
                      <a:pt x="1" y="89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9"/>
              <p:cNvSpPr/>
              <p:nvPr/>
            </p:nvSpPr>
            <p:spPr>
              <a:xfrm>
                <a:off x="1051650" y="1990163"/>
                <a:ext cx="3932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731" fill="none" extrusionOk="0">
                    <a:moveTo>
                      <a:pt x="1" y="0"/>
                    </a:moveTo>
                    <a:lnTo>
                      <a:pt x="15731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0" name="Google Shape;590;p39"/>
            <p:cNvGrpSpPr/>
            <p:nvPr/>
          </p:nvGrpSpPr>
          <p:grpSpPr>
            <a:xfrm>
              <a:off x="1941575" y="2024713"/>
              <a:ext cx="875600" cy="1088925"/>
              <a:chOff x="5962175" y="478150"/>
              <a:chExt cx="875600" cy="1088925"/>
            </a:xfrm>
          </p:grpSpPr>
          <p:sp>
            <p:nvSpPr>
              <p:cNvPr id="591" name="Google Shape;591;p39"/>
              <p:cNvSpPr/>
              <p:nvPr/>
            </p:nvSpPr>
            <p:spPr>
              <a:xfrm>
                <a:off x="6095350" y="582825"/>
                <a:ext cx="504600" cy="504600"/>
              </a:xfrm>
              <a:custGeom>
                <a:avLst/>
                <a:gdLst/>
                <a:ahLst/>
                <a:cxnLst/>
                <a:rect l="l" t="t" r="r" b="b"/>
                <a:pathLst>
                  <a:path w="20184" h="20184" extrusionOk="0">
                    <a:moveTo>
                      <a:pt x="10083" y="0"/>
                    </a:moveTo>
                    <a:lnTo>
                      <a:pt x="10083" y="0"/>
                    </a:lnTo>
                    <a:cubicBezTo>
                      <a:pt x="15659" y="18"/>
                      <a:pt x="20166" y="4525"/>
                      <a:pt x="20184" y="10101"/>
                    </a:cubicBezTo>
                    <a:lnTo>
                      <a:pt x="20184" y="10101"/>
                    </a:lnTo>
                    <a:cubicBezTo>
                      <a:pt x="20166" y="15659"/>
                      <a:pt x="15659" y="20166"/>
                      <a:pt x="10083" y="20184"/>
                    </a:cubicBezTo>
                    <a:lnTo>
                      <a:pt x="10083" y="20184"/>
                    </a:lnTo>
                    <a:cubicBezTo>
                      <a:pt x="4525" y="20166"/>
                      <a:pt x="0" y="15659"/>
                      <a:pt x="0" y="10101"/>
                    </a:cubicBezTo>
                    <a:lnTo>
                      <a:pt x="0" y="10101"/>
                    </a:lnTo>
                    <a:cubicBezTo>
                      <a:pt x="0" y="4525"/>
                      <a:pt x="4525" y="18"/>
                      <a:pt x="1008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39"/>
              <p:cNvSpPr/>
              <p:nvPr/>
            </p:nvSpPr>
            <p:spPr>
              <a:xfrm>
                <a:off x="6501075" y="1086075"/>
                <a:ext cx="145650" cy="186625"/>
              </a:xfrm>
              <a:custGeom>
                <a:avLst/>
                <a:gdLst/>
                <a:ahLst/>
                <a:cxnLst/>
                <a:rect l="l" t="t" r="r" b="b"/>
                <a:pathLst>
                  <a:path w="5826" h="7465" extrusionOk="0">
                    <a:moveTo>
                      <a:pt x="0" y="1176"/>
                    </a:moveTo>
                    <a:lnTo>
                      <a:pt x="1888" y="0"/>
                    </a:lnTo>
                    <a:lnTo>
                      <a:pt x="5825" y="6289"/>
                    </a:lnTo>
                    <a:lnTo>
                      <a:pt x="3937" y="746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39"/>
              <p:cNvSpPr/>
              <p:nvPr/>
            </p:nvSpPr>
            <p:spPr>
              <a:xfrm>
                <a:off x="5962175" y="478150"/>
                <a:ext cx="742450" cy="742000"/>
              </a:xfrm>
              <a:custGeom>
                <a:avLst/>
                <a:gdLst/>
                <a:ahLst/>
                <a:cxnLst/>
                <a:rect l="l" t="t" r="r" b="b"/>
                <a:pathLst>
                  <a:path w="29698" h="29680" extrusionOk="0">
                    <a:moveTo>
                      <a:pt x="15410" y="1"/>
                    </a:moveTo>
                    <a:cubicBezTo>
                      <a:pt x="9638" y="1"/>
                      <a:pt x="4419" y="3475"/>
                      <a:pt x="2210" y="8819"/>
                    </a:cubicBezTo>
                    <a:cubicBezTo>
                      <a:pt x="1" y="14146"/>
                      <a:pt x="1230" y="20291"/>
                      <a:pt x="5309" y="24371"/>
                    </a:cubicBezTo>
                    <a:cubicBezTo>
                      <a:pt x="9389" y="28468"/>
                      <a:pt x="15535" y="29680"/>
                      <a:pt x="20879" y="27471"/>
                    </a:cubicBezTo>
                    <a:cubicBezTo>
                      <a:pt x="26206" y="25262"/>
                      <a:pt x="29697" y="20060"/>
                      <a:pt x="29697" y="14288"/>
                    </a:cubicBezTo>
                    <a:cubicBezTo>
                      <a:pt x="29697" y="6396"/>
                      <a:pt x="23302" y="1"/>
                      <a:pt x="15410" y="1"/>
                    </a:cubicBezTo>
                    <a:close/>
                    <a:moveTo>
                      <a:pt x="15410" y="24068"/>
                    </a:moveTo>
                    <a:cubicBezTo>
                      <a:pt x="11455" y="24068"/>
                      <a:pt x="7875" y="21681"/>
                      <a:pt x="6360" y="18029"/>
                    </a:cubicBezTo>
                    <a:cubicBezTo>
                      <a:pt x="4846" y="14359"/>
                      <a:pt x="5684" y="10155"/>
                      <a:pt x="8480" y="7358"/>
                    </a:cubicBezTo>
                    <a:cubicBezTo>
                      <a:pt x="11277" y="4544"/>
                      <a:pt x="15499" y="3706"/>
                      <a:pt x="19151" y="5221"/>
                    </a:cubicBezTo>
                    <a:cubicBezTo>
                      <a:pt x="22821" y="6735"/>
                      <a:pt x="25208" y="10315"/>
                      <a:pt x="25208" y="14270"/>
                    </a:cubicBezTo>
                    <a:cubicBezTo>
                      <a:pt x="25208" y="19686"/>
                      <a:pt x="20826" y="24068"/>
                      <a:pt x="15410" y="2406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39"/>
              <p:cNvSpPr/>
              <p:nvPr/>
            </p:nvSpPr>
            <p:spPr>
              <a:xfrm>
                <a:off x="6581675" y="1224575"/>
                <a:ext cx="256100" cy="342500"/>
              </a:xfrm>
              <a:custGeom>
                <a:avLst/>
                <a:gdLst/>
                <a:ahLst/>
                <a:cxnLst/>
                <a:rect l="l" t="t" r="r" b="b"/>
                <a:pathLst>
                  <a:path w="10244" h="13700" extrusionOk="0">
                    <a:moveTo>
                      <a:pt x="9086" y="13148"/>
                    </a:moveTo>
                    <a:lnTo>
                      <a:pt x="9086" y="13148"/>
                    </a:lnTo>
                    <a:cubicBezTo>
                      <a:pt x="8177" y="13700"/>
                      <a:pt x="6984" y="13433"/>
                      <a:pt x="6414" y="12542"/>
                    </a:cubicBezTo>
                    <a:lnTo>
                      <a:pt x="571" y="3243"/>
                    </a:lnTo>
                    <a:cubicBezTo>
                      <a:pt x="1" y="2334"/>
                      <a:pt x="286" y="1141"/>
                      <a:pt x="1194" y="571"/>
                    </a:cubicBezTo>
                    <a:lnTo>
                      <a:pt x="1194" y="571"/>
                    </a:lnTo>
                    <a:cubicBezTo>
                      <a:pt x="2085" y="1"/>
                      <a:pt x="3278" y="286"/>
                      <a:pt x="3848" y="1176"/>
                    </a:cubicBezTo>
                    <a:lnTo>
                      <a:pt x="9692" y="10476"/>
                    </a:lnTo>
                    <a:cubicBezTo>
                      <a:pt x="10244" y="11384"/>
                      <a:pt x="9977" y="12578"/>
                      <a:pt x="9086" y="1314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39"/>
              <p:cNvSpPr/>
              <p:nvPr/>
            </p:nvSpPr>
            <p:spPr>
              <a:xfrm>
                <a:off x="6203125" y="760525"/>
                <a:ext cx="320675" cy="185725"/>
              </a:xfrm>
              <a:custGeom>
                <a:avLst/>
                <a:gdLst/>
                <a:ahLst/>
                <a:cxnLst/>
                <a:rect l="l" t="t" r="r" b="b"/>
                <a:pathLst>
                  <a:path w="12827" h="7429" extrusionOk="0">
                    <a:moveTo>
                      <a:pt x="0" y="4525"/>
                    </a:moveTo>
                    <a:lnTo>
                      <a:pt x="2494" y="7429"/>
                    </a:lnTo>
                    <a:cubicBezTo>
                      <a:pt x="2494" y="7429"/>
                      <a:pt x="5558" y="1782"/>
                      <a:pt x="12827" y="0"/>
                    </a:cubicBezTo>
                    <a:cubicBezTo>
                      <a:pt x="12827" y="0"/>
                      <a:pt x="6039" y="89"/>
                      <a:pt x="2334" y="6057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6" name="Google Shape;596;p39"/>
            <p:cNvGrpSpPr/>
            <p:nvPr/>
          </p:nvGrpSpPr>
          <p:grpSpPr>
            <a:xfrm>
              <a:off x="807106" y="1645871"/>
              <a:ext cx="612965" cy="612965"/>
              <a:chOff x="5208200" y="980975"/>
              <a:chExt cx="440475" cy="440475"/>
            </a:xfrm>
          </p:grpSpPr>
          <p:sp>
            <p:nvSpPr>
              <p:cNvPr id="597" name="Google Shape;597;p39"/>
              <p:cNvSpPr/>
              <p:nvPr/>
            </p:nvSpPr>
            <p:spPr>
              <a:xfrm>
                <a:off x="5208200" y="980975"/>
                <a:ext cx="197300" cy="199975"/>
              </a:xfrm>
              <a:custGeom>
                <a:avLst/>
                <a:gdLst/>
                <a:ahLst/>
                <a:cxnLst/>
                <a:rect l="l" t="t" r="r" b="b"/>
                <a:pathLst>
                  <a:path w="7892" h="7999" extrusionOk="0">
                    <a:moveTo>
                      <a:pt x="7892" y="0"/>
                    </a:moveTo>
                    <a:cubicBezTo>
                      <a:pt x="3510" y="72"/>
                      <a:pt x="0" y="3617"/>
                      <a:pt x="0" y="7999"/>
                    </a:cubicBezTo>
                    <a:lnTo>
                      <a:pt x="7892" y="79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39"/>
              <p:cNvSpPr/>
              <p:nvPr/>
            </p:nvSpPr>
            <p:spPr>
              <a:xfrm>
                <a:off x="5233125" y="1005900"/>
                <a:ext cx="415550" cy="415550"/>
              </a:xfrm>
              <a:custGeom>
                <a:avLst/>
                <a:gdLst/>
                <a:ahLst/>
                <a:cxnLst/>
                <a:rect l="l" t="t" r="r" b="b"/>
                <a:pathLst>
                  <a:path w="16622" h="16622" extrusionOk="0">
                    <a:moveTo>
                      <a:pt x="7999" y="1"/>
                    </a:moveTo>
                    <a:lnTo>
                      <a:pt x="7892" y="1"/>
                    </a:lnTo>
                    <a:lnTo>
                      <a:pt x="7892" y="8000"/>
                    </a:lnTo>
                    <a:lnTo>
                      <a:pt x="1" y="8000"/>
                    </a:lnTo>
                    <a:cubicBezTo>
                      <a:pt x="1" y="11242"/>
                      <a:pt x="1960" y="14145"/>
                      <a:pt x="4935" y="15392"/>
                    </a:cubicBezTo>
                    <a:cubicBezTo>
                      <a:pt x="7928" y="16622"/>
                      <a:pt x="11366" y="15945"/>
                      <a:pt x="13664" y="13647"/>
                    </a:cubicBezTo>
                    <a:cubicBezTo>
                      <a:pt x="15945" y="11366"/>
                      <a:pt x="16621" y="7928"/>
                      <a:pt x="15392" y="4935"/>
                    </a:cubicBezTo>
                    <a:cubicBezTo>
                      <a:pt x="14145" y="1943"/>
                      <a:pt x="11242" y="1"/>
                      <a:pt x="799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99" name="Google Shape;599;p39"/>
            <p:cNvSpPr/>
            <p:nvPr/>
          </p:nvSpPr>
          <p:spPr>
            <a:xfrm>
              <a:off x="1280188" y="3106043"/>
              <a:ext cx="140247" cy="140224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9"/>
            <p:cNvSpPr/>
            <p:nvPr/>
          </p:nvSpPr>
          <p:spPr>
            <a:xfrm>
              <a:off x="1592388" y="2738300"/>
              <a:ext cx="213431" cy="214685"/>
            </a:xfrm>
            <a:custGeom>
              <a:avLst/>
              <a:gdLst/>
              <a:ahLst/>
              <a:cxnLst/>
              <a:rect l="l" t="t" r="r" b="b"/>
              <a:pathLst>
                <a:path w="3065" h="3083" fill="none" extrusionOk="0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9"/>
            <p:cNvSpPr/>
            <p:nvPr/>
          </p:nvSpPr>
          <p:spPr>
            <a:xfrm>
              <a:off x="2585538" y="1004156"/>
              <a:ext cx="107827" cy="107819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9"/>
            <p:cNvSpPr/>
            <p:nvPr/>
          </p:nvSpPr>
          <p:spPr>
            <a:xfrm rot="-1685758">
              <a:off x="1054253" y="3042997"/>
              <a:ext cx="59549" cy="60168"/>
            </a:xfrm>
            <a:custGeom>
              <a:avLst/>
              <a:gdLst/>
              <a:ahLst/>
              <a:cxnLst/>
              <a:rect l="l" t="t" r="r" b="b"/>
              <a:pathLst>
                <a:path w="1729" h="1747" fill="none" extrusionOk="0">
                  <a:moveTo>
                    <a:pt x="1729" y="749"/>
                  </a:moveTo>
                  <a:cubicBezTo>
                    <a:pt x="1729" y="1408"/>
                    <a:pt x="927" y="1746"/>
                    <a:pt x="464" y="1265"/>
                  </a:cubicBezTo>
                  <a:cubicBezTo>
                    <a:pt x="1" y="802"/>
                    <a:pt x="322" y="1"/>
                    <a:pt x="998" y="1"/>
                  </a:cubicBezTo>
                  <a:cubicBezTo>
                    <a:pt x="1408" y="1"/>
                    <a:pt x="1729" y="339"/>
                    <a:pt x="1729" y="74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03" name="Google Shape;603;p39"/>
            <p:cNvGrpSpPr/>
            <p:nvPr/>
          </p:nvGrpSpPr>
          <p:grpSpPr>
            <a:xfrm>
              <a:off x="299357" y="3264591"/>
              <a:ext cx="953591" cy="334099"/>
              <a:chOff x="2271950" y="2722775"/>
              <a:chExt cx="575875" cy="201775"/>
            </a:xfrm>
          </p:grpSpPr>
          <p:sp>
            <p:nvSpPr>
              <p:cNvPr id="604" name="Google Shape;604;p39"/>
              <p:cNvSpPr/>
              <p:nvPr/>
            </p:nvSpPr>
            <p:spPr>
              <a:xfrm>
                <a:off x="2562325" y="2722775"/>
                <a:ext cx="285500" cy="201775"/>
              </a:xfrm>
              <a:custGeom>
                <a:avLst/>
                <a:gdLst/>
                <a:ahLst/>
                <a:cxnLst/>
                <a:rect l="l" t="t" r="r" b="b"/>
                <a:pathLst>
                  <a:path w="11420" h="8071" fill="none" extrusionOk="0">
                    <a:moveTo>
                      <a:pt x="0" y="0"/>
                    </a:moveTo>
                    <a:cubicBezTo>
                      <a:pt x="2280" y="0"/>
                      <a:pt x="4240" y="1639"/>
                      <a:pt x="4668" y="3884"/>
                    </a:cubicBezTo>
                    <a:cubicBezTo>
                      <a:pt x="6395" y="3403"/>
                      <a:pt x="8177" y="4418"/>
                      <a:pt x="8640" y="6164"/>
                    </a:cubicBezTo>
                    <a:cubicBezTo>
                      <a:pt x="9976" y="5594"/>
                      <a:pt x="11419" y="6645"/>
                      <a:pt x="11294" y="8070"/>
                    </a:cubicBezTo>
                    <a:lnTo>
                      <a:pt x="8444" y="807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39"/>
              <p:cNvSpPr/>
              <p:nvPr/>
            </p:nvSpPr>
            <p:spPr>
              <a:xfrm>
                <a:off x="2501750" y="2722775"/>
                <a:ext cx="36100" cy="13375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535" fill="none" extrusionOk="0">
                    <a:moveTo>
                      <a:pt x="1443" y="0"/>
                    </a:moveTo>
                    <a:cubicBezTo>
                      <a:pt x="1443" y="0"/>
                      <a:pt x="428" y="107"/>
                      <a:pt x="0" y="535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39"/>
              <p:cNvSpPr/>
              <p:nvPr/>
            </p:nvSpPr>
            <p:spPr>
              <a:xfrm>
                <a:off x="2271950" y="2870625"/>
                <a:ext cx="477450" cy="53475"/>
              </a:xfrm>
              <a:custGeom>
                <a:avLst/>
                <a:gdLst/>
                <a:ahLst/>
                <a:cxnLst/>
                <a:rect l="l" t="t" r="r" b="b"/>
                <a:pathLst>
                  <a:path w="19098" h="2139" fill="none" extrusionOk="0">
                    <a:moveTo>
                      <a:pt x="19097" y="2138"/>
                    </a:moveTo>
                    <a:lnTo>
                      <a:pt x="0" y="2138"/>
                    </a:lnTo>
                    <a:cubicBezTo>
                      <a:pt x="0" y="2138"/>
                      <a:pt x="374" y="1"/>
                      <a:pt x="2476" y="179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39"/>
              <p:cNvSpPr/>
              <p:nvPr/>
            </p:nvSpPr>
            <p:spPr>
              <a:xfrm>
                <a:off x="2709725" y="2836775"/>
                <a:ext cx="39675" cy="20950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838" fill="none" extrusionOk="0">
                    <a:moveTo>
                      <a:pt x="1" y="1"/>
                    </a:moveTo>
                    <a:cubicBezTo>
                      <a:pt x="1" y="1"/>
                      <a:pt x="1159" y="108"/>
                      <a:pt x="1586" y="838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39"/>
              <p:cNvSpPr/>
              <p:nvPr/>
            </p:nvSpPr>
            <p:spPr>
              <a:xfrm>
                <a:off x="2375275" y="2798475"/>
                <a:ext cx="85075" cy="27200"/>
              </a:xfrm>
              <a:custGeom>
                <a:avLst/>
                <a:gdLst/>
                <a:ahLst/>
                <a:cxnLst/>
                <a:rect l="l" t="t" r="r" b="b"/>
                <a:pathLst>
                  <a:path w="3403" h="1088" fill="none" extrusionOk="0">
                    <a:moveTo>
                      <a:pt x="3403" y="357"/>
                    </a:moveTo>
                    <a:cubicBezTo>
                      <a:pt x="3403" y="357"/>
                      <a:pt x="1301" y="1"/>
                      <a:pt x="0" y="1087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9" name="Google Shape;609;p39"/>
            <p:cNvGrpSpPr/>
            <p:nvPr/>
          </p:nvGrpSpPr>
          <p:grpSpPr>
            <a:xfrm>
              <a:off x="2710772" y="1830439"/>
              <a:ext cx="695830" cy="243805"/>
              <a:chOff x="2271950" y="2722775"/>
              <a:chExt cx="575875" cy="201775"/>
            </a:xfrm>
          </p:grpSpPr>
          <p:sp>
            <p:nvSpPr>
              <p:cNvPr id="610" name="Google Shape;610;p39"/>
              <p:cNvSpPr/>
              <p:nvPr/>
            </p:nvSpPr>
            <p:spPr>
              <a:xfrm>
                <a:off x="2562325" y="2722775"/>
                <a:ext cx="285500" cy="201775"/>
              </a:xfrm>
              <a:custGeom>
                <a:avLst/>
                <a:gdLst/>
                <a:ahLst/>
                <a:cxnLst/>
                <a:rect l="l" t="t" r="r" b="b"/>
                <a:pathLst>
                  <a:path w="11420" h="8071" fill="none" extrusionOk="0">
                    <a:moveTo>
                      <a:pt x="0" y="0"/>
                    </a:moveTo>
                    <a:cubicBezTo>
                      <a:pt x="2280" y="0"/>
                      <a:pt x="4240" y="1639"/>
                      <a:pt x="4668" y="3884"/>
                    </a:cubicBezTo>
                    <a:cubicBezTo>
                      <a:pt x="6395" y="3403"/>
                      <a:pt x="8177" y="4418"/>
                      <a:pt x="8640" y="6164"/>
                    </a:cubicBezTo>
                    <a:cubicBezTo>
                      <a:pt x="9976" y="5594"/>
                      <a:pt x="11419" y="6645"/>
                      <a:pt x="11294" y="8070"/>
                    </a:cubicBezTo>
                    <a:lnTo>
                      <a:pt x="8444" y="807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39"/>
              <p:cNvSpPr/>
              <p:nvPr/>
            </p:nvSpPr>
            <p:spPr>
              <a:xfrm>
                <a:off x="2501750" y="2722775"/>
                <a:ext cx="36100" cy="13375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535" fill="none" extrusionOk="0">
                    <a:moveTo>
                      <a:pt x="1443" y="0"/>
                    </a:moveTo>
                    <a:cubicBezTo>
                      <a:pt x="1443" y="0"/>
                      <a:pt x="428" y="107"/>
                      <a:pt x="0" y="535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39"/>
              <p:cNvSpPr/>
              <p:nvPr/>
            </p:nvSpPr>
            <p:spPr>
              <a:xfrm>
                <a:off x="2271950" y="2870625"/>
                <a:ext cx="477450" cy="53475"/>
              </a:xfrm>
              <a:custGeom>
                <a:avLst/>
                <a:gdLst/>
                <a:ahLst/>
                <a:cxnLst/>
                <a:rect l="l" t="t" r="r" b="b"/>
                <a:pathLst>
                  <a:path w="19098" h="2139" fill="none" extrusionOk="0">
                    <a:moveTo>
                      <a:pt x="19097" y="2138"/>
                    </a:moveTo>
                    <a:lnTo>
                      <a:pt x="0" y="2138"/>
                    </a:lnTo>
                    <a:cubicBezTo>
                      <a:pt x="0" y="2138"/>
                      <a:pt x="374" y="1"/>
                      <a:pt x="2476" y="179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39"/>
              <p:cNvSpPr/>
              <p:nvPr/>
            </p:nvSpPr>
            <p:spPr>
              <a:xfrm>
                <a:off x="2709725" y="2836775"/>
                <a:ext cx="39675" cy="20950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838" fill="none" extrusionOk="0">
                    <a:moveTo>
                      <a:pt x="1" y="1"/>
                    </a:moveTo>
                    <a:cubicBezTo>
                      <a:pt x="1" y="1"/>
                      <a:pt x="1159" y="108"/>
                      <a:pt x="1586" y="838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39"/>
              <p:cNvSpPr/>
              <p:nvPr/>
            </p:nvSpPr>
            <p:spPr>
              <a:xfrm>
                <a:off x="2375275" y="2798475"/>
                <a:ext cx="85075" cy="27200"/>
              </a:xfrm>
              <a:custGeom>
                <a:avLst/>
                <a:gdLst/>
                <a:ahLst/>
                <a:cxnLst/>
                <a:rect l="l" t="t" r="r" b="b"/>
                <a:pathLst>
                  <a:path w="3403" h="1088" fill="none" extrusionOk="0">
                    <a:moveTo>
                      <a:pt x="3403" y="357"/>
                    </a:moveTo>
                    <a:cubicBezTo>
                      <a:pt x="3403" y="357"/>
                      <a:pt x="1301" y="1"/>
                      <a:pt x="0" y="1087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15" name="Google Shape;615;p39"/>
            <p:cNvSpPr/>
            <p:nvPr/>
          </p:nvSpPr>
          <p:spPr>
            <a:xfrm>
              <a:off x="505976" y="2408303"/>
              <a:ext cx="416654" cy="491569"/>
            </a:xfrm>
            <a:custGeom>
              <a:avLst/>
              <a:gdLst/>
              <a:ahLst/>
              <a:cxnLst/>
              <a:rect l="l" t="t" r="r" b="b"/>
              <a:pathLst>
                <a:path w="6040" h="7126" extrusionOk="0">
                  <a:moveTo>
                    <a:pt x="5844" y="2726"/>
                  </a:moveTo>
                  <a:lnTo>
                    <a:pt x="3225" y="107"/>
                  </a:lnTo>
                  <a:cubicBezTo>
                    <a:pt x="3118" y="0"/>
                    <a:pt x="2922" y="0"/>
                    <a:pt x="2815" y="107"/>
                  </a:cubicBezTo>
                  <a:lnTo>
                    <a:pt x="197" y="2726"/>
                  </a:lnTo>
                  <a:cubicBezTo>
                    <a:pt x="1" y="2922"/>
                    <a:pt x="143" y="3260"/>
                    <a:pt x="410" y="3242"/>
                  </a:cubicBezTo>
                  <a:lnTo>
                    <a:pt x="749" y="3242"/>
                  </a:lnTo>
                  <a:cubicBezTo>
                    <a:pt x="909" y="3242"/>
                    <a:pt x="1052" y="3367"/>
                    <a:pt x="1052" y="3545"/>
                  </a:cubicBezTo>
                  <a:lnTo>
                    <a:pt x="1052" y="6823"/>
                  </a:lnTo>
                  <a:cubicBezTo>
                    <a:pt x="1052" y="6983"/>
                    <a:pt x="1177" y="7126"/>
                    <a:pt x="1337" y="7126"/>
                  </a:cubicBezTo>
                  <a:lnTo>
                    <a:pt x="4722" y="7126"/>
                  </a:lnTo>
                  <a:cubicBezTo>
                    <a:pt x="4864" y="7108"/>
                    <a:pt x="4989" y="6983"/>
                    <a:pt x="4989" y="6823"/>
                  </a:cubicBezTo>
                  <a:lnTo>
                    <a:pt x="4989" y="3545"/>
                  </a:lnTo>
                  <a:cubicBezTo>
                    <a:pt x="4989" y="3367"/>
                    <a:pt x="5131" y="3242"/>
                    <a:pt x="5292" y="3242"/>
                  </a:cubicBezTo>
                  <a:lnTo>
                    <a:pt x="5630" y="3242"/>
                  </a:lnTo>
                  <a:cubicBezTo>
                    <a:pt x="5897" y="3242"/>
                    <a:pt x="6040" y="2922"/>
                    <a:pt x="5844" y="272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9"/>
            <p:cNvSpPr/>
            <p:nvPr/>
          </p:nvSpPr>
          <p:spPr>
            <a:xfrm>
              <a:off x="3007526" y="1135838"/>
              <a:ext cx="213431" cy="214685"/>
            </a:xfrm>
            <a:custGeom>
              <a:avLst/>
              <a:gdLst/>
              <a:ahLst/>
              <a:cxnLst/>
              <a:rect l="l" t="t" r="r" b="b"/>
              <a:pathLst>
                <a:path w="3065" h="3083" fill="none" extrusionOk="0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9"/>
            <p:cNvSpPr/>
            <p:nvPr/>
          </p:nvSpPr>
          <p:spPr>
            <a:xfrm>
              <a:off x="3170038" y="2791388"/>
              <a:ext cx="107827" cy="108491"/>
            </a:xfrm>
            <a:custGeom>
              <a:avLst/>
              <a:gdLst/>
              <a:ahLst/>
              <a:cxnLst/>
              <a:rect l="l" t="t" r="r" b="b"/>
              <a:pathLst>
                <a:path w="3065" h="3083" fill="none" extrusionOk="0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9"/>
            <p:cNvSpPr/>
            <p:nvPr/>
          </p:nvSpPr>
          <p:spPr>
            <a:xfrm rot="7201932">
              <a:off x="2008862" y="3174640"/>
              <a:ext cx="371928" cy="370031"/>
            </a:xfrm>
            <a:custGeom>
              <a:avLst/>
              <a:gdLst/>
              <a:ahLst/>
              <a:cxnLst/>
              <a:rect l="l" t="t" r="r" b="b"/>
              <a:pathLst>
                <a:path w="207404" h="206346" extrusionOk="0">
                  <a:moveTo>
                    <a:pt x="103944" y="65896"/>
                  </a:moveTo>
                  <a:cubicBezTo>
                    <a:pt x="114099" y="65896"/>
                    <a:pt x="124406" y="70041"/>
                    <a:pt x="132114" y="79198"/>
                  </a:cubicBezTo>
                  <a:cubicBezTo>
                    <a:pt x="145426" y="94943"/>
                    <a:pt x="143422" y="118417"/>
                    <a:pt x="127677" y="131728"/>
                  </a:cubicBezTo>
                  <a:lnTo>
                    <a:pt x="127677" y="131585"/>
                  </a:lnTo>
                  <a:cubicBezTo>
                    <a:pt x="120415" y="137698"/>
                    <a:pt x="112071" y="140425"/>
                    <a:pt x="103930" y="140425"/>
                  </a:cubicBezTo>
                  <a:cubicBezTo>
                    <a:pt x="83668" y="140425"/>
                    <a:pt x="64659" y="123539"/>
                    <a:pt x="66701" y="99952"/>
                  </a:cubicBezTo>
                  <a:cubicBezTo>
                    <a:pt x="68530" y="78838"/>
                    <a:pt x="86000" y="65896"/>
                    <a:pt x="103944" y="65896"/>
                  </a:cubicBezTo>
                  <a:close/>
                  <a:moveTo>
                    <a:pt x="102774" y="1"/>
                  </a:moveTo>
                  <a:cubicBezTo>
                    <a:pt x="96620" y="1"/>
                    <a:pt x="91449" y="4960"/>
                    <a:pt x="91178" y="11209"/>
                  </a:cubicBezTo>
                  <a:lnTo>
                    <a:pt x="90891" y="17507"/>
                  </a:lnTo>
                  <a:cubicBezTo>
                    <a:pt x="90748" y="22516"/>
                    <a:pt x="87456" y="26810"/>
                    <a:pt x="82589" y="28242"/>
                  </a:cubicBezTo>
                  <a:cubicBezTo>
                    <a:pt x="81015" y="28671"/>
                    <a:pt x="79297" y="29244"/>
                    <a:pt x="77723" y="29816"/>
                  </a:cubicBezTo>
                  <a:cubicBezTo>
                    <a:pt x="76506" y="30222"/>
                    <a:pt x="75252" y="30418"/>
                    <a:pt x="74008" y="30418"/>
                  </a:cubicBezTo>
                  <a:cubicBezTo>
                    <a:pt x="70424" y="30418"/>
                    <a:pt x="66929" y="28784"/>
                    <a:pt x="64698" y="25808"/>
                  </a:cubicBezTo>
                  <a:lnTo>
                    <a:pt x="60976" y="20799"/>
                  </a:lnTo>
                  <a:cubicBezTo>
                    <a:pt x="58608" y="17777"/>
                    <a:pt x="55122" y="16200"/>
                    <a:pt x="51633" y="16200"/>
                  </a:cubicBezTo>
                  <a:cubicBezTo>
                    <a:pt x="49008" y="16200"/>
                    <a:pt x="46381" y="17094"/>
                    <a:pt x="44229" y="18938"/>
                  </a:cubicBezTo>
                  <a:lnTo>
                    <a:pt x="30918" y="30102"/>
                  </a:lnTo>
                  <a:cubicBezTo>
                    <a:pt x="25908" y="34396"/>
                    <a:pt x="25335" y="41983"/>
                    <a:pt x="29773" y="46849"/>
                  </a:cubicBezTo>
                  <a:lnTo>
                    <a:pt x="34067" y="51573"/>
                  </a:lnTo>
                  <a:cubicBezTo>
                    <a:pt x="37502" y="55151"/>
                    <a:pt x="38218" y="60590"/>
                    <a:pt x="35784" y="64884"/>
                  </a:cubicBezTo>
                  <a:cubicBezTo>
                    <a:pt x="34925" y="66459"/>
                    <a:pt x="34067" y="68033"/>
                    <a:pt x="33351" y="69465"/>
                  </a:cubicBezTo>
                  <a:cubicBezTo>
                    <a:pt x="31443" y="73536"/>
                    <a:pt x="27385" y="76024"/>
                    <a:pt x="23089" y="76024"/>
                  </a:cubicBezTo>
                  <a:cubicBezTo>
                    <a:pt x="22552" y="76024"/>
                    <a:pt x="22011" y="75985"/>
                    <a:pt x="21471" y="75906"/>
                  </a:cubicBezTo>
                  <a:lnTo>
                    <a:pt x="15173" y="75047"/>
                  </a:lnTo>
                  <a:cubicBezTo>
                    <a:pt x="14730" y="74999"/>
                    <a:pt x="14290" y="74975"/>
                    <a:pt x="13855" y="74975"/>
                  </a:cubicBezTo>
                  <a:cubicBezTo>
                    <a:pt x="7823" y="74975"/>
                    <a:pt x="2682" y="79498"/>
                    <a:pt x="2147" y="85639"/>
                  </a:cubicBezTo>
                  <a:lnTo>
                    <a:pt x="573" y="102958"/>
                  </a:lnTo>
                  <a:cubicBezTo>
                    <a:pt x="0" y="109542"/>
                    <a:pt x="5153" y="115268"/>
                    <a:pt x="11738" y="115554"/>
                  </a:cubicBezTo>
                  <a:lnTo>
                    <a:pt x="18036" y="115840"/>
                  </a:lnTo>
                  <a:cubicBezTo>
                    <a:pt x="23045" y="115984"/>
                    <a:pt x="27339" y="119419"/>
                    <a:pt x="28771" y="124142"/>
                  </a:cubicBezTo>
                  <a:cubicBezTo>
                    <a:pt x="29200" y="125860"/>
                    <a:pt x="29773" y="127434"/>
                    <a:pt x="30345" y="129152"/>
                  </a:cubicBezTo>
                  <a:cubicBezTo>
                    <a:pt x="31920" y="133875"/>
                    <a:pt x="30345" y="139028"/>
                    <a:pt x="26337" y="142034"/>
                  </a:cubicBezTo>
                  <a:lnTo>
                    <a:pt x="21328" y="146042"/>
                  </a:lnTo>
                  <a:cubicBezTo>
                    <a:pt x="16032" y="150050"/>
                    <a:pt x="15316" y="157636"/>
                    <a:pt x="19610" y="162789"/>
                  </a:cubicBezTo>
                  <a:lnTo>
                    <a:pt x="30775" y="175957"/>
                  </a:lnTo>
                  <a:cubicBezTo>
                    <a:pt x="33020" y="178745"/>
                    <a:pt x="36313" y="180150"/>
                    <a:pt x="39634" y="180150"/>
                  </a:cubicBezTo>
                  <a:cubicBezTo>
                    <a:pt x="42451" y="180150"/>
                    <a:pt x="45288" y="179139"/>
                    <a:pt x="47521" y="177102"/>
                  </a:cubicBezTo>
                  <a:lnTo>
                    <a:pt x="52102" y="172808"/>
                  </a:lnTo>
                  <a:cubicBezTo>
                    <a:pt x="54335" y="170747"/>
                    <a:pt x="57134" y="169717"/>
                    <a:pt x="59975" y="169717"/>
                  </a:cubicBezTo>
                  <a:cubicBezTo>
                    <a:pt x="61869" y="169717"/>
                    <a:pt x="63782" y="170175"/>
                    <a:pt x="65556" y="171091"/>
                  </a:cubicBezTo>
                  <a:cubicBezTo>
                    <a:pt x="66988" y="171949"/>
                    <a:pt x="68562" y="172808"/>
                    <a:pt x="70137" y="173524"/>
                  </a:cubicBezTo>
                  <a:cubicBezTo>
                    <a:pt x="74574" y="175671"/>
                    <a:pt x="77150" y="180538"/>
                    <a:pt x="76578" y="185404"/>
                  </a:cubicBezTo>
                  <a:lnTo>
                    <a:pt x="75719" y="191702"/>
                  </a:lnTo>
                  <a:cubicBezTo>
                    <a:pt x="74860" y="198286"/>
                    <a:pt x="79727" y="204155"/>
                    <a:pt x="86311" y="204727"/>
                  </a:cubicBezTo>
                  <a:lnTo>
                    <a:pt x="103487" y="206302"/>
                  </a:lnTo>
                  <a:cubicBezTo>
                    <a:pt x="103830" y="206331"/>
                    <a:pt x="104170" y="206345"/>
                    <a:pt x="104508" y="206345"/>
                  </a:cubicBezTo>
                  <a:cubicBezTo>
                    <a:pt x="110784" y="206345"/>
                    <a:pt x="115955" y="201386"/>
                    <a:pt x="116226" y="195137"/>
                  </a:cubicBezTo>
                  <a:lnTo>
                    <a:pt x="116513" y="188839"/>
                  </a:lnTo>
                  <a:cubicBezTo>
                    <a:pt x="116656" y="183830"/>
                    <a:pt x="119948" y="179536"/>
                    <a:pt x="124814" y="178104"/>
                  </a:cubicBezTo>
                  <a:cubicBezTo>
                    <a:pt x="126389" y="177675"/>
                    <a:pt x="128107" y="177102"/>
                    <a:pt x="129681" y="176530"/>
                  </a:cubicBezTo>
                  <a:cubicBezTo>
                    <a:pt x="130897" y="176124"/>
                    <a:pt x="132142" y="175928"/>
                    <a:pt x="133372" y="175928"/>
                  </a:cubicBezTo>
                  <a:cubicBezTo>
                    <a:pt x="136916" y="175928"/>
                    <a:pt x="140331" y="177562"/>
                    <a:pt x="142563" y="180538"/>
                  </a:cubicBezTo>
                  <a:lnTo>
                    <a:pt x="146428" y="185547"/>
                  </a:lnTo>
                  <a:cubicBezTo>
                    <a:pt x="148785" y="188473"/>
                    <a:pt x="152249" y="190014"/>
                    <a:pt x="155720" y="190014"/>
                  </a:cubicBezTo>
                  <a:cubicBezTo>
                    <a:pt x="158363" y="190014"/>
                    <a:pt x="161009" y="189121"/>
                    <a:pt x="163175" y="187265"/>
                  </a:cubicBezTo>
                  <a:lnTo>
                    <a:pt x="176486" y="176100"/>
                  </a:lnTo>
                  <a:cubicBezTo>
                    <a:pt x="181496" y="171806"/>
                    <a:pt x="182068" y="164220"/>
                    <a:pt x="177488" y="159354"/>
                  </a:cubicBezTo>
                  <a:lnTo>
                    <a:pt x="173337" y="154773"/>
                  </a:lnTo>
                  <a:cubicBezTo>
                    <a:pt x="169902" y="151052"/>
                    <a:pt x="169186" y="145613"/>
                    <a:pt x="171620" y="141318"/>
                  </a:cubicBezTo>
                  <a:cubicBezTo>
                    <a:pt x="172478" y="139744"/>
                    <a:pt x="173337" y="138313"/>
                    <a:pt x="174053" y="136738"/>
                  </a:cubicBezTo>
                  <a:cubicBezTo>
                    <a:pt x="175961" y="132667"/>
                    <a:pt x="180019" y="130179"/>
                    <a:pt x="184315" y="130179"/>
                  </a:cubicBezTo>
                  <a:cubicBezTo>
                    <a:pt x="184852" y="130179"/>
                    <a:pt x="185392" y="130218"/>
                    <a:pt x="185933" y="130297"/>
                  </a:cubicBezTo>
                  <a:lnTo>
                    <a:pt x="192231" y="131156"/>
                  </a:lnTo>
                  <a:cubicBezTo>
                    <a:pt x="192739" y="131222"/>
                    <a:pt x="193242" y="131254"/>
                    <a:pt x="193739" y="131254"/>
                  </a:cubicBezTo>
                  <a:cubicBezTo>
                    <a:pt x="199689" y="131254"/>
                    <a:pt x="204728" y="126641"/>
                    <a:pt x="205256" y="120564"/>
                  </a:cubicBezTo>
                  <a:lnTo>
                    <a:pt x="206831" y="103245"/>
                  </a:lnTo>
                  <a:cubicBezTo>
                    <a:pt x="207403" y="96660"/>
                    <a:pt x="202251" y="90935"/>
                    <a:pt x="195666" y="90649"/>
                  </a:cubicBezTo>
                  <a:lnTo>
                    <a:pt x="189368" y="90362"/>
                  </a:lnTo>
                  <a:cubicBezTo>
                    <a:pt x="184359" y="90219"/>
                    <a:pt x="180065" y="86927"/>
                    <a:pt x="178633" y="82060"/>
                  </a:cubicBezTo>
                  <a:cubicBezTo>
                    <a:pt x="178204" y="80343"/>
                    <a:pt x="177631" y="78768"/>
                    <a:pt x="177059" y="77194"/>
                  </a:cubicBezTo>
                  <a:cubicBezTo>
                    <a:pt x="175484" y="72470"/>
                    <a:pt x="177059" y="67174"/>
                    <a:pt x="181067" y="64169"/>
                  </a:cubicBezTo>
                  <a:lnTo>
                    <a:pt x="185933" y="60447"/>
                  </a:lnTo>
                  <a:cubicBezTo>
                    <a:pt x="191229" y="56296"/>
                    <a:pt x="192088" y="48710"/>
                    <a:pt x="187794" y="43700"/>
                  </a:cubicBezTo>
                  <a:lnTo>
                    <a:pt x="176629" y="30389"/>
                  </a:lnTo>
                  <a:cubicBezTo>
                    <a:pt x="174288" y="27657"/>
                    <a:pt x="170967" y="26244"/>
                    <a:pt x="167642" y="26244"/>
                  </a:cubicBezTo>
                  <a:cubicBezTo>
                    <a:pt x="164870" y="26244"/>
                    <a:pt x="162095" y="27226"/>
                    <a:pt x="159883" y="29244"/>
                  </a:cubicBezTo>
                  <a:lnTo>
                    <a:pt x="155302" y="33538"/>
                  </a:lnTo>
                  <a:cubicBezTo>
                    <a:pt x="153069" y="35599"/>
                    <a:pt x="150218" y="36629"/>
                    <a:pt x="147367" y="36629"/>
                  </a:cubicBezTo>
                  <a:cubicBezTo>
                    <a:pt x="145466" y="36629"/>
                    <a:pt x="143565" y="36171"/>
                    <a:pt x="141847" y="35255"/>
                  </a:cubicBezTo>
                  <a:cubicBezTo>
                    <a:pt x="140273" y="34396"/>
                    <a:pt x="138842" y="33538"/>
                    <a:pt x="137267" y="32822"/>
                  </a:cubicBezTo>
                  <a:cubicBezTo>
                    <a:pt x="132687" y="30675"/>
                    <a:pt x="130110" y="25808"/>
                    <a:pt x="130826" y="20942"/>
                  </a:cubicBezTo>
                  <a:lnTo>
                    <a:pt x="131685" y="14644"/>
                  </a:lnTo>
                  <a:cubicBezTo>
                    <a:pt x="132544" y="8060"/>
                    <a:pt x="127677" y="2191"/>
                    <a:pt x="121093" y="1618"/>
                  </a:cubicBezTo>
                  <a:lnTo>
                    <a:pt x="103774" y="44"/>
                  </a:lnTo>
                  <a:cubicBezTo>
                    <a:pt x="103438" y="15"/>
                    <a:pt x="103104" y="1"/>
                    <a:pt x="10277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9"/>
            <p:cNvSpPr/>
            <p:nvPr/>
          </p:nvSpPr>
          <p:spPr>
            <a:xfrm>
              <a:off x="2175901" y="3987622"/>
              <a:ext cx="213431" cy="213401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9"/>
            <p:cNvSpPr/>
            <p:nvPr/>
          </p:nvSpPr>
          <p:spPr>
            <a:xfrm rot="7198898">
              <a:off x="1348924" y="3430306"/>
              <a:ext cx="700377" cy="696805"/>
            </a:xfrm>
            <a:custGeom>
              <a:avLst/>
              <a:gdLst/>
              <a:ahLst/>
              <a:cxnLst/>
              <a:rect l="l" t="t" r="r" b="b"/>
              <a:pathLst>
                <a:path w="207404" h="206346" extrusionOk="0">
                  <a:moveTo>
                    <a:pt x="103944" y="65896"/>
                  </a:moveTo>
                  <a:cubicBezTo>
                    <a:pt x="114099" y="65896"/>
                    <a:pt x="124406" y="70041"/>
                    <a:pt x="132114" y="79198"/>
                  </a:cubicBezTo>
                  <a:cubicBezTo>
                    <a:pt x="145426" y="94943"/>
                    <a:pt x="143422" y="118417"/>
                    <a:pt x="127677" y="131728"/>
                  </a:cubicBezTo>
                  <a:lnTo>
                    <a:pt x="127677" y="131585"/>
                  </a:lnTo>
                  <a:cubicBezTo>
                    <a:pt x="120415" y="137698"/>
                    <a:pt x="112071" y="140425"/>
                    <a:pt x="103930" y="140425"/>
                  </a:cubicBezTo>
                  <a:cubicBezTo>
                    <a:pt x="83668" y="140425"/>
                    <a:pt x="64659" y="123539"/>
                    <a:pt x="66701" y="99952"/>
                  </a:cubicBezTo>
                  <a:cubicBezTo>
                    <a:pt x="68530" y="78838"/>
                    <a:pt x="86000" y="65896"/>
                    <a:pt x="103944" y="65896"/>
                  </a:cubicBezTo>
                  <a:close/>
                  <a:moveTo>
                    <a:pt x="102774" y="1"/>
                  </a:moveTo>
                  <a:cubicBezTo>
                    <a:pt x="96620" y="1"/>
                    <a:pt x="91449" y="4960"/>
                    <a:pt x="91178" y="11209"/>
                  </a:cubicBezTo>
                  <a:lnTo>
                    <a:pt x="90891" y="17507"/>
                  </a:lnTo>
                  <a:cubicBezTo>
                    <a:pt x="90748" y="22516"/>
                    <a:pt x="87456" y="26810"/>
                    <a:pt x="82589" y="28242"/>
                  </a:cubicBezTo>
                  <a:cubicBezTo>
                    <a:pt x="81015" y="28671"/>
                    <a:pt x="79297" y="29244"/>
                    <a:pt x="77723" y="29816"/>
                  </a:cubicBezTo>
                  <a:cubicBezTo>
                    <a:pt x="76506" y="30222"/>
                    <a:pt x="75252" y="30418"/>
                    <a:pt x="74008" y="30418"/>
                  </a:cubicBezTo>
                  <a:cubicBezTo>
                    <a:pt x="70424" y="30418"/>
                    <a:pt x="66929" y="28784"/>
                    <a:pt x="64698" y="25808"/>
                  </a:cubicBezTo>
                  <a:lnTo>
                    <a:pt x="60976" y="20799"/>
                  </a:lnTo>
                  <a:cubicBezTo>
                    <a:pt x="58608" y="17777"/>
                    <a:pt x="55122" y="16200"/>
                    <a:pt x="51633" y="16200"/>
                  </a:cubicBezTo>
                  <a:cubicBezTo>
                    <a:pt x="49008" y="16200"/>
                    <a:pt x="46381" y="17094"/>
                    <a:pt x="44229" y="18938"/>
                  </a:cubicBezTo>
                  <a:lnTo>
                    <a:pt x="30918" y="30102"/>
                  </a:lnTo>
                  <a:cubicBezTo>
                    <a:pt x="25908" y="34396"/>
                    <a:pt x="25335" y="41983"/>
                    <a:pt x="29773" y="46849"/>
                  </a:cubicBezTo>
                  <a:lnTo>
                    <a:pt x="34067" y="51573"/>
                  </a:lnTo>
                  <a:cubicBezTo>
                    <a:pt x="37502" y="55151"/>
                    <a:pt x="38218" y="60590"/>
                    <a:pt x="35784" y="64884"/>
                  </a:cubicBezTo>
                  <a:cubicBezTo>
                    <a:pt x="34925" y="66459"/>
                    <a:pt x="34067" y="68033"/>
                    <a:pt x="33351" y="69465"/>
                  </a:cubicBezTo>
                  <a:cubicBezTo>
                    <a:pt x="31443" y="73536"/>
                    <a:pt x="27385" y="76024"/>
                    <a:pt x="23089" y="76024"/>
                  </a:cubicBezTo>
                  <a:cubicBezTo>
                    <a:pt x="22552" y="76024"/>
                    <a:pt x="22011" y="75985"/>
                    <a:pt x="21471" y="75906"/>
                  </a:cubicBezTo>
                  <a:lnTo>
                    <a:pt x="15173" y="75047"/>
                  </a:lnTo>
                  <a:cubicBezTo>
                    <a:pt x="14730" y="74999"/>
                    <a:pt x="14290" y="74975"/>
                    <a:pt x="13855" y="74975"/>
                  </a:cubicBezTo>
                  <a:cubicBezTo>
                    <a:pt x="7823" y="74975"/>
                    <a:pt x="2682" y="79498"/>
                    <a:pt x="2147" y="85639"/>
                  </a:cubicBezTo>
                  <a:lnTo>
                    <a:pt x="573" y="102958"/>
                  </a:lnTo>
                  <a:cubicBezTo>
                    <a:pt x="0" y="109542"/>
                    <a:pt x="5153" y="115268"/>
                    <a:pt x="11738" y="115554"/>
                  </a:cubicBezTo>
                  <a:lnTo>
                    <a:pt x="18036" y="115840"/>
                  </a:lnTo>
                  <a:cubicBezTo>
                    <a:pt x="23045" y="115984"/>
                    <a:pt x="27339" y="119419"/>
                    <a:pt x="28771" y="124142"/>
                  </a:cubicBezTo>
                  <a:cubicBezTo>
                    <a:pt x="29200" y="125860"/>
                    <a:pt x="29773" y="127434"/>
                    <a:pt x="30345" y="129152"/>
                  </a:cubicBezTo>
                  <a:cubicBezTo>
                    <a:pt x="31920" y="133875"/>
                    <a:pt x="30345" y="139028"/>
                    <a:pt x="26337" y="142034"/>
                  </a:cubicBezTo>
                  <a:lnTo>
                    <a:pt x="21328" y="146042"/>
                  </a:lnTo>
                  <a:cubicBezTo>
                    <a:pt x="16032" y="150050"/>
                    <a:pt x="15316" y="157636"/>
                    <a:pt x="19610" y="162789"/>
                  </a:cubicBezTo>
                  <a:lnTo>
                    <a:pt x="30775" y="175957"/>
                  </a:lnTo>
                  <a:cubicBezTo>
                    <a:pt x="33020" y="178745"/>
                    <a:pt x="36313" y="180150"/>
                    <a:pt x="39634" y="180150"/>
                  </a:cubicBezTo>
                  <a:cubicBezTo>
                    <a:pt x="42451" y="180150"/>
                    <a:pt x="45288" y="179139"/>
                    <a:pt x="47521" y="177102"/>
                  </a:cubicBezTo>
                  <a:lnTo>
                    <a:pt x="52102" y="172808"/>
                  </a:lnTo>
                  <a:cubicBezTo>
                    <a:pt x="54335" y="170747"/>
                    <a:pt x="57134" y="169717"/>
                    <a:pt x="59975" y="169717"/>
                  </a:cubicBezTo>
                  <a:cubicBezTo>
                    <a:pt x="61869" y="169717"/>
                    <a:pt x="63782" y="170175"/>
                    <a:pt x="65556" y="171091"/>
                  </a:cubicBezTo>
                  <a:cubicBezTo>
                    <a:pt x="66988" y="171949"/>
                    <a:pt x="68562" y="172808"/>
                    <a:pt x="70137" y="173524"/>
                  </a:cubicBezTo>
                  <a:cubicBezTo>
                    <a:pt x="74574" y="175671"/>
                    <a:pt x="77150" y="180538"/>
                    <a:pt x="76578" y="185404"/>
                  </a:cubicBezTo>
                  <a:lnTo>
                    <a:pt x="75719" y="191702"/>
                  </a:lnTo>
                  <a:cubicBezTo>
                    <a:pt x="74860" y="198286"/>
                    <a:pt x="79727" y="204155"/>
                    <a:pt x="86311" y="204727"/>
                  </a:cubicBezTo>
                  <a:lnTo>
                    <a:pt x="103487" y="206302"/>
                  </a:lnTo>
                  <a:cubicBezTo>
                    <a:pt x="103830" y="206331"/>
                    <a:pt x="104170" y="206345"/>
                    <a:pt x="104508" y="206345"/>
                  </a:cubicBezTo>
                  <a:cubicBezTo>
                    <a:pt x="110784" y="206345"/>
                    <a:pt x="115955" y="201386"/>
                    <a:pt x="116226" y="195137"/>
                  </a:cubicBezTo>
                  <a:lnTo>
                    <a:pt x="116513" y="188839"/>
                  </a:lnTo>
                  <a:cubicBezTo>
                    <a:pt x="116656" y="183830"/>
                    <a:pt x="119948" y="179536"/>
                    <a:pt x="124814" y="178104"/>
                  </a:cubicBezTo>
                  <a:cubicBezTo>
                    <a:pt x="126389" y="177675"/>
                    <a:pt x="128107" y="177102"/>
                    <a:pt x="129681" y="176530"/>
                  </a:cubicBezTo>
                  <a:cubicBezTo>
                    <a:pt x="130897" y="176124"/>
                    <a:pt x="132142" y="175928"/>
                    <a:pt x="133372" y="175928"/>
                  </a:cubicBezTo>
                  <a:cubicBezTo>
                    <a:pt x="136916" y="175928"/>
                    <a:pt x="140331" y="177562"/>
                    <a:pt x="142563" y="180538"/>
                  </a:cubicBezTo>
                  <a:lnTo>
                    <a:pt x="146428" y="185547"/>
                  </a:lnTo>
                  <a:cubicBezTo>
                    <a:pt x="148785" y="188473"/>
                    <a:pt x="152249" y="190014"/>
                    <a:pt x="155720" y="190014"/>
                  </a:cubicBezTo>
                  <a:cubicBezTo>
                    <a:pt x="158363" y="190014"/>
                    <a:pt x="161009" y="189121"/>
                    <a:pt x="163175" y="187265"/>
                  </a:cubicBezTo>
                  <a:lnTo>
                    <a:pt x="176486" y="176100"/>
                  </a:lnTo>
                  <a:cubicBezTo>
                    <a:pt x="181496" y="171806"/>
                    <a:pt x="182068" y="164220"/>
                    <a:pt x="177488" y="159354"/>
                  </a:cubicBezTo>
                  <a:lnTo>
                    <a:pt x="173337" y="154773"/>
                  </a:lnTo>
                  <a:cubicBezTo>
                    <a:pt x="169902" y="151052"/>
                    <a:pt x="169186" y="145613"/>
                    <a:pt x="171620" y="141318"/>
                  </a:cubicBezTo>
                  <a:cubicBezTo>
                    <a:pt x="172478" y="139744"/>
                    <a:pt x="173337" y="138313"/>
                    <a:pt x="174053" y="136738"/>
                  </a:cubicBezTo>
                  <a:cubicBezTo>
                    <a:pt x="175961" y="132667"/>
                    <a:pt x="180019" y="130179"/>
                    <a:pt x="184315" y="130179"/>
                  </a:cubicBezTo>
                  <a:cubicBezTo>
                    <a:pt x="184852" y="130179"/>
                    <a:pt x="185392" y="130218"/>
                    <a:pt x="185933" y="130297"/>
                  </a:cubicBezTo>
                  <a:lnTo>
                    <a:pt x="192231" y="131156"/>
                  </a:lnTo>
                  <a:cubicBezTo>
                    <a:pt x="192739" y="131222"/>
                    <a:pt x="193242" y="131254"/>
                    <a:pt x="193739" y="131254"/>
                  </a:cubicBezTo>
                  <a:cubicBezTo>
                    <a:pt x="199689" y="131254"/>
                    <a:pt x="204728" y="126641"/>
                    <a:pt x="205256" y="120564"/>
                  </a:cubicBezTo>
                  <a:lnTo>
                    <a:pt x="206831" y="103245"/>
                  </a:lnTo>
                  <a:cubicBezTo>
                    <a:pt x="207403" y="96660"/>
                    <a:pt x="202251" y="90935"/>
                    <a:pt x="195666" y="90649"/>
                  </a:cubicBezTo>
                  <a:lnTo>
                    <a:pt x="189368" y="90362"/>
                  </a:lnTo>
                  <a:cubicBezTo>
                    <a:pt x="184359" y="90219"/>
                    <a:pt x="180065" y="86927"/>
                    <a:pt x="178633" y="82060"/>
                  </a:cubicBezTo>
                  <a:cubicBezTo>
                    <a:pt x="178204" y="80343"/>
                    <a:pt x="177631" y="78768"/>
                    <a:pt x="177059" y="77194"/>
                  </a:cubicBezTo>
                  <a:cubicBezTo>
                    <a:pt x="175484" y="72470"/>
                    <a:pt x="177059" y="67174"/>
                    <a:pt x="181067" y="64169"/>
                  </a:cubicBezTo>
                  <a:lnTo>
                    <a:pt x="185933" y="60447"/>
                  </a:lnTo>
                  <a:cubicBezTo>
                    <a:pt x="191229" y="56296"/>
                    <a:pt x="192088" y="48710"/>
                    <a:pt x="187794" y="43700"/>
                  </a:cubicBezTo>
                  <a:lnTo>
                    <a:pt x="176629" y="30389"/>
                  </a:lnTo>
                  <a:cubicBezTo>
                    <a:pt x="174288" y="27657"/>
                    <a:pt x="170967" y="26244"/>
                    <a:pt x="167642" y="26244"/>
                  </a:cubicBezTo>
                  <a:cubicBezTo>
                    <a:pt x="164870" y="26244"/>
                    <a:pt x="162095" y="27226"/>
                    <a:pt x="159883" y="29244"/>
                  </a:cubicBezTo>
                  <a:lnTo>
                    <a:pt x="155302" y="33538"/>
                  </a:lnTo>
                  <a:cubicBezTo>
                    <a:pt x="153069" y="35599"/>
                    <a:pt x="150218" y="36629"/>
                    <a:pt x="147367" y="36629"/>
                  </a:cubicBezTo>
                  <a:cubicBezTo>
                    <a:pt x="145466" y="36629"/>
                    <a:pt x="143565" y="36171"/>
                    <a:pt x="141847" y="35255"/>
                  </a:cubicBezTo>
                  <a:cubicBezTo>
                    <a:pt x="140273" y="34396"/>
                    <a:pt x="138842" y="33538"/>
                    <a:pt x="137267" y="32822"/>
                  </a:cubicBezTo>
                  <a:cubicBezTo>
                    <a:pt x="132687" y="30675"/>
                    <a:pt x="130110" y="25808"/>
                    <a:pt x="130826" y="20942"/>
                  </a:cubicBezTo>
                  <a:lnTo>
                    <a:pt x="131685" y="14644"/>
                  </a:lnTo>
                  <a:cubicBezTo>
                    <a:pt x="132544" y="8060"/>
                    <a:pt x="127677" y="2191"/>
                    <a:pt x="121093" y="1618"/>
                  </a:cubicBezTo>
                  <a:lnTo>
                    <a:pt x="103774" y="44"/>
                  </a:lnTo>
                  <a:cubicBezTo>
                    <a:pt x="103438" y="15"/>
                    <a:pt x="103104" y="1"/>
                    <a:pt x="10277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1" name="Google Shape;621;p39"/>
          <p:cNvSpPr/>
          <p:nvPr/>
        </p:nvSpPr>
        <p:spPr>
          <a:xfrm rot="-1685758">
            <a:off x="4132391" y="3763947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39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  <p:cxnSp>
        <p:nvCxnSpPr>
          <p:cNvPr id="623" name="Google Shape;623;p39"/>
          <p:cNvCxnSpPr/>
          <p:nvPr/>
        </p:nvCxnSpPr>
        <p:spPr>
          <a:xfrm>
            <a:off x="4600575" y="2314563"/>
            <a:ext cx="38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4" name="Google Shape;624;p39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39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39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27" name="Google Shape;627;p39">
            <a:hlinkClick r:id="rId4" action="ppaction://hlinksldjump"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28" name="Google Shape;628;p39">
            <a:hlinkClick r:id="" action="ppaction://noaction"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629" name="Google Shape;629;p39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630" name="Google Shape;630;p39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9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9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9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9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9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9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9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9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9" name="Google Shape;639;p39">
            <a:hlinkClick r:id="rId5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1264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6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5" grpId="0"/>
      <p:bldP spid="556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42"/>
          <p:cNvSpPr txBox="1">
            <a:spLocks noGrp="1"/>
          </p:cNvSpPr>
          <p:nvPr>
            <p:ph type="title"/>
          </p:nvPr>
        </p:nvSpPr>
        <p:spPr>
          <a:xfrm>
            <a:off x="736350" y="3039975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CLEANSING</a:t>
            </a:r>
            <a:endParaRPr dirty="0"/>
          </a:p>
        </p:txBody>
      </p:sp>
      <p:sp>
        <p:nvSpPr>
          <p:cNvPr id="750" name="Google Shape;750;p42"/>
          <p:cNvSpPr txBox="1">
            <a:spLocks noGrp="1"/>
          </p:cNvSpPr>
          <p:nvPr>
            <p:ph type="subTitle" idx="1"/>
          </p:nvPr>
        </p:nvSpPr>
        <p:spPr>
          <a:xfrm>
            <a:off x="736350" y="3686788"/>
            <a:ext cx="22305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通过线性插值，填充缺失的数据</a:t>
            </a:r>
            <a:endParaRPr dirty="0"/>
          </a:p>
        </p:txBody>
      </p:sp>
      <p:cxnSp>
        <p:nvCxnSpPr>
          <p:cNvPr id="751" name="Google Shape;751;p42"/>
          <p:cNvCxnSpPr/>
          <p:nvPr/>
        </p:nvCxnSpPr>
        <p:spPr>
          <a:xfrm>
            <a:off x="758400" y="3667400"/>
            <a:ext cx="218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52" name="Google Shape;752;p42"/>
          <p:cNvSpPr txBox="1">
            <a:spLocks noGrp="1"/>
          </p:cNvSpPr>
          <p:nvPr>
            <p:ph type="title" idx="6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Collection</a:t>
            </a:r>
            <a:endParaRPr dirty="0"/>
          </a:p>
        </p:txBody>
      </p:sp>
      <p:sp>
        <p:nvSpPr>
          <p:cNvPr id="753" name="Google Shape;753;p42"/>
          <p:cNvSpPr txBox="1">
            <a:spLocks noGrp="1"/>
          </p:cNvSpPr>
          <p:nvPr>
            <p:ph type="title" idx="2"/>
          </p:nvPr>
        </p:nvSpPr>
        <p:spPr>
          <a:xfrm>
            <a:off x="736350" y="1475500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Scraping</a:t>
            </a:r>
            <a:endParaRPr dirty="0"/>
          </a:p>
        </p:txBody>
      </p:sp>
      <p:sp>
        <p:nvSpPr>
          <p:cNvPr id="754" name="Google Shape;754;p42"/>
          <p:cNvSpPr txBox="1">
            <a:spLocks noGrp="1"/>
          </p:cNvSpPr>
          <p:nvPr>
            <p:ph type="subTitle" idx="3"/>
          </p:nvPr>
        </p:nvSpPr>
        <p:spPr>
          <a:xfrm>
            <a:off x="669500" y="2122312"/>
            <a:ext cx="247929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 dirty="0">
                <a:ea typeface="等线" panose="02010600030101010101" pitchFamily="2" charset="-122"/>
                <a:cs typeface="Times New Roman" panose="02020603050405020304" pitchFamily="18" charset="0"/>
              </a:rPr>
              <a:t>对</a:t>
            </a:r>
            <a:r>
              <a:rPr lang="zh-CN" altLang="zh-CN" sz="1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国家数据网站</a:t>
            </a:r>
            <a:r>
              <a:rPr lang="zh-CN" altLang="en-US" sz="1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进行爬虫，获取相关指标的数据</a:t>
            </a:r>
            <a:endParaRPr sz="1200" dirty="0"/>
          </a:p>
        </p:txBody>
      </p:sp>
      <p:sp>
        <p:nvSpPr>
          <p:cNvPr id="755" name="Google Shape;755;p42"/>
          <p:cNvSpPr txBox="1">
            <a:spLocks noGrp="1"/>
          </p:cNvSpPr>
          <p:nvPr>
            <p:ph type="title" idx="4"/>
          </p:nvPr>
        </p:nvSpPr>
        <p:spPr>
          <a:xfrm>
            <a:off x="6199188" y="1475500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</a:t>
            </a:r>
            <a:r>
              <a:rPr lang="en-US" altLang="zh-CN" dirty="0"/>
              <a:t>toring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56" name="Google Shape;756;p42"/>
              <p:cNvSpPr txBox="1">
                <a:spLocks noGrp="1"/>
              </p:cNvSpPr>
              <p:nvPr>
                <p:ph type="subTitle" idx="5"/>
              </p:nvPr>
            </p:nvSpPr>
            <p:spPr>
              <a:xfrm>
                <a:off x="6199200" y="2122312"/>
                <a:ext cx="2230500" cy="6057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indent="0"/>
                <a:r>
                  <a:rPr lang="zh-CN" altLang="en-US" dirty="0"/>
                  <a:t>以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𝑐𝑠𝑣</m:t>
                    </m:r>
                  </m:oMath>
                </a14:m>
                <a:r>
                  <a:rPr lang="zh-CN" altLang="en-US" dirty="0"/>
                  <a:t>格式保存</a:t>
                </a:r>
                <a:r>
                  <a:rPr lang="zh-CN" altLang="en-US"/>
                  <a:t>在本地，</a:t>
                </a:r>
                <a:r>
                  <a:rPr lang="zh-CN" altLang="zh-CN"/>
                  <a:t>从按年份和按城市两个角度，把数据进行合并</a:t>
                </a: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mc:Choice>
        <mc:Fallback>
          <p:sp>
            <p:nvSpPr>
              <p:cNvPr id="756" name="Google Shape;756;p4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5"/>
              </p:nvPr>
            </p:nvSpPr>
            <p:spPr>
              <a:xfrm>
                <a:off x="6199200" y="2122312"/>
                <a:ext cx="2230500" cy="605700"/>
              </a:xfrm>
              <a:prstGeom prst="rect">
                <a:avLst/>
              </a:prstGeom>
              <a:blipFill>
                <a:blip r:embed="rId3"/>
                <a:stretch>
                  <a:fillRect l="-2732" r="-2732" b="-3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7" name="Google Shape;757;p42"/>
          <p:cNvCxnSpPr/>
          <p:nvPr/>
        </p:nvCxnSpPr>
        <p:spPr>
          <a:xfrm>
            <a:off x="758400" y="2102925"/>
            <a:ext cx="218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8" name="Google Shape;758;p42"/>
          <p:cNvCxnSpPr/>
          <p:nvPr/>
        </p:nvCxnSpPr>
        <p:spPr>
          <a:xfrm>
            <a:off x="6221238" y="2102925"/>
            <a:ext cx="218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59" name="Google Shape;759;p42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760" name="Google Shape;760;p42"/>
          <p:cNvSpPr txBox="1">
            <a:spLocks noGrp="1"/>
          </p:cNvSpPr>
          <p:nvPr>
            <p:ph type="title" idx="7"/>
          </p:nvPr>
        </p:nvSpPr>
        <p:spPr>
          <a:xfrm>
            <a:off x="6199200" y="3039975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</a:t>
            </a:r>
            <a:r>
              <a:rPr lang="en-US" altLang="zh-CN" dirty="0"/>
              <a:t>omplementing</a:t>
            </a:r>
            <a:endParaRPr dirty="0"/>
          </a:p>
        </p:txBody>
      </p:sp>
      <p:sp>
        <p:nvSpPr>
          <p:cNvPr id="761" name="Google Shape;761;p42"/>
          <p:cNvSpPr txBox="1">
            <a:spLocks noGrp="1"/>
          </p:cNvSpPr>
          <p:nvPr>
            <p:ph type="subTitle" idx="8"/>
          </p:nvPr>
        </p:nvSpPr>
        <p:spPr>
          <a:xfrm>
            <a:off x="6199200" y="3686788"/>
            <a:ext cx="22305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以已有数据获取衍生指标，并从其他来源补充数据</a:t>
            </a:r>
            <a:endParaRPr dirty="0"/>
          </a:p>
        </p:txBody>
      </p:sp>
      <p:cxnSp>
        <p:nvCxnSpPr>
          <p:cNvPr id="762" name="Google Shape;762;p42"/>
          <p:cNvCxnSpPr/>
          <p:nvPr/>
        </p:nvCxnSpPr>
        <p:spPr>
          <a:xfrm>
            <a:off x="6251550" y="3667400"/>
            <a:ext cx="218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3" name="Google Shape;763;p42"/>
          <p:cNvSpPr txBox="1">
            <a:spLocks noGrp="1"/>
          </p:cNvSpPr>
          <p:nvPr>
            <p:ph type="title" idx="9"/>
          </p:nvPr>
        </p:nvSpPr>
        <p:spPr>
          <a:xfrm>
            <a:off x="3459563" y="3039975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</a:t>
            </a:r>
            <a:r>
              <a:rPr lang="en-US" altLang="zh-CN" dirty="0"/>
              <a:t>ormalizing</a:t>
            </a:r>
            <a:endParaRPr dirty="0"/>
          </a:p>
        </p:txBody>
      </p:sp>
      <p:sp>
        <p:nvSpPr>
          <p:cNvPr id="764" name="Google Shape;764;p42"/>
          <p:cNvSpPr txBox="1">
            <a:spLocks noGrp="1"/>
          </p:cNvSpPr>
          <p:nvPr>
            <p:ph type="subTitle" idx="13"/>
          </p:nvPr>
        </p:nvSpPr>
        <p:spPr>
          <a:xfrm>
            <a:off x="3459563" y="3686788"/>
            <a:ext cx="22305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对数据进行归一化处理</a:t>
            </a:r>
            <a:endParaRPr dirty="0"/>
          </a:p>
        </p:txBody>
      </p:sp>
      <p:sp>
        <p:nvSpPr>
          <p:cNvPr id="765" name="Google Shape;765;p42"/>
          <p:cNvSpPr txBox="1">
            <a:spLocks noGrp="1"/>
          </p:cNvSpPr>
          <p:nvPr>
            <p:ph type="title" idx="14"/>
          </p:nvPr>
        </p:nvSpPr>
        <p:spPr>
          <a:xfrm>
            <a:off x="3459563" y="1475500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</a:t>
            </a:r>
            <a:r>
              <a:rPr lang="en-US" altLang="zh-CN" dirty="0" err="1"/>
              <a:t>arsing</a:t>
            </a:r>
            <a:endParaRPr dirty="0"/>
          </a:p>
        </p:txBody>
      </p:sp>
      <p:sp>
        <p:nvSpPr>
          <p:cNvPr id="766" name="Google Shape;766;p42"/>
          <p:cNvSpPr txBox="1">
            <a:spLocks noGrp="1"/>
          </p:cNvSpPr>
          <p:nvPr>
            <p:ph type="subTitle" idx="15"/>
          </p:nvPr>
        </p:nvSpPr>
        <p:spPr>
          <a:xfrm>
            <a:off x="3459563" y="2122313"/>
            <a:ext cx="22305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解析</a:t>
            </a:r>
            <a:r>
              <a:rPr lang="en-US" altLang="zh-CN" dirty="0"/>
              <a:t>JSON</a:t>
            </a:r>
            <a:r>
              <a:rPr lang="zh-CN" altLang="en-US" dirty="0"/>
              <a:t>文件，提取出需要的数据字段</a:t>
            </a:r>
            <a:endParaRPr dirty="0"/>
          </a:p>
        </p:txBody>
      </p:sp>
      <p:cxnSp>
        <p:nvCxnSpPr>
          <p:cNvPr id="767" name="Google Shape;767;p42"/>
          <p:cNvCxnSpPr/>
          <p:nvPr/>
        </p:nvCxnSpPr>
        <p:spPr>
          <a:xfrm>
            <a:off x="3481613" y="3667400"/>
            <a:ext cx="218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8" name="Google Shape;768;p42"/>
          <p:cNvCxnSpPr/>
          <p:nvPr/>
        </p:nvCxnSpPr>
        <p:spPr>
          <a:xfrm>
            <a:off x="3481613" y="2102925"/>
            <a:ext cx="218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9" name="Google Shape;769;p42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0" name="Google Shape;770;p42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p42">
            <a:hlinkClick r:id="rId4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72" name="Google Shape;772;p42">
            <a:hlinkClick r:id="rId5" action="ppaction://hlinksldjump"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73" name="Google Shape;773;p42">
            <a:hlinkClick r:id="" action="ppaction://noaction"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774" name="Google Shape;774;p42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775" name="Google Shape;775;p42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42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42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42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42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42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42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42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42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4" name="Google Shape;784;p42">
            <a:hlinkClick r:id="rId6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42"/>
          <p:cNvSpPr/>
          <p:nvPr/>
        </p:nvSpPr>
        <p:spPr>
          <a:xfrm>
            <a:off x="6997163" y="1006675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42"/>
          <p:cNvSpPr/>
          <p:nvPr/>
        </p:nvSpPr>
        <p:spPr>
          <a:xfrm>
            <a:off x="7855677" y="763038"/>
            <a:ext cx="335779" cy="396117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42"/>
          <p:cNvSpPr/>
          <p:nvPr/>
        </p:nvSpPr>
        <p:spPr>
          <a:xfrm>
            <a:off x="6424164" y="802074"/>
            <a:ext cx="107827" cy="108460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42"/>
          <p:cNvSpPr/>
          <p:nvPr/>
        </p:nvSpPr>
        <p:spPr>
          <a:xfrm rot="-1685758">
            <a:off x="1455528" y="2290084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42"/>
          <p:cNvSpPr/>
          <p:nvPr/>
        </p:nvSpPr>
        <p:spPr>
          <a:xfrm>
            <a:off x="7556037" y="722953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42"/>
          <p:cNvSpPr/>
          <p:nvPr/>
        </p:nvSpPr>
        <p:spPr>
          <a:xfrm>
            <a:off x="8297713" y="1335268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0" decel="100000" fill="hold"/>
                                        <p:tgtEl>
                                          <p:spTgt spid="7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7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150"/>
                            </p:stCondLst>
                            <p:childTnLst>
                              <p:par>
                                <p:cTn id="12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50" decel="100000" fill="hold"/>
                                        <p:tgtEl>
                                          <p:spTgt spid="7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7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50" decel="100000" fill="hold"/>
                                        <p:tgtEl>
                                          <p:spTgt spid="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650"/>
                            </p:stCondLst>
                            <p:childTnLst>
                              <p:par>
                                <p:cTn id="2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450" decel="100000" fill="hold"/>
                                        <p:tgtEl>
                                          <p:spTgt spid="7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7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450" decel="100000" fill="hold"/>
                                        <p:tgtEl>
                                          <p:spTgt spid="7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7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50"/>
                            </p:stCondLst>
                            <p:childTnLst>
                              <p:par>
                                <p:cTn id="38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450" decel="100000" fill="hold"/>
                                        <p:tgtEl>
                                          <p:spTgt spid="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450" decel="100000" fill="hold"/>
                                        <p:tgtEl>
                                          <p:spTgt spid="7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7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100"/>
                            </p:stCondLst>
                            <p:childTnLst>
                              <p:par>
                                <p:cTn id="51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450" decel="100000" fill="hold"/>
                                        <p:tgtEl>
                                          <p:spTgt spid="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450" decel="100000" fill="hold"/>
                                        <p:tgtEl>
                                          <p:spTgt spid="7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7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250"/>
                            </p:stCondLst>
                            <p:childTnLst>
                              <p:par>
                                <p:cTn id="64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7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450" decel="100000" fill="hold"/>
                                        <p:tgtEl>
                                          <p:spTgt spid="7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7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7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450" decel="100000" fill="hold"/>
                                        <p:tgtEl>
                                          <p:spTgt spid="7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7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8250"/>
                            </p:stCondLst>
                            <p:childTnLst>
                              <p:par>
                                <p:cTn id="77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7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450" decel="100000" fill="hold"/>
                                        <p:tgtEl>
                                          <p:spTgt spid="7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7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7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450" decel="100000" fill="hold"/>
                                        <p:tgtEl>
                                          <p:spTgt spid="7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7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9" grpId="0"/>
      <p:bldP spid="750" grpId="0" build="p"/>
      <p:bldP spid="752" grpId="0"/>
      <p:bldP spid="753" grpId="0"/>
      <p:bldP spid="754" grpId="0" build="p"/>
      <p:bldP spid="755" grpId="0"/>
      <p:bldP spid="756" grpId="0" build="p"/>
      <p:bldP spid="760" grpId="0"/>
      <p:bldP spid="761" grpId="0" build="p"/>
      <p:bldP spid="763" grpId="0"/>
      <p:bldP spid="764" grpId="0" build="p"/>
      <p:bldP spid="765" grpId="0"/>
      <p:bldP spid="76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41"/>
          <p:cNvSpPr txBox="1">
            <a:spLocks noGrp="1"/>
          </p:cNvSpPr>
          <p:nvPr>
            <p:ph type="title"/>
          </p:nvPr>
        </p:nvSpPr>
        <p:spPr>
          <a:xfrm>
            <a:off x="1734976" y="1282784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</a:t>
            </a:r>
            <a:r>
              <a:rPr lang="en-US" altLang="zh-CN" dirty="0" err="1"/>
              <a:t>tatistics</a:t>
            </a:r>
            <a:endParaRPr dirty="0"/>
          </a:p>
        </p:txBody>
      </p:sp>
      <p:sp>
        <p:nvSpPr>
          <p:cNvPr id="688" name="Google Shape;688;p41"/>
          <p:cNvSpPr txBox="1">
            <a:spLocks noGrp="1"/>
          </p:cNvSpPr>
          <p:nvPr>
            <p:ph type="subTitle" idx="1"/>
          </p:nvPr>
        </p:nvSpPr>
        <p:spPr>
          <a:xfrm>
            <a:off x="1734976" y="1929599"/>
            <a:ext cx="2230500" cy="7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zh-CN" altLang="en-US" dirty="0"/>
              <a:t>对数据进行基本统计分析，包括均值，标准差，极差</a:t>
            </a:r>
            <a:endParaRPr dirty="0"/>
          </a:p>
        </p:txBody>
      </p:sp>
      <p:sp>
        <p:nvSpPr>
          <p:cNvPr id="691" name="Google Shape;691;p41"/>
          <p:cNvSpPr txBox="1">
            <a:spLocks noGrp="1"/>
          </p:cNvSpPr>
          <p:nvPr>
            <p:ph type="title" idx="4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analysis</a:t>
            </a:r>
            <a:endParaRPr dirty="0"/>
          </a:p>
        </p:txBody>
      </p:sp>
      <p:cxnSp>
        <p:nvCxnSpPr>
          <p:cNvPr id="692" name="Google Shape;692;p41"/>
          <p:cNvCxnSpPr/>
          <p:nvPr/>
        </p:nvCxnSpPr>
        <p:spPr>
          <a:xfrm>
            <a:off x="1795772" y="1910209"/>
            <a:ext cx="2051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93" name="Google Shape;693;p41"/>
          <p:cNvSpPr/>
          <p:nvPr/>
        </p:nvSpPr>
        <p:spPr>
          <a:xfrm>
            <a:off x="675234" y="1633129"/>
            <a:ext cx="876544" cy="876452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41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697" name="Google Shape;697;p41"/>
          <p:cNvSpPr/>
          <p:nvPr/>
        </p:nvSpPr>
        <p:spPr>
          <a:xfrm rot="7198710">
            <a:off x="820086" y="3368814"/>
            <a:ext cx="630918" cy="627700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8" name="Google Shape;698;p41"/>
          <p:cNvGrpSpPr/>
          <p:nvPr/>
        </p:nvGrpSpPr>
        <p:grpSpPr>
          <a:xfrm>
            <a:off x="7466519" y="1006366"/>
            <a:ext cx="953591" cy="334099"/>
            <a:chOff x="2271950" y="2722775"/>
            <a:chExt cx="575875" cy="201775"/>
          </a:xfrm>
        </p:grpSpPr>
        <p:sp>
          <p:nvSpPr>
            <p:cNvPr id="699" name="Google Shape;699;p41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41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41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41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41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4" name="Google Shape;704;p41"/>
          <p:cNvSpPr/>
          <p:nvPr/>
        </p:nvSpPr>
        <p:spPr>
          <a:xfrm>
            <a:off x="2039925" y="3252576"/>
            <a:ext cx="262479" cy="262448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Google Shape;705;p41"/>
          <p:cNvSpPr/>
          <p:nvPr/>
        </p:nvSpPr>
        <p:spPr>
          <a:xfrm>
            <a:off x="2842313" y="3913300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41"/>
          <p:cNvSpPr/>
          <p:nvPr/>
        </p:nvSpPr>
        <p:spPr>
          <a:xfrm>
            <a:off x="5239075" y="1543894"/>
            <a:ext cx="107827" cy="107819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41"/>
          <p:cNvSpPr/>
          <p:nvPr/>
        </p:nvSpPr>
        <p:spPr>
          <a:xfrm>
            <a:off x="7873188" y="1652043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41"/>
          <p:cNvSpPr/>
          <p:nvPr/>
        </p:nvSpPr>
        <p:spPr>
          <a:xfrm>
            <a:off x="6836438" y="1006378"/>
            <a:ext cx="416654" cy="491569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41"/>
          <p:cNvSpPr/>
          <p:nvPr/>
        </p:nvSpPr>
        <p:spPr>
          <a:xfrm>
            <a:off x="8084327" y="1910863"/>
            <a:ext cx="335779" cy="396117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41"/>
          <p:cNvSpPr/>
          <p:nvPr/>
        </p:nvSpPr>
        <p:spPr>
          <a:xfrm>
            <a:off x="4261262" y="3832453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41"/>
          <p:cNvSpPr/>
          <p:nvPr/>
        </p:nvSpPr>
        <p:spPr>
          <a:xfrm rot="-1685758">
            <a:off x="2484228" y="3761797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41"/>
          <p:cNvSpPr/>
          <p:nvPr/>
        </p:nvSpPr>
        <p:spPr>
          <a:xfrm>
            <a:off x="7253088" y="706863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41"/>
          <p:cNvSpPr/>
          <p:nvPr/>
        </p:nvSpPr>
        <p:spPr>
          <a:xfrm rot="-1685758">
            <a:off x="5822966" y="82620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4" name="Google Shape;714;p41"/>
          <p:cNvSpPr/>
          <p:nvPr/>
        </p:nvSpPr>
        <p:spPr>
          <a:xfrm>
            <a:off x="6236062" y="1367453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" name="Google Shape;715;p41"/>
          <p:cNvSpPr/>
          <p:nvPr/>
        </p:nvSpPr>
        <p:spPr>
          <a:xfrm>
            <a:off x="3526488" y="4290943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" name="Google Shape;717;p41"/>
          <p:cNvSpPr/>
          <p:nvPr/>
        </p:nvSpPr>
        <p:spPr>
          <a:xfrm rot="7201932">
            <a:off x="1199737" y="4051715"/>
            <a:ext cx="371928" cy="370031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" name="Google Shape;718;p41"/>
          <p:cNvSpPr/>
          <p:nvPr/>
        </p:nvSpPr>
        <p:spPr>
          <a:xfrm>
            <a:off x="2057089" y="4182499"/>
            <a:ext cx="107827" cy="108460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9" name="Google Shape;719;p41"/>
          <p:cNvGrpSpPr/>
          <p:nvPr/>
        </p:nvGrpSpPr>
        <p:grpSpPr>
          <a:xfrm>
            <a:off x="894116" y="1851976"/>
            <a:ext cx="438779" cy="438759"/>
            <a:chOff x="1322640" y="3567702"/>
            <a:chExt cx="437728" cy="437708"/>
          </a:xfrm>
        </p:grpSpPr>
        <p:sp>
          <p:nvSpPr>
            <p:cNvPr id="720" name="Google Shape;720;p41"/>
            <p:cNvSpPr/>
            <p:nvPr/>
          </p:nvSpPr>
          <p:spPr>
            <a:xfrm>
              <a:off x="1331674" y="3567702"/>
              <a:ext cx="198967" cy="43088"/>
            </a:xfrm>
            <a:custGeom>
              <a:avLst/>
              <a:gdLst/>
              <a:ahLst/>
              <a:cxnLst/>
              <a:rect l="l" t="t" r="r" b="b"/>
              <a:pathLst>
                <a:path w="9845" h="2132" extrusionOk="0">
                  <a:moveTo>
                    <a:pt x="650" y="0"/>
                  </a:moveTo>
                  <a:cubicBezTo>
                    <a:pt x="284" y="0"/>
                    <a:pt x="0" y="285"/>
                    <a:pt x="0" y="650"/>
                  </a:cubicBezTo>
                  <a:lnTo>
                    <a:pt x="0" y="2132"/>
                  </a:lnTo>
                  <a:lnTo>
                    <a:pt x="9845" y="2132"/>
                  </a:lnTo>
                  <a:lnTo>
                    <a:pt x="8708" y="305"/>
                  </a:lnTo>
                  <a:cubicBezTo>
                    <a:pt x="8586" y="122"/>
                    <a:pt x="8383" y="0"/>
                    <a:pt x="8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41"/>
            <p:cNvSpPr/>
            <p:nvPr/>
          </p:nvSpPr>
          <p:spPr>
            <a:xfrm>
              <a:off x="1396063" y="3720308"/>
              <a:ext cx="81244" cy="81648"/>
            </a:xfrm>
            <a:custGeom>
              <a:avLst/>
              <a:gdLst/>
              <a:ahLst/>
              <a:cxnLst/>
              <a:rect l="l" t="t" r="r" b="b"/>
              <a:pathLst>
                <a:path w="4020" h="4040" extrusionOk="0">
                  <a:moveTo>
                    <a:pt x="1" y="0"/>
                  </a:moveTo>
                  <a:lnTo>
                    <a:pt x="1" y="4039"/>
                  </a:lnTo>
                  <a:lnTo>
                    <a:pt x="4020" y="4039"/>
                  </a:lnTo>
                  <a:lnTo>
                    <a:pt x="4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41"/>
            <p:cNvSpPr/>
            <p:nvPr/>
          </p:nvSpPr>
          <p:spPr>
            <a:xfrm>
              <a:off x="1322640" y="3636214"/>
              <a:ext cx="437728" cy="369196"/>
            </a:xfrm>
            <a:custGeom>
              <a:avLst/>
              <a:gdLst/>
              <a:ahLst/>
              <a:cxnLst/>
              <a:rect l="l" t="t" r="r" b="b"/>
              <a:pathLst>
                <a:path w="21659" h="18268" extrusionOk="0">
                  <a:moveTo>
                    <a:pt x="18959" y="4283"/>
                  </a:moveTo>
                  <a:cubicBezTo>
                    <a:pt x="19304" y="4283"/>
                    <a:pt x="19588" y="4567"/>
                    <a:pt x="19588" y="4912"/>
                  </a:cubicBezTo>
                  <a:cubicBezTo>
                    <a:pt x="19588" y="5257"/>
                    <a:pt x="19304" y="5541"/>
                    <a:pt x="18959" y="5541"/>
                  </a:cubicBezTo>
                  <a:lnTo>
                    <a:pt x="13093" y="5541"/>
                  </a:lnTo>
                  <a:cubicBezTo>
                    <a:pt x="12727" y="5541"/>
                    <a:pt x="12443" y="5257"/>
                    <a:pt x="12443" y="4912"/>
                  </a:cubicBezTo>
                  <a:cubicBezTo>
                    <a:pt x="12443" y="4567"/>
                    <a:pt x="12727" y="4283"/>
                    <a:pt x="13093" y="4283"/>
                  </a:cubicBezTo>
                  <a:close/>
                  <a:moveTo>
                    <a:pt x="18959" y="6820"/>
                  </a:moveTo>
                  <a:cubicBezTo>
                    <a:pt x="19304" y="6820"/>
                    <a:pt x="19588" y="7104"/>
                    <a:pt x="19588" y="7449"/>
                  </a:cubicBezTo>
                  <a:cubicBezTo>
                    <a:pt x="19588" y="7794"/>
                    <a:pt x="19304" y="8079"/>
                    <a:pt x="18959" y="8079"/>
                  </a:cubicBezTo>
                  <a:lnTo>
                    <a:pt x="13093" y="8079"/>
                  </a:lnTo>
                  <a:cubicBezTo>
                    <a:pt x="12727" y="8079"/>
                    <a:pt x="12443" y="7794"/>
                    <a:pt x="12443" y="7449"/>
                  </a:cubicBezTo>
                  <a:cubicBezTo>
                    <a:pt x="12443" y="7104"/>
                    <a:pt x="12727" y="6820"/>
                    <a:pt x="13093" y="6820"/>
                  </a:cubicBezTo>
                  <a:close/>
                  <a:moveTo>
                    <a:pt x="8363" y="2903"/>
                  </a:moveTo>
                  <a:cubicBezTo>
                    <a:pt x="8668" y="2903"/>
                    <a:pt x="8932" y="3146"/>
                    <a:pt x="8932" y="3471"/>
                  </a:cubicBezTo>
                  <a:lnTo>
                    <a:pt x="8932" y="8890"/>
                  </a:lnTo>
                  <a:cubicBezTo>
                    <a:pt x="8932" y="9215"/>
                    <a:pt x="8668" y="9459"/>
                    <a:pt x="8363" y="9459"/>
                  </a:cubicBezTo>
                  <a:lnTo>
                    <a:pt x="2924" y="9459"/>
                  </a:lnTo>
                  <a:cubicBezTo>
                    <a:pt x="2619" y="9459"/>
                    <a:pt x="2355" y="9215"/>
                    <a:pt x="2355" y="8890"/>
                  </a:cubicBezTo>
                  <a:lnTo>
                    <a:pt x="2355" y="3471"/>
                  </a:lnTo>
                  <a:cubicBezTo>
                    <a:pt x="2355" y="3146"/>
                    <a:pt x="2619" y="2903"/>
                    <a:pt x="2924" y="2903"/>
                  </a:cubicBezTo>
                  <a:close/>
                  <a:moveTo>
                    <a:pt x="447" y="0"/>
                  </a:moveTo>
                  <a:lnTo>
                    <a:pt x="447" y="11712"/>
                  </a:lnTo>
                  <a:cubicBezTo>
                    <a:pt x="447" y="12077"/>
                    <a:pt x="731" y="12361"/>
                    <a:pt x="1097" y="12361"/>
                  </a:cubicBezTo>
                  <a:lnTo>
                    <a:pt x="10190" y="12361"/>
                  </a:lnTo>
                  <a:lnTo>
                    <a:pt x="10190" y="14574"/>
                  </a:lnTo>
                  <a:cubicBezTo>
                    <a:pt x="9662" y="14777"/>
                    <a:pt x="9236" y="15203"/>
                    <a:pt x="9033" y="15731"/>
                  </a:cubicBezTo>
                  <a:lnTo>
                    <a:pt x="3695" y="15731"/>
                  </a:lnTo>
                  <a:cubicBezTo>
                    <a:pt x="3431" y="15000"/>
                    <a:pt x="2741" y="14472"/>
                    <a:pt x="1909" y="14472"/>
                  </a:cubicBezTo>
                  <a:cubicBezTo>
                    <a:pt x="853" y="14472"/>
                    <a:pt x="1" y="15325"/>
                    <a:pt x="1" y="16360"/>
                  </a:cubicBezTo>
                  <a:cubicBezTo>
                    <a:pt x="1" y="17415"/>
                    <a:pt x="853" y="18268"/>
                    <a:pt x="1909" y="18268"/>
                  </a:cubicBezTo>
                  <a:cubicBezTo>
                    <a:pt x="2741" y="18268"/>
                    <a:pt x="3431" y="17740"/>
                    <a:pt x="3695" y="17010"/>
                  </a:cubicBezTo>
                  <a:lnTo>
                    <a:pt x="9033" y="17010"/>
                  </a:lnTo>
                  <a:cubicBezTo>
                    <a:pt x="9297" y="17740"/>
                    <a:pt x="10007" y="18268"/>
                    <a:pt x="10840" y="18268"/>
                  </a:cubicBezTo>
                  <a:cubicBezTo>
                    <a:pt x="11652" y="18268"/>
                    <a:pt x="12362" y="17740"/>
                    <a:pt x="12626" y="17010"/>
                  </a:cubicBezTo>
                  <a:lnTo>
                    <a:pt x="17964" y="17010"/>
                  </a:lnTo>
                  <a:cubicBezTo>
                    <a:pt x="18228" y="17740"/>
                    <a:pt x="18918" y="18268"/>
                    <a:pt x="19750" y="18268"/>
                  </a:cubicBezTo>
                  <a:cubicBezTo>
                    <a:pt x="20806" y="18268"/>
                    <a:pt x="21658" y="17415"/>
                    <a:pt x="21658" y="16360"/>
                  </a:cubicBezTo>
                  <a:cubicBezTo>
                    <a:pt x="21658" y="15325"/>
                    <a:pt x="20806" y="14472"/>
                    <a:pt x="19750" y="14472"/>
                  </a:cubicBezTo>
                  <a:cubicBezTo>
                    <a:pt x="18918" y="14472"/>
                    <a:pt x="18228" y="15000"/>
                    <a:pt x="17964" y="15731"/>
                  </a:cubicBezTo>
                  <a:lnTo>
                    <a:pt x="12626" y="15731"/>
                  </a:lnTo>
                  <a:cubicBezTo>
                    <a:pt x="12443" y="15203"/>
                    <a:pt x="11997" y="14777"/>
                    <a:pt x="11469" y="14574"/>
                  </a:cubicBezTo>
                  <a:lnTo>
                    <a:pt x="11469" y="12361"/>
                  </a:lnTo>
                  <a:lnTo>
                    <a:pt x="20582" y="12361"/>
                  </a:lnTo>
                  <a:cubicBezTo>
                    <a:pt x="20928" y="12361"/>
                    <a:pt x="21212" y="12077"/>
                    <a:pt x="21212" y="11712"/>
                  </a:cubicBezTo>
                  <a:lnTo>
                    <a:pt x="21212" y="629"/>
                  </a:lnTo>
                  <a:cubicBezTo>
                    <a:pt x="21212" y="284"/>
                    <a:pt x="20928" y="0"/>
                    <a:pt x="205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9" name="Google Shape;729;p41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0" name="Google Shape;730;p41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1" name="Google Shape;731;p41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32" name="Google Shape;732;p41">
            <a:hlinkClick r:id="rId4" action="ppaction://hlinksldjump"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33" name="Google Shape;733;p41">
            <a:hlinkClick r:id="" action="ppaction://noaction"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734" name="Google Shape;734;p41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735" name="Google Shape;735;p41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41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41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41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41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41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41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1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41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4" name="Google Shape;744;p41">
            <a:hlinkClick r:id="rId5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687;p41">
            <a:extLst>
              <a:ext uri="{FF2B5EF4-FFF2-40B4-BE49-F238E27FC236}">
                <a16:creationId xmlns:a16="http://schemas.microsoft.com/office/drawing/2014/main" id="{46C01B16-B83F-3AB1-2990-20AE7B29A926}"/>
              </a:ext>
            </a:extLst>
          </p:cNvPr>
          <p:cNvSpPr txBox="1">
            <a:spLocks/>
          </p:cNvSpPr>
          <p:nvPr/>
        </p:nvSpPr>
        <p:spPr>
          <a:xfrm>
            <a:off x="1701537" y="2883798"/>
            <a:ext cx="2230500" cy="4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27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dirty="0"/>
              <a:t>VISUALIZATION</a:t>
            </a:r>
          </a:p>
        </p:txBody>
      </p:sp>
      <p:sp>
        <p:nvSpPr>
          <p:cNvPr id="4" name="Google Shape;688;p41">
            <a:extLst>
              <a:ext uri="{FF2B5EF4-FFF2-40B4-BE49-F238E27FC236}">
                <a16:creationId xmlns:a16="http://schemas.microsoft.com/office/drawing/2014/main" id="{D60DADE6-65C3-C537-3A8E-A4EC3D47DC15}"/>
              </a:ext>
            </a:extLst>
          </p:cNvPr>
          <p:cNvSpPr txBox="1">
            <a:spLocks/>
          </p:cNvSpPr>
          <p:nvPr/>
        </p:nvSpPr>
        <p:spPr>
          <a:xfrm>
            <a:off x="1701537" y="3530613"/>
            <a:ext cx="2230500" cy="7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marL="0" indent="0">
              <a:buClr>
                <a:schemeClr val="hlink"/>
              </a:buClr>
              <a:buSzPts val="1100"/>
              <a:buFont typeface="Arial"/>
              <a:buNone/>
            </a:pPr>
            <a:r>
              <a:rPr lang="zh-CN" altLang="en-US" dirty="0"/>
              <a:t>绘制折线图展示</a:t>
            </a:r>
          </a:p>
        </p:txBody>
      </p:sp>
      <p:cxnSp>
        <p:nvCxnSpPr>
          <p:cNvPr id="5" name="Google Shape;692;p41">
            <a:extLst>
              <a:ext uri="{FF2B5EF4-FFF2-40B4-BE49-F238E27FC236}">
                <a16:creationId xmlns:a16="http://schemas.microsoft.com/office/drawing/2014/main" id="{084CD1FA-5DC2-DE25-9A1E-7553DCD2F2D4}"/>
              </a:ext>
            </a:extLst>
          </p:cNvPr>
          <p:cNvCxnSpPr/>
          <p:nvPr/>
        </p:nvCxnSpPr>
        <p:spPr>
          <a:xfrm>
            <a:off x="1762333" y="3511223"/>
            <a:ext cx="2051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Google Shape;693;p41">
            <a:extLst>
              <a:ext uri="{FF2B5EF4-FFF2-40B4-BE49-F238E27FC236}">
                <a16:creationId xmlns:a16="http://schemas.microsoft.com/office/drawing/2014/main" id="{489AB38C-AD34-664C-41C7-11D3D3080A4F}"/>
              </a:ext>
            </a:extLst>
          </p:cNvPr>
          <p:cNvSpPr/>
          <p:nvPr/>
        </p:nvSpPr>
        <p:spPr>
          <a:xfrm>
            <a:off x="641795" y="3234143"/>
            <a:ext cx="876544" cy="876452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723;p41"/>
          <p:cNvGrpSpPr/>
          <p:nvPr/>
        </p:nvGrpSpPr>
        <p:grpSpPr>
          <a:xfrm>
            <a:off x="873406" y="3530613"/>
            <a:ext cx="438779" cy="344395"/>
            <a:chOff x="4946475" y="3016009"/>
            <a:chExt cx="437728" cy="343570"/>
          </a:xfrm>
        </p:grpSpPr>
        <p:sp>
          <p:nvSpPr>
            <p:cNvPr id="12" name="Google Shape;724;p41"/>
            <p:cNvSpPr/>
            <p:nvPr/>
          </p:nvSpPr>
          <p:spPr>
            <a:xfrm>
              <a:off x="4946475" y="3274798"/>
              <a:ext cx="221946" cy="84781"/>
            </a:xfrm>
            <a:custGeom>
              <a:avLst/>
              <a:gdLst/>
              <a:ahLst/>
              <a:cxnLst/>
              <a:rect l="l" t="t" r="r" b="b"/>
              <a:pathLst>
                <a:path w="10982" h="4195" extrusionOk="0">
                  <a:moveTo>
                    <a:pt x="1" y="1"/>
                  </a:moveTo>
                  <a:lnTo>
                    <a:pt x="1" y="2031"/>
                  </a:lnTo>
                  <a:cubicBezTo>
                    <a:pt x="1" y="2538"/>
                    <a:pt x="326" y="3228"/>
                    <a:pt x="1868" y="3715"/>
                  </a:cubicBezTo>
                  <a:cubicBezTo>
                    <a:pt x="2871" y="4033"/>
                    <a:pt x="4183" y="4195"/>
                    <a:pt x="5500" y="4195"/>
                  </a:cubicBezTo>
                  <a:cubicBezTo>
                    <a:pt x="6796" y="4195"/>
                    <a:pt x="8098" y="4038"/>
                    <a:pt x="9115" y="3715"/>
                  </a:cubicBezTo>
                  <a:cubicBezTo>
                    <a:pt x="10657" y="3228"/>
                    <a:pt x="10982" y="2538"/>
                    <a:pt x="10982" y="2031"/>
                  </a:cubicBezTo>
                  <a:lnTo>
                    <a:pt x="10982" y="1"/>
                  </a:lnTo>
                  <a:cubicBezTo>
                    <a:pt x="10576" y="285"/>
                    <a:pt x="10089" y="508"/>
                    <a:pt x="9500" y="691"/>
                  </a:cubicBezTo>
                  <a:cubicBezTo>
                    <a:pt x="8364" y="1046"/>
                    <a:pt x="6927" y="1224"/>
                    <a:pt x="5491" y="1224"/>
                  </a:cubicBezTo>
                  <a:cubicBezTo>
                    <a:pt x="4055" y="1224"/>
                    <a:pt x="2619" y="1046"/>
                    <a:pt x="1483" y="691"/>
                  </a:cubicBezTo>
                  <a:cubicBezTo>
                    <a:pt x="894" y="508"/>
                    <a:pt x="407" y="285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725;p41"/>
            <p:cNvSpPr/>
            <p:nvPr/>
          </p:nvSpPr>
          <p:spPr>
            <a:xfrm>
              <a:off x="4946475" y="3189492"/>
              <a:ext cx="221946" cy="84458"/>
            </a:xfrm>
            <a:custGeom>
              <a:avLst/>
              <a:gdLst/>
              <a:ahLst/>
              <a:cxnLst/>
              <a:rect l="l" t="t" r="r" b="b"/>
              <a:pathLst>
                <a:path w="10982" h="4179" extrusionOk="0">
                  <a:moveTo>
                    <a:pt x="1" y="0"/>
                  </a:moveTo>
                  <a:lnTo>
                    <a:pt x="1" y="2030"/>
                  </a:lnTo>
                  <a:cubicBezTo>
                    <a:pt x="1" y="2537"/>
                    <a:pt x="326" y="3227"/>
                    <a:pt x="1868" y="3715"/>
                  </a:cubicBezTo>
                  <a:cubicBezTo>
                    <a:pt x="2871" y="4021"/>
                    <a:pt x="4183" y="4179"/>
                    <a:pt x="5501" y="4179"/>
                  </a:cubicBezTo>
                  <a:cubicBezTo>
                    <a:pt x="6797" y="4179"/>
                    <a:pt x="8098" y="4027"/>
                    <a:pt x="9115" y="3715"/>
                  </a:cubicBezTo>
                  <a:cubicBezTo>
                    <a:pt x="10657" y="3227"/>
                    <a:pt x="10982" y="2537"/>
                    <a:pt x="10982" y="2030"/>
                  </a:cubicBezTo>
                  <a:lnTo>
                    <a:pt x="10982" y="0"/>
                  </a:lnTo>
                  <a:cubicBezTo>
                    <a:pt x="10576" y="284"/>
                    <a:pt x="10089" y="508"/>
                    <a:pt x="9500" y="690"/>
                  </a:cubicBezTo>
                  <a:cubicBezTo>
                    <a:pt x="8364" y="1045"/>
                    <a:pt x="6927" y="1223"/>
                    <a:pt x="5491" y="1223"/>
                  </a:cubicBezTo>
                  <a:cubicBezTo>
                    <a:pt x="4055" y="1223"/>
                    <a:pt x="2619" y="1045"/>
                    <a:pt x="1483" y="690"/>
                  </a:cubicBezTo>
                  <a:cubicBezTo>
                    <a:pt x="894" y="508"/>
                    <a:pt x="407" y="284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" name="Google Shape;726;p41"/>
            <p:cNvSpPr/>
            <p:nvPr/>
          </p:nvSpPr>
          <p:spPr>
            <a:xfrm>
              <a:off x="4946475" y="3104165"/>
              <a:ext cx="221946" cy="84357"/>
            </a:xfrm>
            <a:custGeom>
              <a:avLst/>
              <a:gdLst/>
              <a:ahLst/>
              <a:cxnLst/>
              <a:rect l="l" t="t" r="r" b="b"/>
              <a:pathLst>
                <a:path w="10982" h="4174" extrusionOk="0">
                  <a:moveTo>
                    <a:pt x="1" y="0"/>
                  </a:moveTo>
                  <a:lnTo>
                    <a:pt x="1" y="2030"/>
                  </a:lnTo>
                  <a:cubicBezTo>
                    <a:pt x="1" y="2517"/>
                    <a:pt x="326" y="3227"/>
                    <a:pt x="1868" y="3694"/>
                  </a:cubicBezTo>
                  <a:cubicBezTo>
                    <a:pt x="2871" y="4011"/>
                    <a:pt x="4183" y="4174"/>
                    <a:pt x="5500" y="4174"/>
                  </a:cubicBezTo>
                  <a:cubicBezTo>
                    <a:pt x="6796" y="4174"/>
                    <a:pt x="8098" y="4017"/>
                    <a:pt x="9115" y="3694"/>
                  </a:cubicBezTo>
                  <a:cubicBezTo>
                    <a:pt x="10657" y="3227"/>
                    <a:pt x="10982" y="2517"/>
                    <a:pt x="10982" y="2030"/>
                  </a:cubicBezTo>
                  <a:lnTo>
                    <a:pt x="10982" y="0"/>
                  </a:lnTo>
                  <a:cubicBezTo>
                    <a:pt x="10576" y="264"/>
                    <a:pt x="10089" y="487"/>
                    <a:pt x="9500" y="690"/>
                  </a:cubicBezTo>
                  <a:cubicBezTo>
                    <a:pt x="8364" y="1045"/>
                    <a:pt x="6927" y="1223"/>
                    <a:pt x="5491" y="1223"/>
                  </a:cubicBezTo>
                  <a:cubicBezTo>
                    <a:pt x="4055" y="1223"/>
                    <a:pt x="2619" y="1045"/>
                    <a:pt x="1483" y="690"/>
                  </a:cubicBezTo>
                  <a:cubicBezTo>
                    <a:pt x="894" y="487"/>
                    <a:pt x="407" y="264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727;p41"/>
            <p:cNvSpPr/>
            <p:nvPr/>
          </p:nvSpPr>
          <p:spPr>
            <a:xfrm>
              <a:off x="4946475" y="3016009"/>
              <a:ext cx="221946" cy="87186"/>
            </a:xfrm>
            <a:custGeom>
              <a:avLst/>
              <a:gdLst/>
              <a:ahLst/>
              <a:cxnLst/>
              <a:rect l="l" t="t" r="r" b="b"/>
              <a:pathLst>
                <a:path w="10982" h="4314" extrusionOk="0">
                  <a:moveTo>
                    <a:pt x="5482" y="1"/>
                  </a:moveTo>
                  <a:cubicBezTo>
                    <a:pt x="4186" y="1"/>
                    <a:pt x="2885" y="153"/>
                    <a:pt x="1868" y="465"/>
                  </a:cubicBezTo>
                  <a:cubicBezTo>
                    <a:pt x="326" y="952"/>
                    <a:pt x="1" y="1663"/>
                    <a:pt x="1" y="2150"/>
                  </a:cubicBezTo>
                  <a:cubicBezTo>
                    <a:pt x="1" y="2657"/>
                    <a:pt x="326" y="3347"/>
                    <a:pt x="1868" y="3834"/>
                  </a:cubicBezTo>
                  <a:cubicBezTo>
                    <a:pt x="2871" y="4152"/>
                    <a:pt x="4183" y="4314"/>
                    <a:pt x="5500" y="4314"/>
                  </a:cubicBezTo>
                  <a:cubicBezTo>
                    <a:pt x="6796" y="4314"/>
                    <a:pt x="8098" y="4157"/>
                    <a:pt x="9115" y="3834"/>
                  </a:cubicBezTo>
                  <a:cubicBezTo>
                    <a:pt x="10657" y="3347"/>
                    <a:pt x="10982" y="2657"/>
                    <a:pt x="10982" y="2150"/>
                  </a:cubicBezTo>
                  <a:cubicBezTo>
                    <a:pt x="10982" y="1663"/>
                    <a:pt x="10657" y="952"/>
                    <a:pt x="9115" y="465"/>
                  </a:cubicBezTo>
                  <a:cubicBezTo>
                    <a:pt x="8112" y="158"/>
                    <a:pt x="6800" y="1"/>
                    <a:pt x="54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728;p41"/>
            <p:cNvSpPr/>
            <p:nvPr/>
          </p:nvSpPr>
          <p:spPr>
            <a:xfrm>
              <a:off x="5193846" y="3045496"/>
              <a:ext cx="190358" cy="258870"/>
            </a:xfrm>
            <a:custGeom>
              <a:avLst/>
              <a:gdLst/>
              <a:ahLst/>
              <a:cxnLst/>
              <a:rect l="l" t="t" r="r" b="b"/>
              <a:pathLst>
                <a:path w="9419" h="12809" extrusionOk="0">
                  <a:moveTo>
                    <a:pt x="4709" y="1279"/>
                  </a:moveTo>
                  <a:cubicBezTo>
                    <a:pt x="6049" y="1279"/>
                    <a:pt x="7145" y="2375"/>
                    <a:pt x="7145" y="3715"/>
                  </a:cubicBezTo>
                  <a:lnTo>
                    <a:pt x="7145" y="5400"/>
                  </a:lnTo>
                  <a:lnTo>
                    <a:pt x="2274" y="5400"/>
                  </a:lnTo>
                  <a:lnTo>
                    <a:pt x="2274" y="3715"/>
                  </a:lnTo>
                  <a:cubicBezTo>
                    <a:pt x="2274" y="2375"/>
                    <a:pt x="3370" y="1279"/>
                    <a:pt x="4709" y="1279"/>
                  </a:cubicBezTo>
                  <a:close/>
                  <a:moveTo>
                    <a:pt x="3410" y="8566"/>
                  </a:moveTo>
                  <a:cubicBezTo>
                    <a:pt x="3715" y="8566"/>
                    <a:pt x="3958" y="8810"/>
                    <a:pt x="3958" y="9094"/>
                  </a:cubicBezTo>
                  <a:cubicBezTo>
                    <a:pt x="3958" y="9398"/>
                    <a:pt x="3715" y="9642"/>
                    <a:pt x="3410" y="9642"/>
                  </a:cubicBezTo>
                  <a:cubicBezTo>
                    <a:pt x="3126" y="9642"/>
                    <a:pt x="2883" y="9398"/>
                    <a:pt x="2883" y="9094"/>
                  </a:cubicBezTo>
                  <a:cubicBezTo>
                    <a:pt x="2883" y="8810"/>
                    <a:pt x="3126" y="8566"/>
                    <a:pt x="3410" y="8566"/>
                  </a:cubicBezTo>
                  <a:close/>
                  <a:moveTo>
                    <a:pt x="6009" y="8566"/>
                  </a:moveTo>
                  <a:cubicBezTo>
                    <a:pt x="6293" y="8566"/>
                    <a:pt x="6536" y="8810"/>
                    <a:pt x="6536" y="9094"/>
                  </a:cubicBezTo>
                  <a:cubicBezTo>
                    <a:pt x="6536" y="9398"/>
                    <a:pt x="6293" y="9642"/>
                    <a:pt x="6009" y="9642"/>
                  </a:cubicBezTo>
                  <a:cubicBezTo>
                    <a:pt x="5704" y="9642"/>
                    <a:pt x="5460" y="9398"/>
                    <a:pt x="5460" y="9094"/>
                  </a:cubicBezTo>
                  <a:cubicBezTo>
                    <a:pt x="5460" y="8810"/>
                    <a:pt x="5704" y="8566"/>
                    <a:pt x="6009" y="8566"/>
                  </a:cubicBezTo>
                  <a:close/>
                  <a:moveTo>
                    <a:pt x="4709" y="1"/>
                  </a:moveTo>
                  <a:cubicBezTo>
                    <a:pt x="2659" y="1"/>
                    <a:pt x="995" y="1665"/>
                    <a:pt x="995" y="3715"/>
                  </a:cubicBezTo>
                  <a:lnTo>
                    <a:pt x="995" y="5400"/>
                  </a:lnTo>
                  <a:lnTo>
                    <a:pt x="650" y="5400"/>
                  </a:lnTo>
                  <a:cubicBezTo>
                    <a:pt x="285" y="5400"/>
                    <a:pt x="0" y="5684"/>
                    <a:pt x="0" y="6029"/>
                  </a:cubicBezTo>
                  <a:lnTo>
                    <a:pt x="0" y="12179"/>
                  </a:lnTo>
                  <a:cubicBezTo>
                    <a:pt x="0" y="12524"/>
                    <a:pt x="285" y="12808"/>
                    <a:pt x="650" y="12808"/>
                  </a:cubicBezTo>
                  <a:lnTo>
                    <a:pt x="8769" y="12808"/>
                  </a:lnTo>
                  <a:cubicBezTo>
                    <a:pt x="9134" y="12808"/>
                    <a:pt x="9419" y="12524"/>
                    <a:pt x="9419" y="12179"/>
                  </a:cubicBezTo>
                  <a:lnTo>
                    <a:pt x="9419" y="6029"/>
                  </a:lnTo>
                  <a:cubicBezTo>
                    <a:pt x="9419" y="5684"/>
                    <a:pt x="9134" y="5400"/>
                    <a:pt x="8769" y="5400"/>
                  </a:cubicBezTo>
                  <a:lnTo>
                    <a:pt x="8424" y="5400"/>
                  </a:lnTo>
                  <a:lnTo>
                    <a:pt x="8424" y="3715"/>
                  </a:lnTo>
                  <a:cubicBezTo>
                    <a:pt x="8424" y="1665"/>
                    <a:pt x="6760" y="1"/>
                    <a:pt x="47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3" name="图片 22">
            <a:extLst>
              <a:ext uri="{FF2B5EF4-FFF2-40B4-BE49-F238E27FC236}">
                <a16:creationId xmlns:a16="http://schemas.microsoft.com/office/drawing/2014/main" id="{34312DF1-1D2F-0965-FAB9-F44F317311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79996" y="1288644"/>
            <a:ext cx="6021955" cy="301097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 decel="100000"/>
                                        <p:tgtEl>
                                          <p:spTgt spid="6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decel="100000" fill="hold"/>
                                        <p:tgtEl>
                                          <p:spTgt spid="6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decel="100000" fill="hold"/>
                                        <p:tgtEl>
                                          <p:spTgt spid="6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00" decel="100000" fill="hold"/>
                                        <p:tgtEl>
                                          <p:spTgt spid="6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800" decel="100000"/>
                                        <p:tgtEl>
                                          <p:spTgt spid="7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800" decel="100000"/>
                                        <p:tgtEl>
                                          <p:spTgt spid="6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800" decel="100000" fill="hold"/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800" decel="100000" fill="hold"/>
                                        <p:tgtEl>
                                          <p:spTgt spid="6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800" decel="100000" fill="hold"/>
                                        <p:tgtEl>
                                          <p:spTgt spid="6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0" presetClass="entr" presetSubtype="0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400" decel="100000"/>
                                        <p:tgtEl>
                                          <p:spTgt spid="6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400" decel="100000" fill="hold"/>
                                        <p:tgtEl>
                                          <p:spTgt spid="6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400" decel="100000" fill="hold"/>
                                        <p:tgtEl>
                                          <p:spTgt spid="6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400" decel="100000" fill="hold"/>
                                        <p:tgtEl>
                                          <p:spTgt spid="6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0" presetClass="entr" presetSubtype="0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400" decel="100000"/>
                                        <p:tgtEl>
                                          <p:spTgt spid="6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400" decel="100000" fill="hold"/>
                                        <p:tgtEl>
                                          <p:spTgt spid="6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400" decel="100000" fill="hold"/>
                                        <p:tgtEl>
                                          <p:spTgt spid="6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400" decel="100000" fill="hold"/>
                                        <p:tgtEl>
                                          <p:spTgt spid="6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3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800" decel="100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8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8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8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800" decel="100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8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8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8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30" presetClass="entr" presetSubtype="0" fill="hold" grpId="0" nodeType="withEffect">
                                  <p:stCondLst>
                                    <p:cond delay="1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400" decel="100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4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4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4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30" presetClass="entr" presetSubtype="0" fill="hold" grpId="0" nodeType="withEffect">
                                  <p:stCondLst>
                                    <p:cond delay="17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400" decel="100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4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4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4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800" decel="100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800" decel="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800" decel="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800" decel="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7" grpId="0"/>
      <p:bldP spid="688" grpId="0" build="p"/>
      <p:bldP spid="691" grpId="0"/>
      <p:bldP spid="693" grpId="0" animBg="1"/>
      <p:bldP spid="3" grpId="0"/>
      <p:bldP spid="4" grpId="0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39"/>
          <p:cNvSpPr txBox="1">
            <a:spLocks noGrp="1"/>
          </p:cNvSpPr>
          <p:nvPr>
            <p:ph type="title"/>
          </p:nvPr>
        </p:nvSpPr>
        <p:spPr>
          <a:xfrm>
            <a:off x="4384500" y="1404538"/>
            <a:ext cx="4045200" cy="7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MODEL</a:t>
            </a:r>
            <a:endParaRPr dirty="0"/>
          </a:p>
        </p:txBody>
      </p:sp>
      <p:sp>
        <p:nvSpPr>
          <p:cNvPr id="556" name="Google Shape;556;p39"/>
          <p:cNvSpPr txBox="1">
            <a:spLocks noGrp="1"/>
          </p:cNvSpPr>
          <p:nvPr>
            <p:ph type="subTitle" idx="1"/>
          </p:nvPr>
        </p:nvSpPr>
        <p:spPr>
          <a:xfrm>
            <a:off x="4384500" y="2314563"/>
            <a:ext cx="4045200" cy="14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</a:t>
            </a:r>
            <a:r>
              <a:rPr lang="en-US" altLang="zh-CN" dirty="0"/>
              <a:t>eature Selection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PCA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</a:t>
            </a:r>
            <a:r>
              <a:rPr lang="en-US" altLang="zh-CN" dirty="0"/>
              <a:t>inear Regression</a:t>
            </a:r>
            <a:endParaRPr dirty="0"/>
          </a:p>
        </p:txBody>
      </p:sp>
      <p:sp>
        <p:nvSpPr>
          <p:cNvPr id="557" name="Google Shape;557;p39"/>
          <p:cNvSpPr/>
          <p:nvPr/>
        </p:nvSpPr>
        <p:spPr>
          <a:xfrm>
            <a:off x="4651513" y="1645880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39"/>
          <p:cNvSpPr/>
          <p:nvPr/>
        </p:nvSpPr>
        <p:spPr>
          <a:xfrm>
            <a:off x="5694800" y="4148331"/>
            <a:ext cx="107827" cy="107819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39"/>
          <p:cNvSpPr/>
          <p:nvPr/>
        </p:nvSpPr>
        <p:spPr>
          <a:xfrm rot="-1685758">
            <a:off x="4258316" y="967447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0" name="Google Shape;560;p39"/>
          <p:cNvGrpSpPr/>
          <p:nvPr/>
        </p:nvGrpSpPr>
        <p:grpSpPr>
          <a:xfrm>
            <a:off x="706057" y="956975"/>
            <a:ext cx="3107245" cy="3299166"/>
            <a:chOff x="299357" y="956975"/>
            <a:chExt cx="3107245" cy="3299166"/>
          </a:xfrm>
        </p:grpSpPr>
        <p:grpSp>
          <p:nvGrpSpPr>
            <p:cNvPr id="561" name="Google Shape;561;p39"/>
            <p:cNvGrpSpPr/>
            <p:nvPr/>
          </p:nvGrpSpPr>
          <p:grpSpPr>
            <a:xfrm>
              <a:off x="2494950" y="1297100"/>
              <a:ext cx="65475" cy="397950"/>
              <a:chOff x="2551425" y="1409425"/>
              <a:chExt cx="65475" cy="397950"/>
            </a:xfrm>
          </p:grpSpPr>
          <p:sp>
            <p:nvSpPr>
              <p:cNvPr id="562" name="Google Shape;562;p39"/>
              <p:cNvSpPr/>
              <p:nvPr/>
            </p:nvSpPr>
            <p:spPr>
              <a:xfrm>
                <a:off x="2568775" y="1499550"/>
                <a:ext cx="36100" cy="30850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1234" extrusionOk="0">
                    <a:moveTo>
                      <a:pt x="621" y="0"/>
                    </a:moveTo>
                    <a:cubicBezTo>
                      <a:pt x="304" y="0"/>
                      <a:pt x="1" y="248"/>
                      <a:pt x="1" y="610"/>
                    </a:cubicBezTo>
                    <a:cubicBezTo>
                      <a:pt x="1" y="949"/>
                      <a:pt x="268" y="1234"/>
                      <a:pt x="607" y="1234"/>
                    </a:cubicBezTo>
                    <a:cubicBezTo>
                      <a:pt x="1159" y="1234"/>
                      <a:pt x="1444" y="575"/>
                      <a:pt x="1052" y="183"/>
                    </a:cubicBezTo>
                    <a:cubicBezTo>
                      <a:pt x="926" y="56"/>
                      <a:pt x="772" y="0"/>
                      <a:pt x="62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39"/>
              <p:cNvSpPr/>
              <p:nvPr/>
            </p:nvSpPr>
            <p:spPr>
              <a:xfrm>
                <a:off x="2559875" y="1490575"/>
                <a:ext cx="57025" cy="48750"/>
              </a:xfrm>
              <a:custGeom>
                <a:avLst/>
                <a:gdLst/>
                <a:ahLst/>
                <a:cxnLst/>
                <a:rect l="l" t="t" r="r" b="b"/>
                <a:pathLst>
                  <a:path w="2281" h="1950" extrusionOk="0">
                    <a:moveTo>
                      <a:pt x="984" y="96"/>
                    </a:moveTo>
                    <a:cubicBezTo>
                      <a:pt x="1772" y="96"/>
                      <a:pt x="2169" y="1046"/>
                      <a:pt x="1622" y="1611"/>
                    </a:cubicBezTo>
                    <a:cubicBezTo>
                      <a:pt x="1435" y="1797"/>
                      <a:pt x="1207" y="1880"/>
                      <a:pt x="984" y="1880"/>
                    </a:cubicBezTo>
                    <a:cubicBezTo>
                      <a:pt x="525" y="1880"/>
                      <a:pt x="90" y="1527"/>
                      <a:pt x="90" y="987"/>
                    </a:cubicBezTo>
                    <a:cubicBezTo>
                      <a:pt x="90" y="488"/>
                      <a:pt x="482" y="96"/>
                      <a:pt x="963" y="96"/>
                    </a:cubicBezTo>
                    <a:cubicBezTo>
                      <a:pt x="970" y="96"/>
                      <a:pt x="977" y="96"/>
                      <a:pt x="984" y="96"/>
                    </a:cubicBezTo>
                    <a:close/>
                    <a:moveTo>
                      <a:pt x="979" y="0"/>
                    </a:moveTo>
                    <a:cubicBezTo>
                      <a:pt x="481" y="0"/>
                      <a:pt x="1" y="391"/>
                      <a:pt x="1" y="969"/>
                    </a:cubicBezTo>
                    <a:cubicBezTo>
                      <a:pt x="1" y="1504"/>
                      <a:pt x="428" y="1949"/>
                      <a:pt x="963" y="1949"/>
                    </a:cubicBezTo>
                    <a:cubicBezTo>
                      <a:pt x="1835" y="1949"/>
                      <a:pt x="2281" y="898"/>
                      <a:pt x="1657" y="292"/>
                    </a:cubicBezTo>
                    <a:cubicBezTo>
                      <a:pt x="1461" y="90"/>
                      <a:pt x="1218" y="0"/>
                      <a:pt x="9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39"/>
              <p:cNvSpPr/>
              <p:nvPr/>
            </p:nvSpPr>
            <p:spPr>
              <a:xfrm>
                <a:off x="2568775" y="1418400"/>
                <a:ext cx="36100" cy="30950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1238" extrusionOk="0">
                    <a:moveTo>
                      <a:pt x="613" y="0"/>
                    </a:moveTo>
                    <a:cubicBezTo>
                      <a:pt x="299" y="0"/>
                      <a:pt x="1" y="243"/>
                      <a:pt x="1" y="614"/>
                    </a:cubicBezTo>
                    <a:cubicBezTo>
                      <a:pt x="1" y="952"/>
                      <a:pt x="268" y="1220"/>
                      <a:pt x="607" y="1238"/>
                    </a:cubicBezTo>
                    <a:cubicBezTo>
                      <a:pt x="1159" y="1238"/>
                      <a:pt x="1444" y="578"/>
                      <a:pt x="1052" y="186"/>
                    </a:cubicBezTo>
                    <a:cubicBezTo>
                      <a:pt x="923" y="58"/>
                      <a:pt x="766" y="0"/>
                      <a:pt x="61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39"/>
              <p:cNvSpPr/>
              <p:nvPr/>
            </p:nvSpPr>
            <p:spPr>
              <a:xfrm>
                <a:off x="2559875" y="1409425"/>
                <a:ext cx="56900" cy="48400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1936" extrusionOk="0">
                    <a:moveTo>
                      <a:pt x="984" y="100"/>
                    </a:moveTo>
                    <a:cubicBezTo>
                      <a:pt x="1772" y="100"/>
                      <a:pt x="2169" y="1049"/>
                      <a:pt x="1604" y="1614"/>
                    </a:cubicBezTo>
                    <a:cubicBezTo>
                      <a:pt x="1426" y="1798"/>
                      <a:pt x="1204" y="1880"/>
                      <a:pt x="985" y="1880"/>
                    </a:cubicBezTo>
                    <a:cubicBezTo>
                      <a:pt x="524" y="1880"/>
                      <a:pt x="78" y="1517"/>
                      <a:pt x="90" y="973"/>
                    </a:cubicBezTo>
                    <a:cubicBezTo>
                      <a:pt x="90" y="492"/>
                      <a:pt x="482" y="100"/>
                      <a:pt x="963" y="100"/>
                    </a:cubicBezTo>
                    <a:cubicBezTo>
                      <a:pt x="970" y="100"/>
                      <a:pt x="977" y="100"/>
                      <a:pt x="984" y="100"/>
                    </a:cubicBezTo>
                    <a:close/>
                    <a:moveTo>
                      <a:pt x="971" y="0"/>
                    </a:moveTo>
                    <a:cubicBezTo>
                      <a:pt x="476" y="0"/>
                      <a:pt x="1" y="386"/>
                      <a:pt x="1" y="973"/>
                    </a:cubicBezTo>
                    <a:cubicBezTo>
                      <a:pt x="1" y="1507"/>
                      <a:pt x="428" y="1935"/>
                      <a:pt x="963" y="1935"/>
                    </a:cubicBezTo>
                    <a:cubicBezTo>
                      <a:pt x="970" y="1935"/>
                      <a:pt x="977" y="1935"/>
                      <a:pt x="984" y="1935"/>
                    </a:cubicBezTo>
                    <a:cubicBezTo>
                      <a:pt x="1843" y="1935"/>
                      <a:pt x="2276" y="897"/>
                      <a:pt x="1657" y="296"/>
                    </a:cubicBezTo>
                    <a:cubicBezTo>
                      <a:pt x="1459" y="92"/>
                      <a:pt x="1213" y="0"/>
                      <a:pt x="97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39"/>
              <p:cNvSpPr/>
              <p:nvPr/>
            </p:nvSpPr>
            <p:spPr>
              <a:xfrm>
                <a:off x="2568775" y="1588075"/>
                <a:ext cx="36100" cy="30950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1238" extrusionOk="0">
                    <a:moveTo>
                      <a:pt x="613" y="1"/>
                    </a:moveTo>
                    <a:cubicBezTo>
                      <a:pt x="299" y="1"/>
                      <a:pt x="1" y="243"/>
                      <a:pt x="1" y="614"/>
                    </a:cubicBezTo>
                    <a:cubicBezTo>
                      <a:pt x="1" y="953"/>
                      <a:pt x="268" y="1220"/>
                      <a:pt x="607" y="1238"/>
                    </a:cubicBezTo>
                    <a:cubicBezTo>
                      <a:pt x="1159" y="1238"/>
                      <a:pt x="1444" y="579"/>
                      <a:pt x="1052" y="187"/>
                    </a:cubicBezTo>
                    <a:cubicBezTo>
                      <a:pt x="923" y="58"/>
                      <a:pt x="766" y="1"/>
                      <a:pt x="61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39"/>
              <p:cNvSpPr/>
              <p:nvPr/>
            </p:nvSpPr>
            <p:spPr>
              <a:xfrm>
                <a:off x="2559875" y="1579100"/>
                <a:ext cx="57025" cy="48850"/>
              </a:xfrm>
              <a:custGeom>
                <a:avLst/>
                <a:gdLst/>
                <a:ahLst/>
                <a:cxnLst/>
                <a:rect l="l" t="t" r="r" b="b"/>
                <a:pathLst>
                  <a:path w="2281" h="1954" extrusionOk="0">
                    <a:moveTo>
                      <a:pt x="984" y="100"/>
                    </a:moveTo>
                    <a:cubicBezTo>
                      <a:pt x="1772" y="100"/>
                      <a:pt x="2169" y="1050"/>
                      <a:pt x="1622" y="1615"/>
                    </a:cubicBezTo>
                    <a:cubicBezTo>
                      <a:pt x="1438" y="1793"/>
                      <a:pt x="1213" y="1873"/>
                      <a:pt x="992" y="1873"/>
                    </a:cubicBezTo>
                    <a:cubicBezTo>
                      <a:pt x="531" y="1873"/>
                      <a:pt x="90" y="1522"/>
                      <a:pt x="90" y="991"/>
                    </a:cubicBezTo>
                    <a:cubicBezTo>
                      <a:pt x="90" y="492"/>
                      <a:pt x="482" y="100"/>
                      <a:pt x="963" y="100"/>
                    </a:cubicBezTo>
                    <a:cubicBezTo>
                      <a:pt x="970" y="100"/>
                      <a:pt x="977" y="100"/>
                      <a:pt x="984" y="100"/>
                    </a:cubicBezTo>
                    <a:close/>
                    <a:moveTo>
                      <a:pt x="971" y="1"/>
                    </a:moveTo>
                    <a:cubicBezTo>
                      <a:pt x="476" y="1"/>
                      <a:pt x="1" y="386"/>
                      <a:pt x="1" y="973"/>
                    </a:cubicBezTo>
                    <a:cubicBezTo>
                      <a:pt x="1" y="1508"/>
                      <a:pt x="428" y="1935"/>
                      <a:pt x="963" y="1953"/>
                    </a:cubicBezTo>
                    <a:cubicBezTo>
                      <a:pt x="1835" y="1953"/>
                      <a:pt x="2281" y="902"/>
                      <a:pt x="1657" y="296"/>
                    </a:cubicBezTo>
                    <a:cubicBezTo>
                      <a:pt x="1459" y="92"/>
                      <a:pt x="1213" y="1"/>
                      <a:pt x="97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39"/>
              <p:cNvSpPr/>
              <p:nvPr/>
            </p:nvSpPr>
            <p:spPr>
              <a:xfrm>
                <a:off x="2563450" y="1679125"/>
                <a:ext cx="35650" cy="30950"/>
              </a:xfrm>
              <a:custGeom>
                <a:avLst/>
                <a:gdLst/>
                <a:ahLst/>
                <a:cxnLst/>
                <a:rect l="l" t="t" r="r" b="b"/>
                <a:pathLst>
                  <a:path w="1426" h="1238" extrusionOk="0">
                    <a:moveTo>
                      <a:pt x="820" y="1"/>
                    </a:moveTo>
                    <a:cubicBezTo>
                      <a:pt x="267" y="1"/>
                      <a:pt x="0" y="660"/>
                      <a:pt x="374" y="1052"/>
                    </a:cubicBezTo>
                    <a:cubicBezTo>
                      <a:pt x="503" y="1180"/>
                      <a:pt x="660" y="1238"/>
                      <a:pt x="813" y="1238"/>
                    </a:cubicBezTo>
                    <a:cubicBezTo>
                      <a:pt x="1127" y="1238"/>
                      <a:pt x="1425" y="995"/>
                      <a:pt x="1425" y="624"/>
                    </a:cubicBezTo>
                    <a:cubicBezTo>
                      <a:pt x="1425" y="286"/>
                      <a:pt x="1158" y="1"/>
                      <a:pt x="82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39"/>
              <p:cNvSpPr/>
              <p:nvPr/>
            </p:nvSpPr>
            <p:spPr>
              <a:xfrm>
                <a:off x="2551425" y="1670225"/>
                <a:ext cx="56575" cy="48750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1950" extrusionOk="0">
                    <a:moveTo>
                      <a:pt x="1278" y="73"/>
                    </a:moveTo>
                    <a:cubicBezTo>
                      <a:pt x="1739" y="73"/>
                      <a:pt x="2186" y="437"/>
                      <a:pt x="2173" y="980"/>
                    </a:cubicBezTo>
                    <a:cubicBezTo>
                      <a:pt x="2173" y="1461"/>
                      <a:pt x="1782" y="1853"/>
                      <a:pt x="1301" y="1853"/>
                    </a:cubicBezTo>
                    <a:cubicBezTo>
                      <a:pt x="1293" y="1853"/>
                      <a:pt x="1286" y="1853"/>
                      <a:pt x="1279" y="1853"/>
                    </a:cubicBezTo>
                    <a:cubicBezTo>
                      <a:pt x="491" y="1853"/>
                      <a:pt x="94" y="904"/>
                      <a:pt x="659" y="339"/>
                    </a:cubicBezTo>
                    <a:cubicBezTo>
                      <a:pt x="837" y="155"/>
                      <a:pt x="1059" y="73"/>
                      <a:pt x="1278" y="73"/>
                    </a:cubicBezTo>
                    <a:close/>
                    <a:moveTo>
                      <a:pt x="1301" y="0"/>
                    </a:moveTo>
                    <a:cubicBezTo>
                      <a:pt x="428" y="0"/>
                      <a:pt x="0" y="1051"/>
                      <a:pt x="606" y="1657"/>
                    </a:cubicBezTo>
                    <a:cubicBezTo>
                      <a:pt x="802" y="1859"/>
                      <a:pt x="1045" y="1949"/>
                      <a:pt x="1284" y="1949"/>
                    </a:cubicBezTo>
                    <a:cubicBezTo>
                      <a:pt x="1782" y="1949"/>
                      <a:pt x="2263" y="1558"/>
                      <a:pt x="2263" y="980"/>
                    </a:cubicBezTo>
                    <a:cubicBezTo>
                      <a:pt x="2263" y="446"/>
                      <a:pt x="1835" y="0"/>
                      <a:pt x="13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39"/>
              <p:cNvSpPr/>
              <p:nvPr/>
            </p:nvSpPr>
            <p:spPr>
              <a:xfrm>
                <a:off x="2563450" y="1767750"/>
                <a:ext cx="35650" cy="30850"/>
              </a:xfrm>
              <a:custGeom>
                <a:avLst/>
                <a:gdLst/>
                <a:ahLst/>
                <a:cxnLst/>
                <a:rect l="l" t="t" r="r" b="b"/>
                <a:pathLst>
                  <a:path w="1426" h="1234" extrusionOk="0">
                    <a:moveTo>
                      <a:pt x="820" y="1"/>
                    </a:moveTo>
                    <a:cubicBezTo>
                      <a:pt x="267" y="1"/>
                      <a:pt x="0" y="660"/>
                      <a:pt x="374" y="1052"/>
                    </a:cubicBezTo>
                    <a:cubicBezTo>
                      <a:pt x="500" y="1177"/>
                      <a:pt x="653" y="1234"/>
                      <a:pt x="803" y="1234"/>
                    </a:cubicBezTo>
                    <a:cubicBezTo>
                      <a:pt x="1121" y="1234"/>
                      <a:pt x="1425" y="982"/>
                      <a:pt x="1425" y="606"/>
                    </a:cubicBezTo>
                    <a:cubicBezTo>
                      <a:pt x="1425" y="268"/>
                      <a:pt x="1158" y="1"/>
                      <a:pt x="82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39"/>
              <p:cNvSpPr/>
              <p:nvPr/>
            </p:nvSpPr>
            <p:spPr>
              <a:xfrm>
                <a:off x="2551425" y="1758850"/>
                <a:ext cx="56575" cy="48525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1941" extrusionOk="0">
                    <a:moveTo>
                      <a:pt x="1284" y="69"/>
                    </a:moveTo>
                    <a:cubicBezTo>
                      <a:pt x="1738" y="69"/>
                      <a:pt x="2173" y="423"/>
                      <a:pt x="2173" y="962"/>
                    </a:cubicBezTo>
                    <a:cubicBezTo>
                      <a:pt x="2191" y="1461"/>
                      <a:pt x="1799" y="1853"/>
                      <a:pt x="1301" y="1871"/>
                    </a:cubicBezTo>
                    <a:lnTo>
                      <a:pt x="1301" y="1853"/>
                    </a:lnTo>
                    <a:cubicBezTo>
                      <a:pt x="1293" y="1853"/>
                      <a:pt x="1286" y="1853"/>
                      <a:pt x="1279" y="1853"/>
                    </a:cubicBezTo>
                    <a:cubicBezTo>
                      <a:pt x="491" y="1853"/>
                      <a:pt x="94" y="904"/>
                      <a:pt x="659" y="339"/>
                    </a:cubicBezTo>
                    <a:cubicBezTo>
                      <a:pt x="840" y="153"/>
                      <a:pt x="1064" y="69"/>
                      <a:pt x="1284" y="69"/>
                    </a:cubicBezTo>
                    <a:close/>
                    <a:moveTo>
                      <a:pt x="1301" y="0"/>
                    </a:moveTo>
                    <a:cubicBezTo>
                      <a:pt x="428" y="0"/>
                      <a:pt x="0" y="1034"/>
                      <a:pt x="606" y="1657"/>
                    </a:cubicBezTo>
                    <a:cubicBezTo>
                      <a:pt x="801" y="1853"/>
                      <a:pt x="1043" y="1941"/>
                      <a:pt x="1281" y="1941"/>
                    </a:cubicBezTo>
                    <a:cubicBezTo>
                      <a:pt x="1780" y="1941"/>
                      <a:pt x="2263" y="1554"/>
                      <a:pt x="2263" y="962"/>
                    </a:cubicBezTo>
                    <a:cubicBezTo>
                      <a:pt x="2263" y="428"/>
                      <a:pt x="1835" y="0"/>
                      <a:pt x="13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2" name="Google Shape;572;p39"/>
            <p:cNvGrpSpPr/>
            <p:nvPr/>
          </p:nvGrpSpPr>
          <p:grpSpPr>
            <a:xfrm>
              <a:off x="901100" y="956975"/>
              <a:ext cx="472550" cy="202200"/>
              <a:chOff x="1441900" y="2926313"/>
              <a:chExt cx="472550" cy="202200"/>
            </a:xfrm>
          </p:grpSpPr>
          <p:sp>
            <p:nvSpPr>
              <p:cNvPr id="573" name="Google Shape;573;p39"/>
              <p:cNvSpPr/>
              <p:nvPr/>
            </p:nvSpPr>
            <p:spPr>
              <a:xfrm>
                <a:off x="1441900" y="2926313"/>
                <a:ext cx="285500" cy="202200"/>
              </a:xfrm>
              <a:custGeom>
                <a:avLst/>
                <a:gdLst/>
                <a:ahLst/>
                <a:cxnLst/>
                <a:rect l="l" t="t" r="r" b="b"/>
                <a:pathLst>
                  <a:path w="11420" h="8088" fill="none" extrusionOk="0">
                    <a:moveTo>
                      <a:pt x="11420" y="0"/>
                    </a:moveTo>
                    <a:cubicBezTo>
                      <a:pt x="9140" y="0"/>
                      <a:pt x="7180" y="1639"/>
                      <a:pt x="6753" y="3884"/>
                    </a:cubicBezTo>
                    <a:cubicBezTo>
                      <a:pt x="5025" y="3403"/>
                      <a:pt x="3243" y="4436"/>
                      <a:pt x="2780" y="6164"/>
                    </a:cubicBezTo>
                    <a:cubicBezTo>
                      <a:pt x="1462" y="5594"/>
                      <a:pt x="1" y="6645"/>
                      <a:pt x="126" y="8088"/>
                    </a:cubicBezTo>
                    <a:lnTo>
                      <a:pt x="2994" y="8088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9"/>
              <p:cNvSpPr/>
              <p:nvPr/>
            </p:nvSpPr>
            <p:spPr>
              <a:xfrm>
                <a:off x="1752325" y="2926313"/>
                <a:ext cx="35650" cy="13375"/>
              </a:xfrm>
              <a:custGeom>
                <a:avLst/>
                <a:gdLst/>
                <a:ahLst/>
                <a:cxnLst/>
                <a:rect l="l" t="t" r="r" b="b"/>
                <a:pathLst>
                  <a:path w="1426" h="535" fill="none" extrusionOk="0">
                    <a:moveTo>
                      <a:pt x="0" y="0"/>
                    </a:moveTo>
                    <a:cubicBezTo>
                      <a:pt x="0" y="0"/>
                      <a:pt x="998" y="107"/>
                      <a:pt x="1426" y="535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39"/>
              <p:cNvSpPr/>
              <p:nvPr/>
            </p:nvSpPr>
            <p:spPr>
              <a:xfrm>
                <a:off x="1540325" y="3127613"/>
                <a:ext cx="248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9924" h="1" fill="none" extrusionOk="0">
                    <a:moveTo>
                      <a:pt x="1" y="0"/>
                    </a:moveTo>
                    <a:lnTo>
                      <a:pt x="9923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39"/>
              <p:cNvSpPr/>
              <p:nvPr/>
            </p:nvSpPr>
            <p:spPr>
              <a:xfrm>
                <a:off x="1540325" y="3040313"/>
                <a:ext cx="39675" cy="20950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838" fill="none" extrusionOk="0">
                    <a:moveTo>
                      <a:pt x="1586" y="1"/>
                    </a:moveTo>
                    <a:cubicBezTo>
                      <a:pt x="1586" y="1"/>
                      <a:pt x="428" y="108"/>
                      <a:pt x="1" y="838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39"/>
              <p:cNvSpPr/>
              <p:nvPr/>
            </p:nvSpPr>
            <p:spPr>
              <a:xfrm>
                <a:off x="1829375" y="3002013"/>
                <a:ext cx="85075" cy="27200"/>
              </a:xfrm>
              <a:custGeom>
                <a:avLst/>
                <a:gdLst/>
                <a:ahLst/>
                <a:cxnLst/>
                <a:rect l="l" t="t" r="r" b="b"/>
                <a:pathLst>
                  <a:path w="3403" h="1088" fill="none" extrusionOk="0">
                    <a:moveTo>
                      <a:pt x="0" y="357"/>
                    </a:moveTo>
                    <a:cubicBezTo>
                      <a:pt x="0" y="357"/>
                      <a:pt x="2102" y="1"/>
                      <a:pt x="3403" y="1087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8" name="Google Shape;578;p39"/>
            <p:cNvGrpSpPr/>
            <p:nvPr/>
          </p:nvGrpSpPr>
          <p:grpSpPr>
            <a:xfrm>
              <a:off x="1280200" y="1078550"/>
              <a:ext cx="1043050" cy="1488400"/>
              <a:chOff x="910475" y="761863"/>
              <a:chExt cx="1043050" cy="1488400"/>
            </a:xfrm>
          </p:grpSpPr>
          <p:sp>
            <p:nvSpPr>
              <p:cNvPr id="579" name="Google Shape;579;p39"/>
              <p:cNvSpPr/>
              <p:nvPr/>
            </p:nvSpPr>
            <p:spPr>
              <a:xfrm>
                <a:off x="910475" y="761863"/>
                <a:ext cx="1043050" cy="1488400"/>
              </a:xfrm>
              <a:custGeom>
                <a:avLst/>
                <a:gdLst/>
                <a:ahLst/>
                <a:cxnLst/>
                <a:rect l="l" t="t" r="r" b="b"/>
                <a:pathLst>
                  <a:path w="41722" h="59536" fill="none" extrusionOk="0">
                    <a:moveTo>
                      <a:pt x="41722" y="8159"/>
                    </a:moveTo>
                    <a:lnTo>
                      <a:pt x="41722" y="57914"/>
                    </a:lnTo>
                    <a:cubicBezTo>
                      <a:pt x="41722" y="58805"/>
                      <a:pt x="40991" y="59536"/>
                      <a:pt x="40101" y="59536"/>
                    </a:cubicBezTo>
                    <a:lnTo>
                      <a:pt x="1622" y="59536"/>
                    </a:lnTo>
                    <a:cubicBezTo>
                      <a:pt x="731" y="59536"/>
                      <a:pt x="1" y="58805"/>
                      <a:pt x="1" y="57914"/>
                    </a:cubicBezTo>
                    <a:lnTo>
                      <a:pt x="1" y="1621"/>
                    </a:lnTo>
                    <a:cubicBezTo>
                      <a:pt x="1" y="730"/>
                      <a:pt x="731" y="0"/>
                      <a:pt x="1622" y="0"/>
                    </a:cubicBezTo>
                    <a:lnTo>
                      <a:pt x="32512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39"/>
              <p:cNvSpPr/>
              <p:nvPr/>
            </p:nvSpPr>
            <p:spPr>
              <a:xfrm>
                <a:off x="1723250" y="761863"/>
                <a:ext cx="224500" cy="206225"/>
              </a:xfrm>
              <a:custGeom>
                <a:avLst/>
                <a:gdLst/>
                <a:ahLst/>
                <a:cxnLst/>
                <a:rect l="l" t="t" r="r" b="b"/>
                <a:pathLst>
                  <a:path w="8980" h="8249" fill="none" extrusionOk="0">
                    <a:moveTo>
                      <a:pt x="1" y="0"/>
                    </a:moveTo>
                    <a:lnTo>
                      <a:pt x="1" y="6645"/>
                    </a:lnTo>
                    <a:cubicBezTo>
                      <a:pt x="1" y="7518"/>
                      <a:pt x="713" y="8248"/>
                      <a:pt x="1604" y="8248"/>
                    </a:cubicBezTo>
                    <a:lnTo>
                      <a:pt x="8979" y="8248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39"/>
              <p:cNvSpPr/>
              <p:nvPr/>
            </p:nvSpPr>
            <p:spPr>
              <a:xfrm>
                <a:off x="1051650" y="1062463"/>
                <a:ext cx="76070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2" fill="none" extrusionOk="0">
                    <a:moveTo>
                      <a:pt x="1" y="1"/>
                    </a:moveTo>
                    <a:lnTo>
                      <a:pt x="30428" y="1"/>
                    </a:lnTo>
                    <a:lnTo>
                      <a:pt x="30428" y="891"/>
                    </a:lnTo>
                    <a:lnTo>
                      <a:pt x="1" y="89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39"/>
              <p:cNvSpPr/>
              <p:nvPr/>
            </p:nvSpPr>
            <p:spPr>
              <a:xfrm>
                <a:off x="1051650" y="1162663"/>
                <a:ext cx="76070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2" fill="none" extrusionOk="0">
                    <a:moveTo>
                      <a:pt x="1" y="1"/>
                    </a:moveTo>
                    <a:lnTo>
                      <a:pt x="30428" y="1"/>
                    </a:lnTo>
                    <a:lnTo>
                      <a:pt x="30428" y="892"/>
                    </a:lnTo>
                    <a:lnTo>
                      <a:pt x="1" y="892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39"/>
              <p:cNvSpPr/>
              <p:nvPr/>
            </p:nvSpPr>
            <p:spPr>
              <a:xfrm>
                <a:off x="1051650" y="1262888"/>
                <a:ext cx="760700" cy="22275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1" fill="none" extrusionOk="0">
                    <a:moveTo>
                      <a:pt x="1" y="0"/>
                    </a:moveTo>
                    <a:lnTo>
                      <a:pt x="30428" y="0"/>
                    </a:lnTo>
                    <a:lnTo>
                      <a:pt x="30428" y="891"/>
                    </a:lnTo>
                    <a:lnTo>
                      <a:pt x="1" y="89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39"/>
              <p:cNvSpPr/>
              <p:nvPr/>
            </p:nvSpPr>
            <p:spPr>
              <a:xfrm>
                <a:off x="1051650" y="1363088"/>
                <a:ext cx="76070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2" fill="none" extrusionOk="0">
                    <a:moveTo>
                      <a:pt x="1" y="0"/>
                    </a:moveTo>
                    <a:lnTo>
                      <a:pt x="30428" y="0"/>
                    </a:lnTo>
                    <a:lnTo>
                      <a:pt x="30428" y="891"/>
                    </a:lnTo>
                    <a:lnTo>
                      <a:pt x="1" y="89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39"/>
              <p:cNvSpPr/>
              <p:nvPr/>
            </p:nvSpPr>
            <p:spPr>
              <a:xfrm>
                <a:off x="1051650" y="1463288"/>
                <a:ext cx="76070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2" fill="none" extrusionOk="0">
                    <a:moveTo>
                      <a:pt x="1" y="1"/>
                    </a:moveTo>
                    <a:lnTo>
                      <a:pt x="30428" y="1"/>
                    </a:lnTo>
                    <a:lnTo>
                      <a:pt x="30428" y="891"/>
                    </a:lnTo>
                    <a:lnTo>
                      <a:pt x="1" y="89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39"/>
              <p:cNvSpPr/>
              <p:nvPr/>
            </p:nvSpPr>
            <p:spPr>
              <a:xfrm>
                <a:off x="1051650" y="1563488"/>
                <a:ext cx="76070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2" fill="none" extrusionOk="0">
                    <a:moveTo>
                      <a:pt x="1" y="1"/>
                    </a:moveTo>
                    <a:lnTo>
                      <a:pt x="30428" y="1"/>
                    </a:lnTo>
                    <a:lnTo>
                      <a:pt x="30428" y="892"/>
                    </a:lnTo>
                    <a:lnTo>
                      <a:pt x="1" y="892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39"/>
              <p:cNvSpPr/>
              <p:nvPr/>
            </p:nvSpPr>
            <p:spPr>
              <a:xfrm>
                <a:off x="1051650" y="1663713"/>
                <a:ext cx="760700" cy="22275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1" fill="none" extrusionOk="0">
                    <a:moveTo>
                      <a:pt x="1" y="0"/>
                    </a:moveTo>
                    <a:lnTo>
                      <a:pt x="30428" y="0"/>
                    </a:lnTo>
                    <a:lnTo>
                      <a:pt x="30428" y="891"/>
                    </a:lnTo>
                    <a:lnTo>
                      <a:pt x="1" y="89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39"/>
              <p:cNvSpPr/>
              <p:nvPr/>
            </p:nvSpPr>
            <p:spPr>
              <a:xfrm>
                <a:off x="1051650" y="1782613"/>
                <a:ext cx="31535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12614" h="892" fill="none" extrusionOk="0">
                    <a:moveTo>
                      <a:pt x="1" y="1"/>
                    </a:moveTo>
                    <a:lnTo>
                      <a:pt x="12613" y="1"/>
                    </a:lnTo>
                    <a:lnTo>
                      <a:pt x="12613" y="891"/>
                    </a:lnTo>
                    <a:lnTo>
                      <a:pt x="1" y="89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9"/>
              <p:cNvSpPr/>
              <p:nvPr/>
            </p:nvSpPr>
            <p:spPr>
              <a:xfrm>
                <a:off x="1051650" y="1990163"/>
                <a:ext cx="3932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731" fill="none" extrusionOk="0">
                    <a:moveTo>
                      <a:pt x="1" y="0"/>
                    </a:moveTo>
                    <a:lnTo>
                      <a:pt x="15731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0" name="Google Shape;590;p39"/>
            <p:cNvGrpSpPr/>
            <p:nvPr/>
          </p:nvGrpSpPr>
          <p:grpSpPr>
            <a:xfrm>
              <a:off x="1941575" y="2024713"/>
              <a:ext cx="875600" cy="1088925"/>
              <a:chOff x="5962175" y="478150"/>
              <a:chExt cx="875600" cy="1088925"/>
            </a:xfrm>
          </p:grpSpPr>
          <p:sp>
            <p:nvSpPr>
              <p:cNvPr id="591" name="Google Shape;591;p39"/>
              <p:cNvSpPr/>
              <p:nvPr/>
            </p:nvSpPr>
            <p:spPr>
              <a:xfrm>
                <a:off x="6095350" y="582825"/>
                <a:ext cx="504600" cy="504600"/>
              </a:xfrm>
              <a:custGeom>
                <a:avLst/>
                <a:gdLst/>
                <a:ahLst/>
                <a:cxnLst/>
                <a:rect l="l" t="t" r="r" b="b"/>
                <a:pathLst>
                  <a:path w="20184" h="20184" extrusionOk="0">
                    <a:moveTo>
                      <a:pt x="10083" y="0"/>
                    </a:moveTo>
                    <a:lnTo>
                      <a:pt x="10083" y="0"/>
                    </a:lnTo>
                    <a:cubicBezTo>
                      <a:pt x="15659" y="18"/>
                      <a:pt x="20166" y="4525"/>
                      <a:pt x="20184" y="10101"/>
                    </a:cubicBezTo>
                    <a:lnTo>
                      <a:pt x="20184" y="10101"/>
                    </a:lnTo>
                    <a:cubicBezTo>
                      <a:pt x="20166" y="15659"/>
                      <a:pt x="15659" y="20166"/>
                      <a:pt x="10083" y="20184"/>
                    </a:cubicBezTo>
                    <a:lnTo>
                      <a:pt x="10083" y="20184"/>
                    </a:lnTo>
                    <a:cubicBezTo>
                      <a:pt x="4525" y="20166"/>
                      <a:pt x="0" y="15659"/>
                      <a:pt x="0" y="10101"/>
                    </a:cubicBezTo>
                    <a:lnTo>
                      <a:pt x="0" y="10101"/>
                    </a:lnTo>
                    <a:cubicBezTo>
                      <a:pt x="0" y="4525"/>
                      <a:pt x="4525" y="18"/>
                      <a:pt x="1008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39"/>
              <p:cNvSpPr/>
              <p:nvPr/>
            </p:nvSpPr>
            <p:spPr>
              <a:xfrm>
                <a:off x="6501075" y="1086075"/>
                <a:ext cx="145650" cy="186625"/>
              </a:xfrm>
              <a:custGeom>
                <a:avLst/>
                <a:gdLst/>
                <a:ahLst/>
                <a:cxnLst/>
                <a:rect l="l" t="t" r="r" b="b"/>
                <a:pathLst>
                  <a:path w="5826" h="7465" extrusionOk="0">
                    <a:moveTo>
                      <a:pt x="0" y="1176"/>
                    </a:moveTo>
                    <a:lnTo>
                      <a:pt x="1888" y="0"/>
                    </a:lnTo>
                    <a:lnTo>
                      <a:pt x="5825" y="6289"/>
                    </a:lnTo>
                    <a:lnTo>
                      <a:pt x="3937" y="746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39"/>
              <p:cNvSpPr/>
              <p:nvPr/>
            </p:nvSpPr>
            <p:spPr>
              <a:xfrm>
                <a:off x="5962175" y="478150"/>
                <a:ext cx="742450" cy="742000"/>
              </a:xfrm>
              <a:custGeom>
                <a:avLst/>
                <a:gdLst/>
                <a:ahLst/>
                <a:cxnLst/>
                <a:rect l="l" t="t" r="r" b="b"/>
                <a:pathLst>
                  <a:path w="29698" h="29680" extrusionOk="0">
                    <a:moveTo>
                      <a:pt x="15410" y="1"/>
                    </a:moveTo>
                    <a:cubicBezTo>
                      <a:pt x="9638" y="1"/>
                      <a:pt x="4419" y="3475"/>
                      <a:pt x="2210" y="8819"/>
                    </a:cubicBezTo>
                    <a:cubicBezTo>
                      <a:pt x="1" y="14146"/>
                      <a:pt x="1230" y="20291"/>
                      <a:pt x="5309" y="24371"/>
                    </a:cubicBezTo>
                    <a:cubicBezTo>
                      <a:pt x="9389" y="28468"/>
                      <a:pt x="15535" y="29680"/>
                      <a:pt x="20879" y="27471"/>
                    </a:cubicBezTo>
                    <a:cubicBezTo>
                      <a:pt x="26206" y="25262"/>
                      <a:pt x="29697" y="20060"/>
                      <a:pt x="29697" y="14288"/>
                    </a:cubicBezTo>
                    <a:cubicBezTo>
                      <a:pt x="29697" y="6396"/>
                      <a:pt x="23302" y="1"/>
                      <a:pt x="15410" y="1"/>
                    </a:cubicBezTo>
                    <a:close/>
                    <a:moveTo>
                      <a:pt x="15410" y="24068"/>
                    </a:moveTo>
                    <a:cubicBezTo>
                      <a:pt x="11455" y="24068"/>
                      <a:pt x="7875" y="21681"/>
                      <a:pt x="6360" y="18029"/>
                    </a:cubicBezTo>
                    <a:cubicBezTo>
                      <a:pt x="4846" y="14359"/>
                      <a:pt x="5684" y="10155"/>
                      <a:pt x="8480" y="7358"/>
                    </a:cubicBezTo>
                    <a:cubicBezTo>
                      <a:pt x="11277" y="4544"/>
                      <a:pt x="15499" y="3706"/>
                      <a:pt x="19151" y="5221"/>
                    </a:cubicBezTo>
                    <a:cubicBezTo>
                      <a:pt x="22821" y="6735"/>
                      <a:pt x="25208" y="10315"/>
                      <a:pt x="25208" y="14270"/>
                    </a:cubicBezTo>
                    <a:cubicBezTo>
                      <a:pt x="25208" y="19686"/>
                      <a:pt x="20826" y="24068"/>
                      <a:pt x="15410" y="2406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39"/>
              <p:cNvSpPr/>
              <p:nvPr/>
            </p:nvSpPr>
            <p:spPr>
              <a:xfrm>
                <a:off x="6581675" y="1224575"/>
                <a:ext cx="256100" cy="342500"/>
              </a:xfrm>
              <a:custGeom>
                <a:avLst/>
                <a:gdLst/>
                <a:ahLst/>
                <a:cxnLst/>
                <a:rect l="l" t="t" r="r" b="b"/>
                <a:pathLst>
                  <a:path w="10244" h="13700" extrusionOk="0">
                    <a:moveTo>
                      <a:pt x="9086" y="13148"/>
                    </a:moveTo>
                    <a:lnTo>
                      <a:pt x="9086" y="13148"/>
                    </a:lnTo>
                    <a:cubicBezTo>
                      <a:pt x="8177" y="13700"/>
                      <a:pt x="6984" y="13433"/>
                      <a:pt x="6414" y="12542"/>
                    </a:cubicBezTo>
                    <a:lnTo>
                      <a:pt x="571" y="3243"/>
                    </a:lnTo>
                    <a:cubicBezTo>
                      <a:pt x="1" y="2334"/>
                      <a:pt x="286" y="1141"/>
                      <a:pt x="1194" y="571"/>
                    </a:cubicBezTo>
                    <a:lnTo>
                      <a:pt x="1194" y="571"/>
                    </a:lnTo>
                    <a:cubicBezTo>
                      <a:pt x="2085" y="1"/>
                      <a:pt x="3278" y="286"/>
                      <a:pt x="3848" y="1176"/>
                    </a:cubicBezTo>
                    <a:lnTo>
                      <a:pt x="9692" y="10476"/>
                    </a:lnTo>
                    <a:cubicBezTo>
                      <a:pt x="10244" y="11384"/>
                      <a:pt x="9977" y="12578"/>
                      <a:pt x="9086" y="1314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39"/>
              <p:cNvSpPr/>
              <p:nvPr/>
            </p:nvSpPr>
            <p:spPr>
              <a:xfrm>
                <a:off x="6203125" y="760525"/>
                <a:ext cx="320675" cy="185725"/>
              </a:xfrm>
              <a:custGeom>
                <a:avLst/>
                <a:gdLst/>
                <a:ahLst/>
                <a:cxnLst/>
                <a:rect l="l" t="t" r="r" b="b"/>
                <a:pathLst>
                  <a:path w="12827" h="7429" extrusionOk="0">
                    <a:moveTo>
                      <a:pt x="0" y="4525"/>
                    </a:moveTo>
                    <a:lnTo>
                      <a:pt x="2494" y="7429"/>
                    </a:lnTo>
                    <a:cubicBezTo>
                      <a:pt x="2494" y="7429"/>
                      <a:pt x="5558" y="1782"/>
                      <a:pt x="12827" y="0"/>
                    </a:cubicBezTo>
                    <a:cubicBezTo>
                      <a:pt x="12827" y="0"/>
                      <a:pt x="6039" y="89"/>
                      <a:pt x="2334" y="6057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6" name="Google Shape;596;p39"/>
            <p:cNvGrpSpPr/>
            <p:nvPr/>
          </p:nvGrpSpPr>
          <p:grpSpPr>
            <a:xfrm>
              <a:off x="807106" y="1645871"/>
              <a:ext cx="612965" cy="612965"/>
              <a:chOff x="5208200" y="980975"/>
              <a:chExt cx="440475" cy="440475"/>
            </a:xfrm>
          </p:grpSpPr>
          <p:sp>
            <p:nvSpPr>
              <p:cNvPr id="597" name="Google Shape;597;p39"/>
              <p:cNvSpPr/>
              <p:nvPr/>
            </p:nvSpPr>
            <p:spPr>
              <a:xfrm>
                <a:off x="5208200" y="980975"/>
                <a:ext cx="197300" cy="199975"/>
              </a:xfrm>
              <a:custGeom>
                <a:avLst/>
                <a:gdLst/>
                <a:ahLst/>
                <a:cxnLst/>
                <a:rect l="l" t="t" r="r" b="b"/>
                <a:pathLst>
                  <a:path w="7892" h="7999" extrusionOk="0">
                    <a:moveTo>
                      <a:pt x="7892" y="0"/>
                    </a:moveTo>
                    <a:cubicBezTo>
                      <a:pt x="3510" y="72"/>
                      <a:pt x="0" y="3617"/>
                      <a:pt x="0" y="7999"/>
                    </a:cubicBezTo>
                    <a:lnTo>
                      <a:pt x="7892" y="79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39"/>
              <p:cNvSpPr/>
              <p:nvPr/>
            </p:nvSpPr>
            <p:spPr>
              <a:xfrm>
                <a:off x="5233125" y="1005900"/>
                <a:ext cx="415550" cy="415550"/>
              </a:xfrm>
              <a:custGeom>
                <a:avLst/>
                <a:gdLst/>
                <a:ahLst/>
                <a:cxnLst/>
                <a:rect l="l" t="t" r="r" b="b"/>
                <a:pathLst>
                  <a:path w="16622" h="16622" extrusionOk="0">
                    <a:moveTo>
                      <a:pt x="7999" y="1"/>
                    </a:moveTo>
                    <a:lnTo>
                      <a:pt x="7892" y="1"/>
                    </a:lnTo>
                    <a:lnTo>
                      <a:pt x="7892" y="8000"/>
                    </a:lnTo>
                    <a:lnTo>
                      <a:pt x="1" y="8000"/>
                    </a:lnTo>
                    <a:cubicBezTo>
                      <a:pt x="1" y="11242"/>
                      <a:pt x="1960" y="14145"/>
                      <a:pt x="4935" y="15392"/>
                    </a:cubicBezTo>
                    <a:cubicBezTo>
                      <a:pt x="7928" y="16622"/>
                      <a:pt x="11366" y="15945"/>
                      <a:pt x="13664" y="13647"/>
                    </a:cubicBezTo>
                    <a:cubicBezTo>
                      <a:pt x="15945" y="11366"/>
                      <a:pt x="16621" y="7928"/>
                      <a:pt x="15392" y="4935"/>
                    </a:cubicBezTo>
                    <a:cubicBezTo>
                      <a:pt x="14145" y="1943"/>
                      <a:pt x="11242" y="1"/>
                      <a:pt x="799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99" name="Google Shape;599;p39"/>
            <p:cNvSpPr/>
            <p:nvPr/>
          </p:nvSpPr>
          <p:spPr>
            <a:xfrm>
              <a:off x="1280188" y="3106043"/>
              <a:ext cx="140247" cy="140224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9"/>
            <p:cNvSpPr/>
            <p:nvPr/>
          </p:nvSpPr>
          <p:spPr>
            <a:xfrm>
              <a:off x="1592388" y="2738300"/>
              <a:ext cx="213431" cy="214685"/>
            </a:xfrm>
            <a:custGeom>
              <a:avLst/>
              <a:gdLst/>
              <a:ahLst/>
              <a:cxnLst/>
              <a:rect l="l" t="t" r="r" b="b"/>
              <a:pathLst>
                <a:path w="3065" h="3083" fill="none" extrusionOk="0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9"/>
            <p:cNvSpPr/>
            <p:nvPr/>
          </p:nvSpPr>
          <p:spPr>
            <a:xfrm>
              <a:off x="2585538" y="1004156"/>
              <a:ext cx="107827" cy="107819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9"/>
            <p:cNvSpPr/>
            <p:nvPr/>
          </p:nvSpPr>
          <p:spPr>
            <a:xfrm rot="-1685758">
              <a:off x="1054253" y="3042997"/>
              <a:ext cx="59549" cy="60168"/>
            </a:xfrm>
            <a:custGeom>
              <a:avLst/>
              <a:gdLst/>
              <a:ahLst/>
              <a:cxnLst/>
              <a:rect l="l" t="t" r="r" b="b"/>
              <a:pathLst>
                <a:path w="1729" h="1747" fill="none" extrusionOk="0">
                  <a:moveTo>
                    <a:pt x="1729" y="749"/>
                  </a:moveTo>
                  <a:cubicBezTo>
                    <a:pt x="1729" y="1408"/>
                    <a:pt x="927" y="1746"/>
                    <a:pt x="464" y="1265"/>
                  </a:cubicBezTo>
                  <a:cubicBezTo>
                    <a:pt x="1" y="802"/>
                    <a:pt x="322" y="1"/>
                    <a:pt x="998" y="1"/>
                  </a:cubicBezTo>
                  <a:cubicBezTo>
                    <a:pt x="1408" y="1"/>
                    <a:pt x="1729" y="339"/>
                    <a:pt x="1729" y="74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03" name="Google Shape;603;p39"/>
            <p:cNvGrpSpPr/>
            <p:nvPr/>
          </p:nvGrpSpPr>
          <p:grpSpPr>
            <a:xfrm>
              <a:off x="299357" y="3264591"/>
              <a:ext cx="953591" cy="334099"/>
              <a:chOff x="2271950" y="2722775"/>
              <a:chExt cx="575875" cy="201775"/>
            </a:xfrm>
          </p:grpSpPr>
          <p:sp>
            <p:nvSpPr>
              <p:cNvPr id="604" name="Google Shape;604;p39"/>
              <p:cNvSpPr/>
              <p:nvPr/>
            </p:nvSpPr>
            <p:spPr>
              <a:xfrm>
                <a:off x="2562325" y="2722775"/>
                <a:ext cx="285500" cy="201775"/>
              </a:xfrm>
              <a:custGeom>
                <a:avLst/>
                <a:gdLst/>
                <a:ahLst/>
                <a:cxnLst/>
                <a:rect l="l" t="t" r="r" b="b"/>
                <a:pathLst>
                  <a:path w="11420" h="8071" fill="none" extrusionOk="0">
                    <a:moveTo>
                      <a:pt x="0" y="0"/>
                    </a:moveTo>
                    <a:cubicBezTo>
                      <a:pt x="2280" y="0"/>
                      <a:pt x="4240" y="1639"/>
                      <a:pt x="4668" y="3884"/>
                    </a:cubicBezTo>
                    <a:cubicBezTo>
                      <a:pt x="6395" y="3403"/>
                      <a:pt x="8177" y="4418"/>
                      <a:pt x="8640" y="6164"/>
                    </a:cubicBezTo>
                    <a:cubicBezTo>
                      <a:pt x="9976" y="5594"/>
                      <a:pt x="11419" y="6645"/>
                      <a:pt x="11294" y="8070"/>
                    </a:cubicBezTo>
                    <a:lnTo>
                      <a:pt x="8444" y="807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39"/>
              <p:cNvSpPr/>
              <p:nvPr/>
            </p:nvSpPr>
            <p:spPr>
              <a:xfrm>
                <a:off x="2501750" y="2722775"/>
                <a:ext cx="36100" cy="13375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535" fill="none" extrusionOk="0">
                    <a:moveTo>
                      <a:pt x="1443" y="0"/>
                    </a:moveTo>
                    <a:cubicBezTo>
                      <a:pt x="1443" y="0"/>
                      <a:pt x="428" y="107"/>
                      <a:pt x="0" y="535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39"/>
              <p:cNvSpPr/>
              <p:nvPr/>
            </p:nvSpPr>
            <p:spPr>
              <a:xfrm>
                <a:off x="2271950" y="2870625"/>
                <a:ext cx="477450" cy="53475"/>
              </a:xfrm>
              <a:custGeom>
                <a:avLst/>
                <a:gdLst/>
                <a:ahLst/>
                <a:cxnLst/>
                <a:rect l="l" t="t" r="r" b="b"/>
                <a:pathLst>
                  <a:path w="19098" h="2139" fill="none" extrusionOk="0">
                    <a:moveTo>
                      <a:pt x="19097" y="2138"/>
                    </a:moveTo>
                    <a:lnTo>
                      <a:pt x="0" y="2138"/>
                    </a:lnTo>
                    <a:cubicBezTo>
                      <a:pt x="0" y="2138"/>
                      <a:pt x="374" y="1"/>
                      <a:pt x="2476" y="179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39"/>
              <p:cNvSpPr/>
              <p:nvPr/>
            </p:nvSpPr>
            <p:spPr>
              <a:xfrm>
                <a:off x="2709725" y="2836775"/>
                <a:ext cx="39675" cy="20950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838" fill="none" extrusionOk="0">
                    <a:moveTo>
                      <a:pt x="1" y="1"/>
                    </a:moveTo>
                    <a:cubicBezTo>
                      <a:pt x="1" y="1"/>
                      <a:pt x="1159" y="108"/>
                      <a:pt x="1586" y="838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39"/>
              <p:cNvSpPr/>
              <p:nvPr/>
            </p:nvSpPr>
            <p:spPr>
              <a:xfrm>
                <a:off x="2375275" y="2798475"/>
                <a:ext cx="85075" cy="27200"/>
              </a:xfrm>
              <a:custGeom>
                <a:avLst/>
                <a:gdLst/>
                <a:ahLst/>
                <a:cxnLst/>
                <a:rect l="l" t="t" r="r" b="b"/>
                <a:pathLst>
                  <a:path w="3403" h="1088" fill="none" extrusionOk="0">
                    <a:moveTo>
                      <a:pt x="3403" y="357"/>
                    </a:moveTo>
                    <a:cubicBezTo>
                      <a:pt x="3403" y="357"/>
                      <a:pt x="1301" y="1"/>
                      <a:pt x="0" y="1087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9" name="Google Shape;609;p39"/>
            <p:cNvGrpSpPr/>
            <p:nvPr/>
          </p:nvGrpSpPr>
          <p:grpSpPr>
            <a:xfrm>
              <a:off x="2710772" y="1830439"/>
              <a:ext cx="695830" cy="243805"/>
              <a:chOff x="2271950" y="2722775"/>
              <a:chExt cx="575875" cy="201775"/>
            </a:xfrm>
          </p:grpSpPr>
          <p:sp>
            <p:nvSpPr>
              <p:cNvPr id="610" name="Google Shape;610;p39"/>
              <p:cNvSpPr/>
              <p:nvPr/>
            </p:nvSpPr>
            <p:spPr>
              <a:xfrm>
                <a:off x="2562325" y="2722775"/>
                <a:ext cx="285500" cy="201775"/>
              </a:xfrm>
              <a:custGeom>
                <a:avLst/>
                <a:gdLst/>
                <a:ahLst/>
                <a:cxnLst/>
                <a:rect l="l" t="t" r="r" b="b"/>
                <a:pathLst>
                  <a:path w="11420" h="8071" fill="none" extrusionOk="0">
                    <a:moveTo>
                      <a:pt x="0" y="0"/>
                    </a:moveTo>
                    <a:cubicBezTo>
                      <a:pt x="2280" y="0"/>
                      <a:pt x="4240" y="1639"/>
                      <a:pt x="4668" y="3884"/>
                    </a:cubicBezTo>
                    <a:cubicBezTo>
                      <a:pt x="6395" y="3403"/>
                      <a:pt x="8177" y="4418"/>
                      <a:pt x="8640" y="6164"/>
                    </a:cubicBezTo>
                    <a:cubicBezTo>
                      <a:pt x="9976" y="5594"/>
                      <a:pt x="11419" y="6645"/>
                      <a:pt x="11294" y="8070"/>
                    </a:cubicBezTo>
                    <a:lnTo>
                      <a:pt x="8444" y="807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39"/>
              <p:cNvSpPr/>
              <p:nvPr/>
            </p:nvSpPr>
            <p:spPr>
              <a:xfrm>
                <a:off x="2501750" y="2722775"/>
                <a:ext cx="36100" cy="13375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535" fill="none" extrusionOk="0">
                    <a:moveTo>
                      <a:pt x="1443" y="0"/>
                    </a:moveTo>
                    <a:cubicBezTo>
                      <a:pt x="1443" y="0"/>
                      <a:pt x="428" y="107"/>
                      <a:pt x="0" y="535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39"/>
              <p:cNvSpPr/>
              <p:nvPr/>
            </p:nvSpPr>
            <p:spPr>
              <a:xfrm>
                <a:off x="2271950" y="2870625"/>
                <a:ext cx="477450" cy="53475"/>
              </a:xfrm>
              <a:custGeom>
                <a:avLst/>
                <a:gdLst/>
                <a:ahLst/>
                <a:cxnLst/>
                <a:rect l="l" t="t" r="r" b="b"/>
                <a:pathLst>
                  <a:path w="19098" h="2139" fill="none" extrusionOk="0">
                    <a:moveTo>
                      <a:pt x="19097" y="2138"/>
                    </a:moveTo>
                    <a:lnTo>
                      <a:pt x="0" y="2138"/>
                    </a:lnTo>
                    <a:cubicBezTo>
                      <a:pt x="0" y="2138"/>
                      <a:pt x="374" y="1"/>
                      <a:pt x="2476" y="179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39"/>
              <p:cNvSpPr/>
              <p:nvPr/>
            </p:nvSpPr>
            <p:spPr>
              <a:xfrm>
                <a:off x="2709725" y="2836775"/>
                <a:ext cx="39675" cy="20950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838" fill="none" extrusionOk="0">
                    <a:moveTo>
                      <a:pt x="1" y="1"/>
                    </a:moveTo>
                    <a:cubicBezTo>
                      <a:pt x="1" y="1"/>
                      <a:pt x="1159" y="108"/>
                      <a:pt x="1586" y="838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39"/>
              <p:cNvSpPr/>
              <p:nvPr/>
            </p:nvSpPr>
            <p:spPr>
              <a:xfrm>
                <a:off x="2375275" y="2798475"/>
                <a:ext cx="85075" cy="27200"/>
              </a:xfrm>
              <a:custGeom>
                <a:avLst/>
                <a:gdLst/>
                <a:ahLst/>
                <a:cxnLst/>
                <a:rect l="l" t="t" r="r" b="b"/>
                <a:pathLst>
                  <a:path w="3403" h="1088" fill="none" extrusionOk="0">
                    <a:moveTo>
                      <a:pt x="3403" y="357"/>
                    </a:moveTo>
                    <a:cubicBezTo>
                      <a:pt x="3403" y="357"/>
                      <a:pt x="1301" y="1"/>
                      <a:pt x="0" y="1087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15" name="Google Shape;615;p39"/>
            <p:cNvSpPr/>
            <p:nvPr/>
          </p:nvSpPr>
          <p:spPr>
            <a:xfrm>
              <a:off x="505976" y="2408303"/>
              <a:ext cx="416654" cy="491569"/>
            </a:xfrm>
            <a:custGeom>
              <a:avLst/>
              <a:gdLst/>
              <a:ahLst/>
              <a:cxnLst/>
              <a:rect l="l" t="t" r="r" b="b"/>
              <a:pathLst>
                <a:path w="6040" h="7126" extrusionOk="0">
                  <a:moveTo>
                    <a:pt x="5844" y="2726"/>
                  </a:moveTo>
                  <a:lnTo>
                    <a:pt x="3225" y="107"/>
                  </a:lnTo>
                  <a:cubicBezTo>
                    <a:pt x="3118" y="0"/>
                    <a:pt x="2922" y="0"/>
                    <a:pt x="2815" y="107"/>
                  </a:cubicBezTo>
                  <a:lnTo>
                    <a:pt x="197" y="2726"/>
                  </a:lnTo>
                  <a:cubicBezTo>
                    <a:pt x="1" y="2922"/>
                    <a:pt x="143" y="3260"/>
                    <a:pt x="410" y="3242"/>
                  </a:cubicBezTo>
                  <a:lnTo>
                    <a:pt x="749" y="3242"/>
                  </a:lnTo>
                  <a:cubicBezTo>
                    <a:pt x="909" y="3242"/>
                    <a:pt x="1052" y="3367"/>
                    <a:pt x="1052" y="3545"/>
                  </a:cubicBezTo>
                  <a:lnTo>
                    <a:pt x="1052" y="6823"/>
                  </a:lnTo>
                  <a:cubicBezTo>
                    <a:pt x="1052" y="6983"/>
                    <a:pt x="1177" y="7126"/>
                    <a:pt x="1337" y="7126"/>
                  </a:cubicBezTo>
                  <a:lnTo>
                    <a:pt x="4722" y="7126"/>
                  </a:lnTo>
                  <a:cubicBezTo>
                    <a:pt x="4864" y="7108"/>
                    <a:pt x="4989" y="6983"/>
                    <a:pt x="4989" y="6823"/>
                  </a:cubicBezTo>
                  <a:lnTo>
                    <a:pt x="4989" y="3545"/>
                  </a:lnTo>
                  <a:cubicBezTo>
                    <a:pt x="4989" y="3367"/>
                    <a:pt x="5131" y="3242"/>
                    <a:pt x="5292" y="3242"/>
                  </a:cubicBezTo>
                  <a:lnTo>
                    <a:pt x="5630" y="3242"/>
                  </a:lnTo>
                  <a:cubicBezTo>
                    <a:pt x="5897" y="3242"/>
                    <a:pt x="6040" y="2922"/>
                    <a:pt x="5844" y="272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9"/>
            <p:cNvSpPr/>
            <p:nvPr/>
          </p:nvSpPr>
          <p:spPr>
            <a:xfrm>
              <a:off x="3007526" y="1135838"/>
              <a:ext cx="213431" cy="214685"/>
            </a:xfrm>
            <a:custGeom>
              <a:avLst/>
              <a:gdLst/>
              <a:ahLst/>
              <a:cxnLst/>
              <a:rect l="l" t="t" r="r" b="b"/>
              <a:pathLst>
                <a:path w="3065" h="3083" fill="none" extrusionOk="0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9"/>
            <p:cNvSpPr/>
            <p:nvPr/>
          </p:nvSpPr>
          <p:spPr>
            <a:xfrm>
              <a:off x="3170038" y="2791388"/>
              <a:ext cx="107827" cy="108491"/>
            </a:xfrm>
            <a:custGeom>
              <a:avLst/>
              <a:gdLst/>
              <a:ahLst/>
              <a:cxnLst/>
              <a:rect l="l" t="t" r="r" b="b"/>
              <a:pathLst>
                <a:path w="3065" h="3083" fill="none" extrusionOk="0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9"/>
            <p:cNvSpPr/>
            <p:nvPr/>
          </p:nvSpPr>
          <p:spPr>
            <a:xfrm rot="7201932">
              <a:off x="2008862" y="3174640"/>
              <a:ext cx="371928" cy="370031"/>
            </a:xfrm>
            <a:custGeom>
              <a:avLst/>
              <a:gdLst/>
              <a:ahLst/>
              <a:cxnLst/>
              <a:rect l="l" t="t" r="r" b="b"/>
              <a:pathLst>
                <a:path w="207404" h="206346" extrusionOk="0">
                  <a:moveTo>
                    <a:pt x="103944" y="65896"/>
                  </a:moveTo>
                  <a:cubicBezTo>
                    <a:pt x="114099" y="65896"/>
                    <a:pt x="124406" y="70041"/>
                    <a:pt x="132114" y="79198"/>
                  </a:cubicBezTo>
                  <a:cubicBezTo>
                    <a:pt x="145426" y="94943"/>
                    <a:pt x="143422" y="118417"/>
                    <a:pt x="127677" y="131728"/>
                  </a:cubicBezTo>
                  <a:lnTo>
                    <a:pt x="127677" y="131585"/>
                  </a:lnTo>
                  <a:cubicBezTo>
                    <a:pt x="120415" y="137698"/>
                    <a:pt x="112071" y="140425"/>
                    <a:pt x="103930" y="140425"/>
                  </a:cubicBezTo>
                  <a:cubicBezTo>
                    <a:pt x="83668" y="140425"/>
                    <a:pt x="64659" y="123539"/>
                    <a:pt x="66701" y="99952"/>
                  </a:cubicBezTo>
                  <a:cubicBezTo>
                    <a:pt x="68530" y="78838"/>
                    <a:pt x="86000" y="65896"/>
                    <a:pt x="103944" y="65896"/>
                  </a:cubicBezTo>
                  <a:close/>
                  <a:moveTo>
                    <a:pt x="102774" y="1"/>
                  </a:moveTo>
                  <a:cubicBezTo>
                    <a:pt x="96620" y="1"/>
                    <a:pt x="91449" y="4960"/>
                    <a:pt x="91178" y="11209"/>
                  </a:cubicBezTo>
                  <a:lnTo>
                    <a:pt x="90891" y="17507"/>
                  </a:lnTo>
                  <a:cubicBezTo>
                    <a:pt x="90748" y="22516"/>
                    <a:pt x="87456" y="26810"/>
                    <a:pt x="82589" y="28242"/>
                  </a:cubicBezTo>
                  <a:cubicBezTo>
                    <a:pt x="81015" y="28671"/>
                    <a:pt x="79297" y="29244"/>
                    <a:pt x="77723" y="29816"/>
                  </a:cubicBezTo>
                  <a:cubicBezTo>
                    <a:pt x="76506" y="30222"/>
                    <a:pt x="75252" y="30418"/>
                    <a:pt x="74008" y="30418"/>
                  </a:cubicBezTo>
                  <a:cubicBezTo>
                    <a:pt x="70424" y="30418"/>
                    <a:pt x="66929" y="28784"/>
                    <a:pt x="64698" y="25808"/>
                  </a:cubicBezTo>
                  <a:lnTo>
                    <a:pt x="60976" y="20799"/>
                  </a:lnTo>
                  <a:cubicBezTo>
                    <a:pt x="58608" y="17777"/>
                    <a:pt x="55122" y="16200"/>
                    <a:pt x="51633" y="16200"/>
                  </a:cubicBezTo>
                  <a:cubicBezTo>
                    <a:pt x="49008" y="16200"/>
                    <a:pt x="46381" y="17094"/>
                    <a:pt x="44229" y="18938"/>
                  </a:cubicBezTo>
                  <a:lnTo>
                    <a:pt x="30918" y="30102"/>
                  </a:lnTo>
                  <a:cubicBezTo>
                    <a:pt x="25908" y="34396"/>
                    <a:pt x="25335" y="41983"/>
                    <a:pt x="29773" y="46849"/>
                  </a:cubicBezTo>
                  <a:lnTo>
                    <a:pt x="34067" y="51573"/>
                  </a:lnTo>
                  <a:cubicBezTo>
                    <a:pt x="37502" y="55151"/>
                    <a:pt x="38218" y="60590"/>
                    <a:pt x="35784" y="64884"/>
                  </a:cubicBezTo>
                  <a:cubicBezTo>
                    <a:pt x="34925" y="66459"/>
                    <a:pt x="34067" y="68033"/>
                    <a:pt x="33351" y="69465"/>
                  </a:cubicBezTo>
                  <a:cubicBezTo>
                    <a:pt x="31443" y="73536"/>
                    <a:pt x="27385" y="76024"/>
                    <a:pt x="23089" y="76024"/>
                  </a:cubicBezTo>
                  <a:cubicBezTo>
                    <a:pt x="22552" y="76024"/>
                    <a:pt x="22011" y="75985"/>
                    <a:pt x="21471" y="75906"/>
                  </a:cubicBezTo>
                  <a:lnTo>
                    <a:pt x="15173" y="75047"/>
                  </a:lnTo>
                  <a:cubicBezTo>
                    <a:pt x="14730" y="74999"/>
                    <a:pt x="14290" y="74975"/>
                    <a:pt x="13855" y="74975"/>
                  </a:cubicBezTo>
                  <a:cubicBezTo>
                    <a:pt x="7823" y="74975"/>
                    <a:pt x="2682" y="79498"/>
                    <a:pt x="2147" y="85639"/>
                  </a:cubicBezTo>
                  <a:lnTo>
                    <a:pt x="573" y="102958"/>
                  </a:lnTo>
                  <a:cubicBezTo>
                    <a:pt x="0" y="109542"/>
                    <a:pt x="5153" y="115268"/>
                    <a:pt x="11738" y="115554"/>
                  </a:cubicBezTo>
                  <a:lnTo>
                    <a:pt x="18036" y="115840"/>
                  </a:lnTo>
                  <a:cubicBezTo>
                    <a:pt x="23045" y="115984"/>
                    <a:pt x="27339" y="119419"/>
                    <a:pt x="28771" y="124142"/>
                  </a:cubicBezTo>
                  <a:cubicBezTo>
                    <a:pt x="29200" y="125860"/>
                    <a:pt x="29773" y="127434"/>
                    <a:pt x="30345" y="129152"/>
                  </a:cubicBezTo>
                  <a:cubicBezTo>
                    <a:pt x="31920" y="133875"/>
                    <a:pt x="30345" y="139028"/>
                    <a:pt x="26337" y="142034"/>
                  </a:cubicBezTo>
                  <a:lnTo>
                    <a:pt x="21328" y="146042"/>
                  </a:lnTo>
                  <a:cubicBezTo>
                    <a:pt x="16032" y="150050"/>
                    <a:pt x="15316" y="157636"/>
                    <a:pt x="19610" y="162789"/>
                  </a:cubicBezTo>
                  <a:lnTo>
                    <a:pt x="30775" y="175957"/>
                  </a:lnTo>
                  <a:cubicBezTo>
                    <a:pt x="33020" y="178745"/>
                    <a:pt x="36313" y="180150"/>
                    <a:pt x="39634" y="180150"/>
                  </a:cubicBezTo>
                  <a:cubicBezTo>
                    <a:pt x="42451" y="180150"/>
                    <a:pt x="45288" y="179139"/>
                    <a:pt x="47521" y="177102"/>
                  </a:cubicBezTo>
                  <a:lnTo>
                    <a:pt x="52102" y="172808"/>
                  </a:lnTo>
                  <a:cubicBezTo>
                    <a:pt x="54335" y="170747"/>
                    <a:pt x="57134" y="169717"/>
                    <a:pt x="59975" y="169717"/>
                  </a:cubicBezTo>
                  <a:cubicBezTo>
                    <a:pt x="61869" y="169717"/>
                    <a:pt x="63782" y="170175"/>
                    <a:pt x="65556" y="171091"/>
                  </a:cubicBezTo>
                  <a:cubicBezTo>
                    <a:pt x="66988" y="171949"/>
                    <a:pt x="68562" y="172808"/>
                    <a:pt x="70137" y="173524"/>
                  </a:cubicBezTo>
                  <a:cubicBezTo>
                    <a:pt x="74574" y="175671"/>
                    <a:pt x="77150" y="180538"/>
                    <a:pt x="76578" y="185404"/>
                  </a:cubicBezTo>
                  <a:lnTo>
                    <a:pt x="75719" y="191702"/>
                  </a:lnTo>
                  <a:cubicBezTo>
                    <a:pt x="74860" y="198286"/>
                    <a:pt x="79727" y="204155"/>
                    <a:pt x="86311" y="204727"/>
                  </a:cubicBezTo>
                  <a:lnTo>
                    <a:pt x="103487" y="206302"/>
                  </a:lnTo>
                  <a:cubicBezTo>
                    <a:pt x="103830" y="206331"/>
                    <a:pt x="104170" y="206345"/>
                    <a:pt x="104508" y="206345"/>
                  </a:cubicBezTo>
                  <a:cubicBezTo>
                    <a:pt x="110784" y="206345"/>
                    <a:pt x="115955" y="201386"/>
                    <a:pt x="116226" y="195137"/>
                  </a:cubicBezTo>
                  <a:lnTo>
                    <a:pt x="116513" y="188839"/>
                  </a:lnTo>
                  <a:cubicBezTo>
                    <a:pt x="116656" y="183830"/>
                    <a:pt x="119948" y="179536"/>
                    <a:pt x="124814" y="178104"/>
                  </a:cubicBezTo>
                  <a:cubicBezTo>
                    <a:pt x="126389" y="177675"/>
                    <a:pt x="128107" y="177102"/>
                    <a:pt x="129681" y="176530"/>
                  </a:cubicBezTo>
                  <a:cubicBezTo>
                    <a:pt x="130897" y="176124"/>
                    <a:pt x="132142" y="175928"/>
                    <a:pt x="133372" y="175928"/>
                  </a:cubicBezTo>
                  <a:cubicBezTo>
                    <a:pt x="136916" y="175928"/>
                    <a:pt x="140331" y="177562"/>
                    <a:pt x="142563" y="180538"/>
                  </a:cubicBezTo>
                  <a:lnTo>
                    <a:pt x="146428" y="185547"/>
                  </a:lnTo>
                  <a:cubicBezTo>
                    <a:pt x="148785" y="188473"/>
                    <a:pt x="152249" y="190014"/>
                    <a:pt x="155720" y="190014"/>
                  </a:cubicBezTo>
                  <a:cubicBezTo>
                    <a:pt x="158363" y="190014"/>
                    <a:pt x="161009" y="189121"/>
                    <a:pt x="163175" y="187265"/>
                  </a:cubicBezTo>
                  <a:lnTo>
                    <a:pt x="176486" y="176100"/>
                  </a:lnTo>
                  <a:cubicBezTo>
                    <a:pt x="181496" y="171806"/>
                    <a:pt x="182068" y="164220"/>
                    <a:pt x="177488" y="159354"/>
                  </a:cubicBezTo>
                  <a:lnTo>
                    <a:pt x="173337" y="154773"/>
                  </a:lnTo>
                  <a:cubicBezTo>
                    <a:pt x="169902" y="151052"/>
                    <a:pt x="169186" y="145613"/>
                    <a:pt x="171620" y="141318"/>
                  </a:cubicBezTo>
                  <a:cubicBezTo>
                    <a:pt x="172478" y="139744"/>
                    <a:pt x="173337" y="138313"/>
                    <a:pt x="174053" y="136738"/>
                  </a:cubicBezTo>
                  <a:cubicBezTo>
                    <a:pt x="175961" y="132667"/>
                    <a:pt x="180019" y="130179"/>
                    <a:pt x="184315" y="130179"/>
                  </a:cubicBezTo>
                  <a:cubicBezTo>
                    <a:pt x="184852" y="130179"/>
                    <a:pt x="185392" y="130218"/>
                    <a:pt x="185933" y="130297"/>
                  </a:cubicBezTo>
                  <a:lnTo>
                    <a:pt x="192231" y="131156"/>
                  </a:lnTo>
                  <a:cubicBezTo>
                    <a:pt x="192739" y="131222"/>
                    <a:pt x="193242" y="131254"/>
                    <a:pt x="193739" y="131254"/>
                  </a:cubicBezTo>
                  <a:cubicBezTo>
                    <a:pt x="199689" y="131254"/>
                    <a:pt x="204728" y="126641"/>
                    <a:pt x="205256" y="120564"/>
                  </a:cubicBezTo>
                  <a:lnTo>
                    <a:pt x="206831" y="103245"/>
                  </a:lnTo>
                  <a:cubicBezTo>
                    <a:pt x="207403" y="96660"/>
                    <a:pt x="202251" y="90935"/>
                    <a:pt x="195666" y="90649"/>
                  </a:cubicBezTo>
                  <a:lnTo>
                    <a:pt x="189368" y="90362"/>
                  </a:lnTo>
                  <a:cubicBezTo>
                    <a:pt x="184359" y="90219"/>
                    <a:pt x="180065" y="86927"/>
                    <a:pt x="178633" y="82060"/>
                  </a:cubicBezTo>
                  <a:cubicBezTo>
                    <a:pt x="178204" y="80343"/>
                    <a:pt x="177631" y="78768"/>
                    <a:pt x="177059" y="77194"/>
                  </a:cubicBezTo>
                  <a:cubicBezTo>
                    <a:pt x="175484" y="72470"/>
                    <a:pt x="177059" y="67174"/>
                    <a:pt x="181067" y="64169"/>
                  </a:cubicBezTo>
                  <a:lnTo>
                    <a:pt x="185933" y="60447"/>
                  </a:lnTo>
                  <a:cubicBezTo>
                    <a:pt x="191229" y="56296"/>
                    <a:pt x="192088" y="48710"/>
                    <a:pt x="187794" y="43700"/>
                  </a:cubicBezTo>
                  <a:lnTo>
                    <a:pt x="176629" y="30389"/>
                  </a:lnTo>
                  <a:cubicBezTo>
                    <a:pt x="174288" y="27657"/>
                    <a:pt x="170967" y="26244"/>
                    <a:pt x="167642" y="26244"/>
                  </a:cubicBezTo>
                  <a:cubicBezTo>
                    <a:pt x="164870" y="26244"/>
                    <a:pt x="162095" y="27226"/>
                    <a:pt x="159883" y="29244"/>
                  </a:cubicBezTo>
                  <a:lnTo>
                    <a:pt x="155302" y="33538"/>
                  </a:lnTo>
                  <a:cubicBezTo>
                    <a:pt x="153069" y="35599"/>
                    <a:pt x="150218" y="36629"/>
                    <a:pt x="147367" y="36629"/>
                  </a:cubicBezTo>
                  <a:cubicBezTo>
                    <a:pt x="145466" y="36629"/>
                    <a:pt x="143565" y="36171"/>
                    <a:pt x="141847" y="35255"/>
                  </a:cubicBezTo>
                  <a:cubicBezTo>
                    <a:pt x="140273" y="34396"/>
                    <a:pt x="138842" y="33538"/>
                    <a:pt x="137267" y="32822"/>
                  </a:cubicBezTo>
                  <a:cubicBezTo>
                    <a:pt x="132687" y="30675"/>
                    <a:pt x="130110" y="25808"/>
                    <a:pt x="130826" y="20942"/>
                  </a:cubicBezTo>
                  <a:lnTo>
                    <a:pt x="131685" y="14644"/>
                  </a:lnTo>
                  <a:cubicBezTo>
                    <a:pt x="132544" y="8060"/>
                    <a:pt x="127677" y="2191"/>
                    <a:pt x="121093" y="1618"/>
                  </a:cubicBezTo>
                  <a:lnTo>
                    <a:pt x="103774" y="44"/>
                  </a:lnTo>
                  <a:cubicBezTo>
                    <a:pt x="103438" y="15"/>
                    <a:pt x="103104" y="1"/>
                    <a:pt x="10277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9"/>
            <p:cNvSpPr/>
            <p:nvPr/>
          </p:nvSpPr>
          <p:spPr>
            <a:xfrm>
              <a:off x="2175901" y="3987622"/>
              <a:ext cx="213431" cy="213401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9"/>
            <p:cNvSpPr/>
            <p:nvPr/>
          </p:nvSpPr>
          <p:spPr>
            <a:xfrm rot="7198898">
              <a:off x="1348924" y="3430306"/>
              <a:ext cx="700377" cy="696805"/>
            </a:xfrm>
            <a:custGeom>
              <a:avLst/>
              <a:gdLst/>
              <a:ahLst/>
              <a:cxnLst/>
              <a:rect l="l" t="t" r="r" b="b"/>
              <a:pathLst>
                <a:path w="207404" h="206346" extrusionOk="0">
                  <a:moveTo>
                    <a:pt x="103944" y="65896"/>
                  </a:moveTo>
                  <a:cubicBezTo>
                    <a:pt x="114099" y="65896"/>
                    <a:pt x="124406" y="70041"/>
                    <a:pt x="132114" y="79198"/>
                  </a:cubicBezTo>
                  <a:cubicBezTo>
                    <a:pt x="145426" y="94943"/>
                    <a:pt x="143422" y="118417"/>
                    <a:pt x="127677" y="131728"/>
                  </a:cubicBezTo>
                  <a:lnTo>
                    <a:pt x="127677" y="131585"/>
                  </a:lnTo>
                  <a:cubicBezTo>
                    <a:pt x="120415" y="137698"/>
                    <a:pt x="112071" y="140425"/>
                    <a:pt x="103930" y="140425"/>
                  </a:cubicBezTo>
                  <a:cubicBezTo>
                    <a:pt x="83668" y="140425"/>
                    <a:pt x="64659" y="123539"/>
                    <a:pt x="66701" y="99952"/>
                  </a:cubicBezTo>
                  <a:cubicBezTo>
                    <a:pt x="68530" y="78838"/>
                    <a:pt x="86000" y="65896"/>
                    <a:pt x="103944" y="65896"/>
                  </a:cubicBezTo>
                  <a:close/>
                  <a:moveTo>
                    <a:pt x="102774" y="1"/>
                  </a:moveTo>
                  <a:cubicBezTo>
                    <a:pt x="96620" y="1"/>
                    <a:pt x="91449" y="4960"/>
                    <a:pt x="91178" y="11209"/>
                  </a:cubicBezTo>
                  <a:lnTo>
                    <a:pt x="90891" y="17507"/>
                  </a:lnTo>
                  <a:cubicBezTo>
                    <a:pt x="90748" y="22516"/>
                    <a:pt x="87456" y="26810"/>
                    <a:pt x="82589" y="28242"/>
                  </a:cubicBezTo>
                  <a:cubicBezTo>
                    <a:pt x="81015" y="28671"/>
                    <a:pt x="79297" y="29244"/>
                    <a:pt x="77723" y="29816"/>
                  </a:cubicBezTo>
                  <a:cubicBezTo>
                    <a:pt x="76506" y="30222"/>
                    <a:pt x="75252" y="30418"/>
                    <a:pt x="74008" y="30418"/>
                  </a:cubicBezTo>
                  <a:cubicBezTo>
                    <a:pt x="70424" y="30418"/>
                    <a:pt x="66929" y="28784"/>
                    <a:pt x="64698" y="25808"/>
                  </a:cubicBezTo>
                  <a:lnTo>
                    <a:pt x="60976" y="20799"/>
                  </a:lnTo>
                  <a:cubicBezTo>
                    <a:pt x="58608" y="17777"/>
                    <a:pt x="55122" y="16200"/>
                    <a:pt x="51633" y="16200"/>
                  </a:cubicBezTo>
                  <a:cubicBezTo>
                    <a:pt x="49008" y="16200"/>
                    <a:pt x="46381" y="17094"/>
                    <a:pt x="44229" y="18938"/>
                  </a:cubicBezTo>
                  <a:lnTo>
                    <a:pt x="30918" y="30102"/>
                  </a:lnTo>
                  <a:cubicBezTo>
                    <a:pt x="25908" y="34396"/>
                    <a:pt x="25335" y="41983"/>
                    <a:pt x="29773" y="46849"/>
                  </a:cubicBezTo>
                  <a:lnTo>
                    <a:pt x="34067" y="51573"/>
                  </a:lnTo>
                  <a:cubicBezTo>
                    <a:pt x="37502" y="55151"/>
                    <a:pt x="38218" y="60590"/>
                    <a:pt x="35784" y="64884"/>
                  </a:cubicBezTo>
                  <a:cubicBezTo>
                    <a:pt x="34925" y="66459"/>
                    <a:pt x="34067" y="68033"/>
                    <a:pt x="33351" y="69465"/>
                  </a:cubicBezTo>
                  <a:cubicBezTo>
                    <a:pt x="31443" y="73536"/>
                    <a:pt x="27385" y="76024"/>
                    <a:pt x="23089" y="76024"/>
                  </a:cubicBezTo>
                  <a:cubicBezTo>
                    <a:pt x="22552" y="76024"/>
                    <a:pt x="22011" y="75985"/>
                    <a:pt x="21471" y="75906"/>
                  </a:cubicBezTo>
                  <a:lnTo>
                    <a:pt x="15173" y="75047"/>
                  </a:lnTo>
                  <a:cubicBezTo>
                    <a:pt x="14730" y="74999"/>
                    <a:pt x="14290" y="74975"/>
                    <a:pt x="13855" y="74975"/>
                  </a:cubicBezTo>
                  <a:cubicBezTo>
                    <a:pt x="7823" y="74975"/>
                    <a:pt x="2682" y="79498"/>
                    <a:pt x="2147" y="85639"/>
                  </a:cubicBezTo>
                  <a:lnTo>
                    <a:pt x="573" y="102958"/>
                  </a:lnTo>
                  <a:cubicBezTo>
                    <a:pt x="0" y="109542"/>
                    <a:pt x="5153" y="115268"/>
                    <a:pt x="11738" y="115554"/>
                  </a:cubicBezTo>
                  <a:lnTo>
                    <a:pt x="18036" y="115840"/>
                  </a:lnTo>
                  <a:cubicBezTo>
                    <a:pt x="23045" y="115984"/>
                    <a:pt x="27339" y="119419"/>
                    <a:pt x="28771" y="124142"/>
                  </a:cubicBezTo>
                  <a:cubicBezTo>
                    <a:pt x="29200" y="125860"/>
                    <a:pt x="29773" y="127434"/>
                    <a:pt x="30345" y="129152"/>
                  </a:cubicBezTo>
                  <a:cubicBezTo>
                    <a:pt x="31920" y="133875"/>
                    <a:pt x="30345" y="139028"/>
                    <a:pt x="26337" y="142034"/>
                  </a:cubicBezTo>
                  <a:lnTo>
                    <a:pt x="21328" y="146042"/>
                  </a:lnTo>
                  <a:cubicBezTo>
                    <a:pt x="16032" y="150050"/>
                    <a:pt x="15316" y="157636"/>
                    <a:pt x="19610" y="162789"/>
                  </a:cubicBezTo>
                  <a:lnTo>
                    <a:pt x="30775" y="175957"/>
                  </a:lnTo>
                  <a:cubicBezTo>
                    <a:pt x="33020" y="178745"/>
                    <a:pt x="36313" y="180150"/>
                    <a:pt x="39634" y="180150"/>
                  </a:cubicBezTo>
                  <a:cubicBezTo>
                    <a:pt x="42451" y="180150"/>
                    <a:pt x="45288" y="179139"/>
                    <a:pt x="47521" y="177102"/>
                  </a:cubicBezTo>
                  <a:lnTo>
                    <a:pt x="52102" y="172808"/>
                  </a:lnTo>
                  <a:cubicBezTo>
                    <a:pt x="54335" y="170747"/>
                    <a:pt x="57134" y="169717"/>
                    <a:pt x="59975" y="169717"/>
                  </a:cubicBezTo>
                  <a:cubicBezTo>
                    <a:pt x="61869" y="169717"/>
                    <a:pt x="63782" y="170175"/>
                    <a:pt x="65556" y="171091"/>
                  </a:cubicBezTo>
                  <a:cubicBezTo>
                    <a:pt x="66988" y="171949"/>
                    <a:pt x="68562" y="172808"/>
                    <a:pt x="70137" y="173524"/>
                  </a:cubicBezTo>
                  <a:cubicBezTo>
                    <a:pt x="74574" y="175671"/>
                    <a:pt x="77150" y="180538"/>
                    <a:pt x="76578" y="185404"/>
                  </a:cubicBezTo>
                  <a:lnTo>
                    <a:pt x="75719" y="191702"/>
                  </a:lnTo>
                  <a:cubicBezTo>
                    <a:pt x="74860" y="198286"/>
                    <a:pt x="79727" y="204155"/>
                    <a:pt x="86311" y="204727"/>
                  </a:cubicBezTo>
                  <a:lnTo>
                    <a:pt x="103487" y="206302"/>
                  </a:lnTo>
                  <a:cubicBezTo>
                    <a:pt x="103830" y="206331"/>
                    <a:pt x="104170" y="206345"/>
                    <a:pt x="104508" y="206345"/>
                  </a:cubicBezTo>
                  <a:cubicBezTo>
                    <a:pt x="110784" y="206345"/>
                    <a:pt x="115955" y="201386"/>
                    <a:pt x="116226" y="195137"/>
                  </a:cubicBezTo>
                  <a:lnTo>
                    <a:pt x="116513" y="188839"/>
                  </a:lnTo>
                  <a:cubicBezTo>
                    <a:pt x="116656" y="183830"/>
                    <a:pt x="119948" y="179536"/>
                    <a:pt x="124814" y="178104"/>
                  </a:cubicBezTo>
                  <a:cubicBezTo>
                    <a:pt x="126389" y="177675"/>
                    <a:pt x="128107" y="177102"/>
                    <a:pt x="129681" y="176530"/>
                  </a:cubicBezTo>
                  <a:cubicBezTo>
                    <a:pt x="130897" y="176124"/>
                    <a:pt x="132142" y="175928"/>
                    <a:pt x="133372" y="175928"/>
                  </a:cubicBezTo>
                  <a:cubicBezTo>
                    <a:pt x="136916" y="175928"/>
                    <a:pt x="140331" y="177562"/>
                    <a:pt x="142563" y="180538"/>
                  </a:cubicBezTo>
                  <a:lnTo>
                    <a:pt x="146428" y="185547"/>
                  </a:lnTo>
                  <a:cubicBezTo>
                    <a:pt x="148785" y="188473"/>
                    <a:pt x="152249" y="190014"/>
                    <a:pt x="155720" y="190014"/>
                  </a:cubicBezTo>
                  <a:cubicBezTo>
                    <a:pt x="158363" y="190014"/>
                    <a:pt x="161009" y="189121"/>
                    <a:pt x="163175" y="187265"/>
                  </a:cubicBezTo>
                  <a:lnTo>
                    <a:pt x="176486" y="176100"/>
                  </a:lnTo>
                  <a:cubicBezTo>
                    <a:pt x="181496" y="171806"/>
                    <a:pt x="182068" y="164220"/>
                    <a:pt x="177488" y="159354"/>
                  </a:cubicBezTo>
                  <a:lnTo>
                    <a:pt x="173337" y="154773"/>
                  </a:lnTo>
                  <a:cubicBezTo>
                    <a:pt x="169902" y="151052"/>
                    <a:pt x="169186" y="145613"/>
                    <a:pt x="171620" y="141318"/>
                  </a:cubicBezTo>
                  <a:cubicBezTo>
                    <a:pt x="172478" y="139744"/>
                    <a:pt x="173337" y="138313"/>
                    <a:pt x="174053" y="136738"/>
                  </a:cubicBezTo>
                  <a:cubicBezTo>
                    <a:pt x="175961" y="132667"/>
                    <a:pt x="180019" y="130179"/>
                    <a:pt x="184315" y="130179"/>
                  </a:cubicBezTo>
                  <a:cubicBezTo>
                    <a:pt x="184852" y="130179"/>
                    <a:pt x="185392" y="130218"/>
                    <a:pt x="185933" y="130297"/>
                  </a:cubicBezTo>
                  <a:lnTo>
                    <a:pt x="192231" y="131156"/>
                  </a:lnTo>
                  <a:cubicBezTo>
                    <a:pt x="192739" y="131222"/>
                    <a:pt x="193242" y="131254"/>
                    <a:pt x="193739" y="131254"/>
                  </a:cubicBezTo>
                  <a:cubicBezTo>
                    <a:pt x="199689" y="131254"/>
                    <a:pt x="204728" y="126641"/>
                    <a:pt x="205256" y="120564"/>
                  </a:cubicBezTo>
                  <a:lnTo>
                    <a:pt x="206831" y="103245"/>
                  </a:lnTo>
                  <a:cubicBezTo>
                    <a:pt x="207403" y="96660"/>
                    <a:pt x="202251" y="90935"/>
                    <a:pt x="195666" y="90649"/>
                  </a:cubicBezTo>
                  <a:lnTo>
                    <a:pt x="189368" y="90362"/>
                  </a:lnTo>
                  <a:cubicBezTo>
                    <a:pt x="184359" y="90219"/>
                    <a:pt x="180065" y="86927"/>
                    <a:pt x="178633" y="82060"/>
                  </a:cubicBezTo>
                  <a:cubicBezTo>
                    <a:pt x="178204" y="80343"/>
                    <a:pt x="177631" y="78768"/>
                    <a:pt x="177059" y="77194"/>
                  </a:cubicBezTo>
                  <a:cubicBezTo>
                    <a:pt x="175484" y="72470"/>
                    <a:pt x="177059" y="67174"/>
                    <a:pt x="181067" y="64169"/>
                  </a:cubicBezTo>
                  <a:lnTo>
                    <a:pt x="185933" y="60447"/>
                  </a:lnTo>
                  <a:cubicBezTo>
                    <a:pt x="191229" y="56296"/>
                    <a:pt x="192088" y="48710"/>
                    <a:pt x="187794" y="43700"/>
                  </a:cubicBezTo>
                  <a:lnTo>
                    <a:pt x="176629" y="30389"/>
                  </a:lnTo>
                  <a:cubicBezTo>
                    <a:pt x="174288" y="27657"/>
                    <a:pt x="170967" y="26244"/>
                    <a:pt x="167642" y="26244"/>
                  </a:cubicBezTo>
                  <a:cubicBezTo>
                    <a:pt x="164870" y="26244"/>
                    <a:pt x="162095" y="27226"/>
                    <a:pt x="159883" y="29244"/>
                  </a:cubicBezTo>
                  <a:lnTo>
                    <a:pt x="155302" y="33538"/>
                  </a:lnTo>
                  <a:cubicBezTo>
                    <a:pt x="153069" y="35599"/>
                    <a:pt x="150218" y="36629"/>
                    <a:pt x="147367" y="36629"/>
                  </a:cubicBezTo>
                  <a:cubicBezTo>
                    <a:pt x="145466" y="36629"/>
                    <a:pt x="143565" y="36171"/>
                    <a:pt x="141847" y="35255"/>
                  </a:cubicBezTo>
                  <a:cubicBezTo>
                    <a:pt x="140273" y="34396"/>
                    <a:pt x="138842" y="33538"/>
                    <a:pt x="137267" y="32822"/>
                  </a:cubicBezTo>
                  <a:cubicBezTo>
                    <a:pt x="132687" y="30675"/>
                    <a:pt x="130110" y="25808"/>
                    <a:pt x="130826" y="20942"/>
                  </a:cubicBezTo>
                  <a:lnTo>
                    <a:pt x="131685" y="14644"/>
                  </a:lnTo>
                  <a:cubicBezTo>
                    <a:pt x="132544" y="8060"/>
                    <a:pt x="127677" y="2191"/>
                    <a:pt x="121093" y="1618"/>
                  </a:cubicBezTo>
                  <a:lnTo>
                    <a:pt x="103774" y="44"/>
                  </a:lnTo>
                  <a:cubicBezTo>
                    <a:pt x="103438" y="15"/>
                    <a:pt x="103104" y="1"/>
                    <a:pt x="10277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1" name="Google Shape;621;p39"/>
          <p:cNvSpPr/>
          <p:nvPr/>
        </p:nvSpPr>
        <p:spPr>
          <a:xfrm rot="-1685758">
            <a:off x="4132391" y="3763947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39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  <p:cxnSp>
        <p:nvCxnSpPr>
          <p:cNvPr id="623" name="Google Shape;623;p39"/>
          <p:cNvCxnSpPr/>
          <p:nvPr/>
        </p:nvCxnSpPr>
        <p:spPr>
          <a:xfrm>
            <a:off x="4600575" y="2314563"/>
            <a:ext cx="38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4" name="Google Shape;624;p39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39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39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27" name="Google Shape;627;p39">
            <a:hlinkClick r:id="rId4" action="ppaction://hlinksldjump"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28" name="Google Shape;628;p39">
            <a:hlinkClick r:id="" action="ppaction://noaction"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629" name="Google Shape;629;p39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630" name="Google Shape;630;p39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9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9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9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9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9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9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9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9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9" name="Google Shape;639;p39">
            <a:hlinkClick r:id="rId5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361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5" grpId="0"/>
      <p:bldP spid="556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44"/>
          <p:cNvSpPr txBox="1">
            <a:spLocks noGrp="1"/>
          </p:cNvSpPr>
          <p:nvPr>
            <p:ph type="title"/>
          </p:nvPr>
        </p:nvSpPr>
        <p:spPr>
          <a:xfrm>
            <a:off x="1914075" y="2484688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CORRELATION</a:t>
            </a:r>
            <a:endParaRPr dirty="0"/>
          </a:p>
        </p:txBody>
      </p:sp>
      <p:sp>
        <p:nvSpPr>
          <p:cNvPr id="898" name="Google Shape;898;p44"/>
          <p:cNvSpPr txBox="1">
            <a:spLocks noGrp="1"/>
          </p:cNvSpPr>
          <p:nvPr>
            <p:ph type="subTitle" idx="1"/>
          </p:nvPr>
        </p:nvSpPr>
        <p:spPr>
          <a:xfrm>
            <a:off x="1914075" y="3131503"/>
            <a:ext cx="2230500" cy="7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zh-CN" altLang="en-US" dirty="0"/>
              <a:t>分析各指标的相关系数，热图展示</a:t>
            </a:r>
            <a:endParaRPr dirty="0"/>
          </a:p>
        </p:txBody>
      </p:sp>
      <p:sp>
        <p:nvSpPr>
          <p:cNvPr id="899" name="Google Shape;899;p44"/>
          <p:cNvSpPr txBox="1">
            <a:spLocks noGrp="1"/>
          </p:cNvSpPr>
          <p:nvPr>
            <p:ph type="title" idx="2"/>
          </p:nvPr>
        </p:nvSpPr>
        <p:spPr>
          <a:xfrm>
            <a:off x="4999425" y="2484688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RANDOM FOREST</a:t>
            </a:r>
            <a:endParaRPr dirty="0"/>
          </a:p>
        </p:txBody>
      </p:sp>
      <p:sp>
        <p:nvSpPr>
          <p:cNvPr id="900" name="Google Shape;900;p44"/>
          <p:cNvSpPr txBox="1">
            <a:spLocks noGrp="1"/>
          </p:cNvSpPr>
          <p:nvPr>
            <p:ph type="subTitle" idx="3"/>
          </p:nvPr>
        </p:nvSpPr>
        <p:spPr>
          <a:xfrm>
            <a:off x="4999425" y="3131503"/>
            <a:ext cx="2230500" cy="7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zh-CN" altLang="en-US" dirty="0"/>
              <a:t>用随机森林模型评估特征重要性</a:t>
            </a:r>
            <a:endParaRPr dirty="0"/>
          </a:p>
        </p:txBody>
      </p:sp>
      <p:sp>
        <p:nvSpPr>
          <p:cNvPr id="901" name="Google Shape;901;p44"/>
          <p:cNvSpPr txBox="1">
            <a:spLocks noGrp="1"/>
          </p:cNvSpPr>
          <p:nvPr>
            <p:ph type="title" idx="4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Feature Selection</a:t>
            </a:r>
            <a:endParaRPr dirty="0"/>
          </a:p>
        </p:txBody>
      </p:sp>
      <p:cxnSp>
        <p:nvCxnSpPr>
          <p:cNvPr id="902" name="Google Shape;902;p44"/>
          <p:cNvCxnSpPr/>
          <p:nvPr/>
        </p:nvCxnSpPr>
        <p:spPr>
          <a:xfrm>
            <a:off x="1936125" y="3112113"/>
            <a:ext cx="218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03" name="Google Shape;903;p44"/>
          <p:cNvSpPr/>
          <p:nvPr/>
        </p:nvSpPr>
        <p:spPr>
          <a:xfrm>
            <a:off x="2591053" y="1521051"/>
            <a:ext cx="876544" cy="876452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4" name="Google Shape;904;p44"/>
          <p:cNvSpPr/>
          <p:nvPr/>
        </p:nvSpPr>
        <p:spPr>
          <a:xfrm>
            <a:off x="5676403" y="1521051"/>
            <a:ext cx="876544" cy="876452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05" name="Google Shape;905;p44"/>
          <p:cNvCxnSpPr/>
          <p:nvPr/>
        </p:nvCxnSpPr>
        <p:spPr>
          <a:xfrm>
            <a:off x="5021475" y="3112113"/>
            <a:ext cx="218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06" name="Google Shape;906;p44"/>
          <p:cNvGrpSpPr/>
          <p:nvPr/>
        </p:nvGrpSpPr>
        <p:grpSpPr>
          <a:xfrm>
            <a:off x="5894668" y="1755264"/>
            <a:ext cx="440015" cy="408027"/>
            <a:chOff x="718806" y="4182207"/>
            <a:chExt cx="438961" cy="407050"/>
          </a:xfrm>
        </p:grpSpPr>
        <p:sp>
          <p:nvSpPr>
            <p:cNvPr id="907" name="Google Shape;907;p44"/>
            <p:cNvSpPr/>
            <p:nvPr/>
          </p:nvSpPr>
          <p:spPr>
            <a:xfrm>
              <a:off x="968521" y="4402860"/>
              <a:ext cx="189246" cy="186397"/>
            </a:xfrm>
            <a:custGeom>
              <a:avLst/>
              <a:gdLst/>
              <a:ahLst/>
              <a:cxnLst/>
              <a:rect l="l" t="t" r="r" b="b"/>
              <a:pathLst>
                <a:path w="9364" h="9223" extrusionOk="0">
                  <a:moveTo>
                    <a:pt x="657" y="1"/>
                  </a:moveTo>
                  <a:cubicBezTo>
                    <a:pt x="284" y="1"/>
                    <a:pt x="0" y="359"/>
                    <a:pt x="107" y="733"/>
                  </a:cubicBezTo>
                  <a:lnTo>
                    <a:pt x="2239" y="8690"/>
                  </a:lnTo>
                  <a:cubicBezTo>
                    <a:pt x="2318" y="8973"/>
                    <a:pt x="2555" y="9123"/>
                    <a:pt x="2795" y="9123"/>
                  </a:cubicBezTo>
                  <a:cubicBezTo>
                    <a:pt x="2986" y="9123"/>
                    <a:pt x="3177" y="9029"/>
                    <a:pt x="3294" y="8832"/>
                  </a:cubicBezTo>
                  <a:lnTo>
                    <a:pt x="4207" y="7289"/>
                  </a:lnTo>
                  <a:lnTo>
                    <a:pt x="5973" y="9055"/>
                  </a:lnTo>
                  <a:cubicBezTo>
                    <a:pt x="6085" y="9167"/>
                    <a:pt x="6232" y="9222"/>
                    <a:pt x="6379" y="9222"/>
                  </a:cubicBezTo>
                  <a:cubicBezTo>
                    <a:pt x="6526" y="9222"/>
                    <a:pt x="6674" y="9167"/>
                    <a:pt x="6785" y="9055"/>
                  </a:cubicBezTo>
                  <a:lnTo>
                    <a:pt x="9119" y="6721"/>
                  </a:lnTo>
                  <a:cubicBezTo>
                    <a:pt x="9343" y="6498"/>
                    <a:pt x="9343" y="6132"/>
                    <a:pt x="9119" y="5889"/>
                  </a:cubicBezTo>
                  <a:lnTo>
                    <a:pt x="7374" y="4143"/>
                  </a:lnTo>
                  <a:lnTo>
                    <a:pt x="8916" y="3230"/>
                  </a:lnTo>
                  <a:cubicBezTo>
                    <a:pt x="9363" y="2966"/>
                    <a:pt x="9262" y="2296"/>
                    <a:pt x="8774" y="2154"/>
                  </a:cubicBezTo>
                  <a:lnTo>
                    <a:pt x="818" y="23"/>
                  </a:lnTo>
                  <a:cubicBezTo>
                    <a:pt x="763" y="8"/>
                    <a:pt x="709" y="1"/>
                    <a:pt x="6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44"/>
            <p:cNvSpPr/>
            <p:nvPr/>
          </p:nvSpPr>
          <p:spPr>
            <a:xfrm>
              <a:off x="796756" y="4357367"/>
              <a:ext cx="64005" cy="25444"/>
            </a:xfrm>
            <a:custGeom>
              <a:avLst/>
              <a:gdLst/>
              <a:ahLst/>
              <a:cxnLst/>
              <a:rect l="l" t="t" r="r" b="b"/>
              <a:pathLst>
                <a:path w="3167" h="1259" extrusionOk="0">
                  <a:moveTo>
                    <a:pt x="629" y="0"/>
                  </a:moveTo>
                  <a:cubicBezTo>
                    <a:pt x="284" y="0"/>
                    <a:pt x="0" y="284"/>
                    <a:pt x="0" y="630"/>
                  </a:cubicBezTo>
                  <a:cubicBezTo>
                    <a:pt x="0" y="975"/>
                    <a:pt x="284" y="1259"/>
                    <a:pt x="629" y="1259"/>
                  </a:cubicBezTo>
                  <a:lnTo>
                    <a:pt x="2537" y="1259"/>
                  </a:lnTo>
                  <a:cubicBezTo>
                    <a:pt x="2882" y="1259"/>
                    <a:pt x="3167" y="975"/>
                    <a:pt x="3167" y="630"/>
                  </a:cubicBezTo>
                  <a:cubicBezTo>
                    <a:pt x="3167" y="284"/>
                    <a:pt x="2882" y="0"/>
                    <a:pt x="25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44"/>
            <p:cNvSpPr/>
            <p:nvPr/>
          </p:nvSpPr>
          <p:spPr>
            <a:xfrm>
              <a:off x="832851" y="4420948"/>
              <a:ext cx="55396" cy="52829"/>
            </a:xfrm>
            <a:custGeom>
              <a:avLst/>
              <a:gdLst/>
              <a:ahLst/>
              <a:cxnLst/>
              <a:rect l="l" t="t" r="r" b="b"/>
              <a:pathLst>
                <a:path w="2741" h="2614" extrusionOk="0">
                  <a:moveTo>
                    <a:pt x="2030" y="0"/>
                  </a:moveTo>
                  <a:cubicBezTo>
                    <a:pt x="1868" y="0"/>
                    <a:pt x="1705" y="61"/>
                    <a:pt x="1584" y="183"/>
                  </a:cubicBezTo>
                  <a:lnTo>
                    <a:pt x="244" y="1523"/>
                  </a:lnTo>
                  <a:cubicBezTo>
                    <a:pt x="0" y="1766"/>
                    <a:pt x="0" y="2172"/>
                    <a:pt x="244" y="2416"/>
                  </a:cubicBezTo>
                  <a:cubicBezTo>
                    <a:pt x="366" y="2548"/>
                    <a:pt x="528" y="2614"/>
                    <a:pt x="690" y="2614"/>
                  </a:cubicBezTo>
                  <a:cubicBezTo>
                    <a:pt x="853" y="2614"/>
                    <a:pt x="1015" y="2548"/>
                    <a:pt x="1137" y="2416"/>
                  </a:cubicBezTo>
                  <a:lnTo>
                    <a:pt x="2477" y="1076"/>
                  </a:lnTo>
                  <a:cubicBezTo>
                    <a:pt x="2740" y="833"/>
                    <a:pt x="2740" y="427"/>
                    <a:pt x="2477" y="183"/>
                  </a:cubicBezTo>
                  <a:cubicBezTo>
                    <a:pt x="2355" y="61"/>
                    <a:pt x="2192" y="0"/>
                    <a:pt x="20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44"/>
            <p:cNvSpPr/>
            <p:nvPr/>
          </p:nvSpPr>
          <p:spPr>
            <a:xfrm>
              <a:off x="718806" y="4182207"/>
              <a:ext cx="437304" cy="239165"/>
            </a:xfrm>
            <a:custGeom>
              <a:avLst/>
              <a:gdLst/>
              <a:ahLst/>
              <a:cxnLst/>
              <a:rect l="l" t="t" r="r" b="b"/>
              <a:pathLst>
                <a:path w="21638" h="11834" extrusionOk="0">
                  <a:moveTo>
                    <a:pt x="2538" y="0"/>
                  </a:moveTo>
                  <a:cubicBezTo>
                    <a:pt x="1137" y="0"/>
                    <a:pt x="1" y="1137"/>
                    <a:pt x="1" y="2517"/>
                  </a:cubicBezTo>
                  <a:cubicBezTo>
                    <a:pt x="1" y="3918"/>
                    <a:pt x="1137" y="5054"/>
                    <a:pt x="2538" y="5054"/>
                  </a:cubicBezTo>
                  <a:cubicBezTo>
                    <a:pt x="3086" y="5054"/>
                    <a:pt x="3614" y="4872"/>
                    <a:pt x="4040" y="4567"/>
                  </a:cubicBezTo>
                  <a:lnTo>
                    <a:pt x="8526" y="8241"/>
                  </a:lnTo>
                  <a:cubicBezTo>
                    <a:pt x="8383" y="8566"/>
                    <a:pt x="8282" y="8911"/>
                    <a:pt x="8282" y="9297"/>
                  </a:cubicBezTo>
                  <a:cubicBezTo>
                    <a:pt x="8282" y="10697"/>
                    <a:pt x="9419" y="11834"/>
                    <a:pt x="10819" y="11834"/>
                  </a:cubicBezTo>
                  <a:cubicBezTo>
                    <a:pt x="12220" y="11834"/>
                    <a:pt x="13356" y="10697"/>
                    <a:pt x="13356" y="9297"/>
                  </a:cubicBezTo>
                  <a:cubicBezTo>
                    <a:pt x="13356" y="8911"/>
                    <a:pt x="13275" y="8566"/>
                    <a:pt x="13133" y="8241"/>
                  </a:cubicBezTo>
                  <a:lnTo>
                    <a:pt x="17619" y="4567"/>
                  </a:lnTo>
                  <a:cubicBezTo>
                    <a:pt x="18025" y="4872"/>
                    <a:pt x="18553" y="5054"/>
                    <a:pt x="19121" y="5054"/>
                  </a:cubicBezTo>
                  <a:cubicBezTo>
                    <a:pt x="20501" y="5054"/>
                    <a:pt x="21638" y="3918"/>
                    <a:pt x="21638" y="2517"/>
                  </a:cubicBezTo>
                  <a:cubicBezTo>
                    <a:pt x="21638" y="1137"/>
                    <a:pt x="20501" y="0"/>
                    <a:pt x="19121" y="0"/>
                  </a:cubicBezTo>
                  <a:cubicBezTo>
                    <a:pt x="17720" y="0"/>
                    <a:pt x="16584" y="1137"/>
                    <a:pt x="16584" y="2517"/>
                  </a:cubicBezTo>
                  <a:cubicBezTo>
                    <a:pt x="16584" y="2903"/>
                    <a:pt x="16665" y="3268"/>
                    <a:pt x="16807" y="3593"/>
                  </a:cubicBezTo>
                  <a:lnTo>
                    <a:pt x="12321" y="7246"/>
                  </a:lnTo>
                  <a:cubicBezTo>
                    <a:pt x="11885" y="6922"/>
                    <a:pt x="11362" y="6759"/>
                    <a:pt x="10834" y="6759"/>
                  </a:cubicBezTo>
                  <a:cubicBezTo>
                    <a:pt x="10307" y="6759"/>
                    <a:pt x="9774" y="6922"/>
                    <a:pt x="9317" y="7246"/>
                  </a:cubicBezTo>
                  <a:lnTo>
                    <a:pt x="4831" y="3593"/>
                  </a:lnTo>
                  <a:cubicBezTo>
                    <a:pt x="4973" y="3268"/>
                    <a:pt x="5075" y="2903"/>
                    <a:pt x="5075" y="2517"/>
                  </a:cubicBezTo>
                  <a:cubicBezTo>
                    <a:pt x="5075" y="1137"/>
                    <a:pt x="3938" y="0"/>
                    <a:pt x="25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44"/>
            <p:cNvSpPr/>
            <p:nvPr/>
          </p:nvSpPr>
          <p:spPr>
            <a:xfrm>
              <a:off x="924726" y="4446796"/>
              <a:ext cx="25465" cy="64005"/>
            </a:xfrm>
            <a:custGeom>
              <a:avLst/>
              <a:gdLst/>
              <a:ahLst/>
              <a:cxnLst/>
              <a:rect l="l" t="t" r="r" b="b"/>
              <a:pathLst>
                <a:path w="1260" h="3167" extrusionOk="0">
                  <a:moveTo>
                    <a:pt x="630" y="0"/>
                  </a:moveTo>
                  <a:cubicBezTo>
                    <a:pt x="285" y="0"/>
                    <a:pt x="1" y="284"/>
                    <a:pt x="1" y="629"/>
                  </a:cubicBezTo>
                  <a:lnTo>
                    <a:pt x="1" y="2537"/>
                  </a:lnTo>
                  <a:cubicBezTo>
                    <a:pt x="1" y="2882"/>
                    <a:pt x="285" y="3167"/>
                    <a:pt x="630" y="3167"/>
                  </a:cubicBezTo>
                  <a:cubicBezTo>
                    <a:pt x="975" y="3167"/>
                    <a:pt x="1259" y="2882"/>
                    <a:pt x="1259" y="2537"/>
                  </a:cubicBezTo>
                  <a:lnTo>
                    <a:pt x="1259" y="629"/>
                  </a:lnTo>
                  <a:cubicBezTo>
                    <a:pt x="1259" y="284"/>
                    <a:pt x="975" y="0"/>
                    <a:pt x="6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2" name="Google Shape;912;p44"/>
          <p:cNvGrpSpPr/>
          <p:nvPr/>
        </p:nvGrpSpPr>
        <p:grpSpPr>
          <a:xfrm>
            <a:off x="2809936" y="1739887"/>
            <a:ext cx="438779" cy="438779"/>
            <a:chOff x="1322640" y="1172049"/>
            <a:chExt cx="437728" cy="437728"/>
          </a:xfrm>
        </p:grpSpPr>
        <p:sp>
          <p:nvSpPr>
            <p:cNvPr id="913" name="Google Shape;913;p44"/>
            <p:cNvSpPr/>
            <p:nvPr/>
          </p:nvSpPr>
          <p:spPr>
            <a:xfrm>
              <a:off x="1322640" y="1172049"/>
              <a:ext cx="77142" cy="77142"/>
            </a:xfrm>
            <a:custGeom>
              <a:avLst/>
              <a:gdLst/>
              <a:ahLst/>
              <a:cxnLst/>
              <a:rect l="l" t="t" r="r" b="b"/>
              <a:pathLst>
                <a:path w="3817" h="3817" extrusionOk="0">
                  <a:moveTo>
                    <a:pt x="1909" y="1"/>
                  </a:moveTo>
                  <a:cubicBezTo>
                    <a:pt x="853" y="1"/>
                    <a:pt x="1" y="853"/>
                    <a:pt x="1" y="1909"/>
                  </a:cubicBezTo>
                  <a:cubicBezTo>
                    <a:pt x="1" y="2964"/>
                    <a:pt x="853" y="3816"/>
                    <a:pt x="1909" y="3816"/>
                  </a:cubicBezTo>
                  <a:cubicBezTo>
                    <a:pt x="2964" y="3816"/>
                    <a:pt x="3817" y="2964"/>
                    <a:pt x="3817" y="1909"/>
                  </a:cubicBezTo>
                  <a:cubicBezTo>
                    <a:pt x="3817" y="853"/>
                    <a:pt x="2964" y="1"/>
                    <a:pt x="19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44"/>
            <p:cNvSpPr/>
            <p:nvPr/>
          </p:nvSpPr>
          <p:spPr>
            <a:xfrm>
              <a:off x="1683227" y="1172049"/>
              <a:ext cx="77142" cy="77142"/>
            </a:xfrm>
            <a:custGeom>
              <a:avLst/>
              <a:gdLst/>
              <a:ahLst/>
              <a:cxnLst/>
              <a:rect l="l" t="t" r="r" b="b"/>
              <a:pathLst>
                <a:path w="3817" h="3817" extrusionOk="0">
                  <a:moveTo>
                    <a:pt x="1908" y="1"/>
                  </a:moveTo>
                  <a:cubicBezTo>
                    <a:pt x="853" y="1"/>
                    <a:pt x="0" y="853"/>
                    <a:pt x="0" y="1909"/>
                  </a:cubicBezTo>
                  <a:cubicBezTo>
                    <a:pt x="0" y="2964"/>
                    <a:pt x="853" y="3816"/>
                    <a:pt x="1908" y="3816"/>
                  </a:cubicBezTo>
                  <a:cubicBezTo>
                    <a:pt x="2964" y="3816"/>
                    <a:pt x="3816" y="2964"/>
                    <a:pt x="3816" y="1909"/>
                  </a:cubicBezTo>
                  <a:cubicBezTo>
                    <a:pt x="3816" y="853"/>
                    <a:pt x="2964" y="1"/>
                    <a:pt x="19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44"/>
            <p:cNvSpPr/>
            <p:nvPr/>
          </p:nvSpPr>
          <p:spPr>
            <a:xfrm>
              <a:off x="1322640" y="1532636"/>
              <a:ext cx="77142" cy="77142"/>
            </a:xfrm>
            <a:custGeom>
              <a:avLst/>
              <a:gdLst/>
              <a:ahLst/>
              <a:cxnLst/>
              <a:rect l="l" t="t" r="r" b="b"/>
              <a:pathLst>
                <a:path w="3817" h="3817" extrusionOk="0">
                  <a:moveTo>
                    <a:pt x="1909" y="0"/>
                  </a:moveTo>
                  <a:cubicBezTo>
                    <a:pt x="853" y="0"/>
                    <a:pt x="1" y="853"/>
                    <a:pt x="1" y="1908"/>
                  </a:cubicBezTo>
                  <a:cubicBezTo>
                    <a:pt x="1" y="2964"/>
                    <a:pt x="853" y="3816"/>
                    <a:pt x="1909" y="3816"/>
                  </a:cubicBezTo>
                  <a:cubicBezTo>
                    <a:pt x="2964" y="3816"/>
                    <a:pt x="3817" y="2964"/>
                    <a:pt x="3817" y="1908"/>
                  </a:cubicBezTo>
                  <a:cubicBezTo>
                    <a:pt x="3817" y="853"/>
                    <a:pt x="2964" y="0"/>
                    <a:pt x="19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44"/>
            <p:cNvSpPr/>
            <p:nvPr/>
          </p:nvSpPr>
          <p:spPr>
            <a:xfrm>
              <a:off x="1683227" y="1532636"/>
              <a:ext cx="77142" cy="77142"/>
            </a:xfrm>
            <a:custGeom>
              <a:avLst/>
              <a:gdLst/>
              <a:ahLst/>
              <a:cxnLst/>
              <a:rect l="l" t="t" r="r" b="b"/>
              <a:pathLst>
                <a:path w="3817" h="3817" extrusionOk="0">
                  <a:moveTo>
                    <a:pt x="1908" y="0"/>
                  </a:moveTo>
                  <a:cubicBezTo>
                    <a:pt x="853" y="0"/>
                    <a:pt x="0" y="853"/>
                    <a:pt x="0" y="1908"/>
                  </a:cubicBezTo>
                  <a:cubicBezTo>
                    <a:pt x="0" y="2964"/>
                    <a:pt x="853" y="3816"/>
                    <a:pt x="1908" y="3816"/>
                  </a:cubicBezTo>
                  <a:cubicBezTo>
                    <a:pt x="2964" y="3816"/>
                    <a:pt x="3816" y="2964"/>
                    <a:pt x="3816" y="1908"/>
                  </a:cubicBezTo>
                  <a:cubicBezTo>
                    <a:pt x="3816" y="853"/>
                    <a:pt x="2964" y="0"/>
                    <a:pt x="19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44"/>
            <p:cNvSpPr/>
            <p:nvPr/>
          </p:nvSpPr>
          <p:spPr>
            <a:xfrm>
              <a:off x="1425206" y="1197897"/>
              <a:ext cx="60731" cy="25444"/>
            </a:xfrm>
            <a:custGeom>
              <a:avLst/>
              <a:gdLst/>
              <a:ahLst/>
              <a:cxnLst/>
              <a:rect l="l" t="t" r="r" b="b"/>
              <a:pathLst>
                <a:path w="3005" h="1259" extrusionOk="0">
                  <a:moveTo>
                    <a:pt x="650" y="0"/>
                  </a:moveTo>
                  <a:cubicBezTo>
                    <a:pt x="284" y="0"/>
                    <a:pt x="0" y="284"/>
                    <a:pt x="0" y="630"/>
                  </a:cubicBezTo>
                  <a:cubicBezTo>
                    <a:pt x="0" y="975"/>
                    <a:pt x="284" y="1259"/>
                    <a:pt x="650" y="1259"/>
                  </a:cubicBezTo>
                  <a:lnTo>
                    <a:pt x="2355" y="1259"/>
                  </a:lnTo>
                  <a:cubicBezTo>
                    <a:pt x="2720" y="1259"/>
                    <a:pt x="3004" y="975"/>
                    <a:pt x="3004" y="630"/>
                  </a:cubicBezTo>
                  <a:cubicBezTo>
                    <a:pt x="3004" y="284"/>
                    <a:pt x="2720" y="0"/>
                    <a:pt x="23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44"/>
            <p:cNvSpPr/>
            <p:nvPr/>
          </p:nvSpPr>
          <p:spPr>
            <a:xfrm>
              <a:off x="1597496" y="1197897"/>
              <a:ext cx="60307" cy="25444"/>
            </a:xfrm>
            <a:custGeom>
              <a:avLst/>
              <a:gdLst/>
              <a:ahLst/>
              <a:cxnLst/>
              <a:rect l="l" t="t" r="r" b="b"/>
              <a:pathLst>
                <a:path w="2984" h="1259" extrusionOk="0">
                  <a:moveTo>
                    <a:pt x="629" y="0"/>
                  </a:moveTo>
                  <a:cubicBezTo>
                    <a:pt x="284" y="0"/>
                    <a:pt x="0" y="284"/>
                    <a:pt x="0" y="630"/>
                  </a:cubicBezTo>
                  <a:cubicBezTo>
                    <a:pt x="0" y="975"/>
                    <a:pt x="284" y="1259"/>
                    <a:pt x="629" y="1259"/>
                  </a:cubicBezTo>
                  <a:lnTo>
                    <a:pt x="2355" y="1259"/>
                  </a:lnTo>
                  <a:cubicBezTo>
                    <a:pt x="2700" y="1259"/>
                    <a:pt x="2984" y="975"/>
                    <a:pt x="2984" y="630"/>
                  </a:cubicBezTo>
                  <a:cubicBezTo>
                    <a:pt x="2984" y="284"/>
                    <a:pt x="2700" y="0"/>
                    <a:pt x="23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44"/>
            <p:cNvSpPr/>
            <p:nvPr/>
          </p:nvSpPr>
          <p:spPr>
            <a:xfrm>
              <a:off x="1511341" y="1197897"/>
              <a:ext cx="60327" cy="25444"/>
            </a:xfrm>
            <a:custGeom>
              <a:avLst/>
              <a:gdLst/>
              <a:ahLst/>
              <a:cxnLst/>
              <a:rect l="l" t="t" r="r" b="b"/>
              <a:pathLst>
                <a:path w="2985" h="1259" extrusionOk="0">
                  <a:moveTo>
                    <a:pt x="630" y="0"/>
                  </a:moveTo>
                  <a:cubicBezTo>
                    <a:pt x="285" y="0"/>
                    <a:pt x="1" y="284"/>
                    <a:pt x="1" y="630"/>
                  </a:cubicBezTo>
                  <a:cubicBezTo>
                    <a:pt x="1" y="975"/>
                    <a:pt x="285" y="1259"/>
                    <a:pt x="630" y="1259"/>
                  </a:cubicBezTo>
                  <a:lnTo>
                    <a:pt x="2355" y="1259"/>
                  </a:lnTo>
                  <a:cubicBezTo>
                    <a:pt x="2700" y="1259"/>
                    <a:pt x="2984" y="975"/>
                    <a:pt x="2984" y="630"/>
                  </a:cubicBezTo>
                  <a:cubicBezTo>
                    <a:pt x="2984" y="284"/>
                    <a:pt x="2700" y="0"/>
                    <a:pt x="23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44"/>
            <p:cNvSpPr/>
            <p:nvPr/>
          </p:nvSpPr>
          <p:spPr>
            <a:xfrm>
              <a:off x="1348489" y="1274594"/>
              <a:ext cx="25444" cy="60327"/>
            </a:xfrm>
            <a:custGeom>
              <a:avLst/>
              <a:gdLst/>
              <a:ahLst/>
              <a:cxnLst/>
              <a:rect l="l" t="t" r="r" b="b"/>
              <a:pathLst>
                <a:path w="1259" h="2985" extrusionOk="0">
                  <a:moveTo>
                    <a:pt x="630" y="1"/>
                  </a:moveTo>
                  <a:cubicBezTo>
                    <a:pt x="285" y="1"/>
                    <a:pt x="0" y="285"/>
                    <a:pt x="0" y="630"/>
                  </a:cubicBezTo>
                  <a:lnTo>
                    <a:pt x="0" y="2355"/>
                  </a:lnTo>
                  <a:cubicBezTo>
                    <a:pt x="0" y="2701"/>
                    <a:pt x="285" y="2985"/>
                    <a:pt x="630" y="2985"/>
                  </a:cubicBezTo>
                  <a:cubicBezTo>
                    <a:pt x="975" y="2985"/>
                    <a:pt x="1259" y="2701"/>
                    <a:pt x="1259" y="2355"/>
                  </a:cubicBezTo>
                  <a:lnTo>
                    <a:pt x="1259" y="630"/>
                  </a:lnTo>
                  <a:cubicBezTo>
                    <a:pt x="1259" y="285"/>
                    <a:pt x="975" y="1"/>
                    <a:pt x="6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44"/>
            <p:cNvSpPr/>
            <p:nvPr/>
          </p:nvSpPr>
          <p:spPr>
            <a:xfrm>
              <a:off x="1348489" y="1446885"/>
              <a:ext cx="25444" cy="60327"/>
            </a:xfrm>
            <a:custGeom>
              <a:avLst/>
              <a:gdLst/>
              <a:ahLst/>
              <a:cxnLst/>
              <a:rect l="l" t="t" r="r" b="b"/>
              <a:pathLst>
                <a:path w="1259" h="2985" extrusionOk="0">
                  <a:moveTo>
                    <a:pt x="630" y="1"/>
                  </a:moveTo>
                  <a:cubicBezTo>
                    <a:pt x="285" y="1"/>
                    <a:pt x="0" y="285"/>
                    <a:pt x="0" y="630"/>
                  </a:cubicBezTo>
                  <a:lnTo>
                    <a:pt x="0" y="2355"/>
                  </a:lnTo>
                  <a:cubicBezTo>
                    <a:pt x="0" y="2701"/>
                    <a:pt x="285" y="2985"/>
                    <a:pt x="630" y="2985"/>
                  </a:cubicBezTo>
                  <a:cubicBezTo>
                    <a:pt x="975" y="2985"/>
                    <a:pt x="1259" y="2701"/>
                    <a:pt x="1259" y="2355"/>
                  </a:cubicBezTo>
                  <a:lnTo>
                    <a:pt x="1259" y="630"/>
                  </a:lnTo>
                  <a:cubicBezTo>
                    <a:pt x="1259" y="285"/>
                    <a:pt x="975" y="1"/>
                    <a:pt x="6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44"/>
            <p:cNvSpPr/>
            <p:nvPr/>
          </p:nvSpPr>
          <p:spPr>
            <a:xfrm>
              <a:off x="1348489" y="1360750"/>
              <a:ext cx="25444" cy="60327"/>
            </a:xfrm>
            <a:custGeom>
              <a:avLst/>
              <a:gdLst/>
              <a:ahLst/>
              <a:cxnLst/>
              <a:rect l="l" t="t" r="r" b="b"/>
              <a:pathLst>
                <a:path w="1259" h="2985" extrusionOk="0">
                  <a:moveTo>
                    <a:pt x="630" y="0"/>
                  </a:moveTo>
                  <a:cubicBezTo>
                    <a:pt x="285" y="0"/>
                    <a:pt x="0" y="285"/>
                    <a:pt x="0" y="630"/>
                  </a:cubicBezTo>
                  <a:lnTo>
                    <a:pt x="0" y="2355"/>
                  </a:lnTo>
                  <a:cubicBezTo>
                    <a:pt x="0" y="2700"/>
                    <a:pt x="285" y="2984"/>
                    <a:pt x="630" y="2984"/>
                  </a:cubicBezTo>
                  <a:cubicBezTo>
                    <a:pt x="975" y="2984"/>
                    <a:pt x="1259" y="2700"/>
                    <a:pt x="1259" y="2355"/>
                  </a:cubicBezTo>
                  <a:lnTo>
                    <a:pt x="1259" y="630"/>
                  </a:lnTo>
                  <a:cubicBezTo>
                    <a:pt x="1259" y="285"/>
                    <a:pt x="975" y="0"/>
                    <a:pt x="6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44"/>
            <p:cNvSpPr/>
            <p:nvPr/>
          </p:nvSpPr>
          <p:spPr>
            <a:xfrm>
              <a:off x="1709076" y="1274594"/>
              <a:ext cx="25444" cy="60327"/>
            </a:xfrm>
            <a:custGeom>
              <a:avLst/>
              <a:gdLst/>
              <a:ahLst/>
              <a:cxnLst/>
              <a:rect l="l" t="t" r="r" b="b"/>
              <a:pathLst>
                <a:path w="1259" h="2985" extrusionOk="0">
                  <a:moveTo>
                    <a:pt x="629" y="1"/>
                  </a:moveTo>
                  <a:cubicBezTo>
                    <a:pt x="284" y="1"/>
                    <a:pt x="0" y="285"/>
                    <a:pt x="0" y="630"/>
                  </a:cubicBezTo>
                  <a:lnTo>
                    <a:pt x="0" y="2355"/>
                  </a:lnTo>
                  <a:cubicBezTo>
                    <a:pt x="0" y="2701"/>
                    <a:pt x="284" y="2985"/>
                    <a:pt x="629" y="2985"/>
                  </a:cubicBezTo>
                  <a:cubicBezTo>
                    <a:pt x="974" y="2985"/>
                    <a:pt x="1259" y="2701"/>
                    <a:pt x="1259" y="2355"/>
                  </a:cubicBezTo>
                  <a:lnTo>
                    <a:pt x="1259" y="630"/>
                  </a:lnTo>
                  <a:cubicBezTo>
                    <a:pt x="1259" y="285"/>
                    <a:pt x="974" y="1"/>
                    <a:pt x="6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44"/>
            <p:cNvSpPr/>
            <p:nvPr/>
          </p:nvSpPr>
          <p:spPr>
            <a:xfrm>
              <a:off x="1709076" y="1446885"/>
              <a:ext cx="25444" cy="60327"/>
            </a:xfrm>
            <a:custGeom>
              <a:avLst/>
              <a:gdLst/>
              <a:ahLst/>
              <a:cxnLst/>
              <a:rect l="l" t="t" r="r" b="b"/>
              <a:pathLst>
                <a:path w="1259" h="2985" extrusionOk="0">
                  <a:moveTo>
                    <a:pt x="629" y="1"/>
                  </a:moveTo>
                  <a:cubicBezTo>
                    <a:pt x="284" y="1"/>
                    <a:pt x="0" y="285"/>
                    <a:pt x="0" y="630"/>
                  </a:cubicBezTo>
                  <a:lnTo>
                    <a:pt x="0" y="2355"/>
                  </a:lnTo>
                  <a:cubicBezTo>
                    <a:pt x="0" y="2701"/>
                    <a:pt x="284" y="2985"/>
                    <a:pt x="629" y="2985"/>
                  </a:cubicBezTo>
                  <a:cubicBezTo>
                    <a:pt x="974" y="2985"/>
                    <a:pt x="1259" y="2701"/>
                    <a:pt x="1259" y="2355"/>
                  </a:cubicBezTo>
                  <a:lnTo>
                    <a:pt x="1259" y="630"/>
                  </a:lnTo>
                  <a:cubicBezTo>
                    <a:pt x="1259" y="285"/>
                    <a:pt x="974" y="1"/>
                    <a:pt x="6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44"/>
            <p:cNvSpPr/>
            <p:nvPr/>
          </p:nvSpPr>
          <p:spPr>
            <a:xfrm>
              <a:off x="1709076" y="1360750"/>
              <a:ext cx="25444" cy="60327"/>
            </a:xfrm>
            <a:custGeom>
              <a:avLst/>
              <a:gdLst/>
              <a:ahLst/>
              <a:cxnLst/>
              <a:rect l="l" t="t" r="r" b="b"/>
              <a:pathLst>
                <a:path w="1259" h="2985" extrusionOk="0">
                  <a:moveTo>
                    <a:pt x="629" y="0"/>
                  </a:moveTo>
                  <a:cubicBezTo>
                    <a:pt x="284" y="0"/>
                    <a:pt x="0" y="285"/>
                    <a:pt x="0" y="630"/>
                  </a:cubicBezTo>
                  <a:lnTo>
                    <a:pt x="0" y="2355"/>
                  </a:lnTo>
                  <a:cubicBezTo>
                    <a:pt x="0" y="2700"/>
                    <a:pt x="284" y="2984"/>
                    <a:pt x="629" y="2984"/>
                  </a:cubicBezTo>
                  <a:cubicBezTo>
                    <a:pt x="974" y="2984"/>
                    <a:pt x="1259" y="2700"/>
                    <a:pt x="1259" y="2355"/>
                  </a:cubicBezTo>
                  <a:lnTo>
                    <a:pt x="1259" y="630"/>
                  </a:lnTo>
                  <a:cubicBezTo>
                    <a:pt x="1259" y="285"/>
                    <a:pt x="974" y="0"/>
                    <a:pt x="6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44"/>
            <p:cNvSpPr/>
            <p:nvPr/>
          </p:nvSpPr>
          <p:spPr>
            <a:xfrm>
              <a:off x="1425206" y="1558464"/>
              <a:ext cx="60731" cy="25465"/>
            </a:xfrm>
            <a:custGeom>
              <a:avLst/>
              <a:gdLst/>
              <a:ahLst/>
              <a:cxnLst/>
              <a:rect l="l" t="t" r="r" b="b"/>
              <a:pathLst>
                <a:path w="3005" h="1260" extrusionOk="0">
                  <a:moveTo>
                    <a:pt x="650" y="1"/>
                  </a:moveTo>
                  <a:cubicBezTo>
                    <a:pt x="284" y="1"/>
                    <a:pt x="0" y="285"/>
                    <a:pt x="0" y="630"/>
                  </a:cubicBezTo>
                  <a:cubicBezTo>
                    <a:pt x="0" y="975"/>
                    <a:pt x="284" y="1259"/>
                    <a:pt x="650" y="1259"/>
                  </a:cubicBezTo>
                  <a:lnTo>
                    <a:pt x="2355" y="1259"/>
                  </a:lnTo>
                  <a:cubicBezTo>
                    <a:pt x="2720" y="1259"/>
                    <a:pt x="3004" y="975"/>
                    <a:pt x="3004" y="630"/>
                  </a:cubicBezTo>
                  <a:cubicBezTo>
                    <a:pt x="3004" y="285"/>
                    <a:pt x="2720" y="1"/>
                    <a:pt x="23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44"/>
            <p:cNvSpPr/>
            <p:nvPr/>
          </p:nvSpPr>
          <p:spPr>
            <a:xfrm>
              <a:off x="1597496" y="1558464"/>
              <a:ext cx="60307" cy="25465"/>
            </a:xfrm>
            <a:custGeom>
              <a:avLst/>
              <a:gdLst/>
              <a:ahLst/>
              <a:cxnLst/>
              <a:rect l="l" t="t" r="r" b="b"/>
              <a:pathLst>
                <a:path w="2984" h="1260" extrusionOk="0">
                  <a:moveTo>
                    <a:pt x="629" y="1"/>
                  </a:moveTo>
                  <a:cubicBezTo>
                    <a:pt x="284" y="1"/>
                    <a:pt x="0" y="285"/>
                    <a:pt x="0" y="630"/>
                  </a:cubicBezTo>
                  <a:cubicBezTo>
                    <a:pt x="0" y="975"/>
                    <a:pt x="284" y="1259"/>
                    <a:pt x="629" y="1259"/>
                  </a:cubicBezTo>
                  <a:lnTo>
                    <a:pt x="2355" y="1259"/>
                  </a:lnTo>
                  <a:cubicBezTo>
                    <a:pt x="2700" y="1259"/>
                    <a:pt x="2984" y="975"/>
                    <a:pt x="2984" y="630"/>
                  </a:cubicBezTo>
                  <a:cubicBezTo>
                    <a:pt x="2984" y="285"/>
                    <a:pt x="2700" y="1"/>
                    <a:pt x="23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44"/>
            <p:cNvSpPr/>
            <p:nvPr/>
          </p:nvSpPr>
          <p:spPr>
            <a:xfrm>
              <a:off x="1511341" y="1558464"/>
              <a:ext cx="60327" cy="25465"/>
            </a:xfrm>
            <a:custGeom>
              <a:avLst/>
              <a:gdLst/>
              <a:ahLst/>
              <a:cxnLst/>
              <a:rect l="l" t="t" r="r" b="b"/>
              <a:pathLst>
                <a:path w="2985" h="1260" extrusionOk="0">
                  <a:moveTo>
                    <a:pt x="630" y="1"/>
                  </a:moveTo>
                  <a:cubicBezTo>
                    <a:pt x="285" y="1"/>
                    <a:pt x="1" y="285"/>
                    <a:pt x="1" y="630"/>
                  </a:cubicBezTo>
                  <a:cubicBezTo>
                    <a:pt x="1" y="975"/>
                    <a:pt x="285" y="1259"/>
                    <a:pt x="630" y="1259"/>
                  </a:cubicBezTo>
                  <a:lnTo>
                    <a:pt x="2355" y="1259"/>
                  </a:lnTo>
                  <a:cubicBezTo>
                    <a:pt x="2700" y="1259"/>
                    <a:pt x="2984" y="975"/>
                    <a:pt x="2984" y="630"/>
                  </a:cubicBezTo>
                  <a:cubicBezTo>
                    <a:pt x="2984" y="285"/>
                    <a:pt x="2700" y="1"/>
                    <a:pt x="23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44"/>
            <p:cNvSpPr/>
            <p:nvPr/>
          </p:nvSpPr>
          <p:spPr>
            <a:xfrm>
              <a:off x="1509704" y="1445672"/>
              <a:ext cx="63601" cy="84458"/>
            </a:xfrm>
            <a:custGeom>
              <a:avLst/>
              <a:gdLst/>
              <a:ahLst/>
              <a:cxnLst/>
              <a:rect l="l" t="t" r="r" b="b"/>
              <a:pathLst>
                <a:path w="3147" h="4179" extrusionOk="0">
                  <a:moveTo>
                    <a:pt x="0" y="0"/>
                  </a:moveTo>
                  <a:cubicBezTo>
                    <a:pt x="142" y="1096"/>
                    <a:pt x="548" y="3309"/>
                    <a:pt x="1320" y="4080"/>
                  </a:cubicBezTo>
                  <a:cubicBezTo>
                    <a:pt x="1394" y="4143"/>
                    <a:pt x="1489" y="4179"/>
                    <a:pt x="1584" y="4179"/>
                  </a:cubicBezTo>
                  <a:cubicBezTo>
                    <a:pt x="1672" y="4179"/>
                    <a:pt x="1759" y="4148"/>
                    <a:pt x="1827" y="4080"/>
                  </a:cubicBezTo>
                  <a:cubicBezTo>
                    <a:pt x="2599" y="3309"/>
                    <a:pt x="3004" y="1096"/>
                    <a:pt x="31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44"/>
            <p:cNvSpPr/>
            <p:nvPr/>
          </p:nvSpPr>
          <p:spPr>
            <a:xfrm>
              <a:off x="1579024" y="1445672"/>
              <a:ext cx="90682" cy="79183"/>
            </a:xfrm>
            <a:custGeom>
              <a:avLst/>
              <a:gdLst/>
              <a:ahLst/>
              <a:cxnLst/>
              <a:rect l="l" t="t" r="r" b="b"/>
              <a:pathLst>
                <a:path w="4487" h="3918" extrusionOk="0">
                  <a:moveTo>
                    <a:pt x="995" y="0"/>
                  </a:moveTo>
                  <a:cubicBezTo>
                    <a:pt x="874" y="1056"/>
                    <a:pt x="671" y="2009"/>
                    <a:pt x="427" y="2842"/>
                  </a:cubicBezTo>
                  <a:cubicBezTo>
                    <a:pt x="285" y="3268"/>
                    <a:pt x="143" y="3613"/>
                    <a:pt x="1" y="3917"/>
                  </a:cubicBezTo>
                  <a:cubicBezTo>
                    <a:pt x="2010" y="3369"/>
                    <a:pt x="3654" y="1908"/>
                    <a:pt x="44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44"/>
            <p:cNvSpPr/>
            <p:nvPr/>
          </p:nvSpPr>
          <p:spPr>
            <a:xfrm>
              <a:off x="1413707" y="1445672"/>
              <a:ext cx="90278" cy="79183"/>
            </a:xfrm>
            <a:custGeom>
              <a:avLst/>
              <a:gdLst/>
              <a:ahLst/>
              <a:cxnLst/>
              <a:rect l="l" t="t" r="r" b="b"/>
              <a:pathLst>
                <a:path w="4467" h="3918" extrusionOk="0">
                  <a:moveTo>
                    <a:pt x="1" y="0"/>
                  </a:moveTo>
                  <a:cubicBezTo>
                    <a:pt x="813" y="1908"/>
                    <a:pt x="2457" y="3369"/>
                    <a:pt x="4466" y="3917"/>
                  </a:cubicBezTo>
                  <a:cubicBezTo>
                    <a:pt x="4324" y="3613"/>
                    <a:pt x="4182" y="3268"/>
                    <a:pt x="4040" y="2842"/>
                  </a:cubicBezTo>
                  <a:cubicBezTo>
                    <a:pt x="3796" y="2009"/>
                    <a:pt x="3593" y="1056"/>
                    <a:pt x="34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44"/>
            <p:cNvSpPr/>
            <p:nvPr/>
          </p:nvSpPr>
          <p:spPr>
            <a:xfrm>
              <a:off x="1413707" y="1256971"/>
              <a:ext cx="90278" cy="79183"/>
            </a:xfrm>
            <a:custGeom>
              <a:avLst/>
              <a:gdLst/>
              <a:ahLst/>
              <a:cxnLst/>
              <a:rect l="l" t="t" r="r" b="b"/>
              <a:pathLst>
                <a:path w="4467" h="3918" extrusionOk="0">
                  <a:moveTo>
                    <a:pt x="4466" y="0"/>
                  </a:moveTo>
                  <a:lnTo>
                    <a:pt x="4466" y="0"/>
                  </a:lnTo>
                  <a:cubicBezTo>
                    <a:pt x="2457" y="548"/>
                    <a:pt x="813" y="2010"/>
                    <a:pt x="1" y="3918"/>
                  </a:cubicBezTo>
                  <a:lnTo>
                    <a:pt x="3472" y="3918"/>
                  </a:lnTo>
                  <a:cubicBezTo>
                    <a:pt x="3614" y="2679"/>
                    <a:pt x="3918" y="1117"/>
                    <a:pt x="44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44"/>
            <p:cNvSpPr/>
            <p:nvPr/>
          </p:nvSpPr>
          <p:spPr>
            <a:xfrm>
              <a:off x="1509704" y="1251676"/>
              <a:ext cx="63601" cy="84478"/>
            </a:xfrm>
            <a:custGeom>
              <a:avLst/>
              <a:gdLst/>
              <a:ahLst/>
              <a:cxnLst/>
              <a:rect l="l" t="t" r="r" b="b"/>
              <a:pathLst>
                <a:path w="3147" h="4180" extrusionOk="0">
                  <a:moveTo>
                    <a:pt x="1584" y="1"/>
                  </a:moveTo>
                  <a:cubicBezTo>
                    <a:pt x="1489" y="1"/>
                    <a:pt x="1394" y="37"/>
                    <a:pt x="1320" y="100"/>
                  </a:cubicBezTo>
                  <a:cubicBezTo>
                    <a:pt x="548" y="871"/>
                    <a:pt x="142" y="3084"/>
                    <a:pt x="0" y="4180"/>
                  </a:cubicBezTo>
                  <a:lnTo>
                    <a:pt x="3147" y="4180"/>
                  </a:lnTo>
                  <a:cubicBezTo>
                    <a:pt x="3004" y="3084"/>
                    <a:pt x="2599" y="871"/>
                    <a:pt x="1827" y="100"/>
                  </a:cubicBezTo>
                  <a:cubicBezTo>
                    <a:pt x="1759" y="31"/>
                    <a:pt x="1672" y="1"/>
                    <a:pt x="1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4"/>
            <p:cNvSpPr/>
            <p:nvPr/>
          </p:nvSpPr>
          <p:spPr>
            <a:xfrm>
              <a:off x="1579024" y="1256971"/>
              <a:ext cx="90682" cy="79183"/>
            </a:xfrm>
            <a:custGeom>
              <a:avLst/>
              <a:gdLst/>
              <a:ahLst/>
              <a:cxnLst/>
              <a:rect l="l" t="t" r="r" b="b"/>
              <a:pathLst>
                <a:path w="4487" h="3918" extrusionOk="0">
                  <a:moveTo>
                    <a:pt x="1" y="0"/>
                  </a:moveTo>
                  <a:lnTo>
                    <a:pt x="1" y="0"/>
                  </a:lnTo>
                  <a:cubicBezTo>
                    <a:pt x="549" y="1117"/>
                    <a:pt x="853" y="2659"/>
                    <a:pt x="995" y="3918"/>
                  </a:cubicBezTo>
                  <a:lnTo>
                    <a:pt x="4486" y="3918"/>
                  </a:lnTo>
                  <a:cubicBezTo>
                    <a:pt x="3675" y="2010"/>
                    <a:pt x="2030" y="548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44"/>
            <p:cNvSpPr/>
            <p:nvPr/>
          </p:nvSpPr>
          <p:spPr>
            <a:xfrm>
              <a:off x="1401399" y="1361982"/>
              <a:ext cx="80436" cy="58265"/>
            </a:xfrm>
            <a:custGeom>
              <a:avLst/>
              <a:gdLst/>
              <a:ahLst/>
              <a:cxnLst/>
              <a:rect l="l" t="t" r="r" b="b"/>
              <a:pathLst>
                <a:path w="3980" h="2883" extrusionOk="0">
                  <a:moveTo>
                    <a:pt x="204" y="0"/>
                  </a:moveTo>
                  <a:cubicBezTo>
                    <a:pt x="1" y="914"/>
                    <a:pt x="1" y="1908"/>
                    <a:pt x="204" y="2883"/>
                  </a:cubicBezTo>
                  <a:lnTo>
                    <a:pt x="3979" y="2883"/>
                  </a:lnTo>
                  <a:cubicBezTo>
                    <a:pt x="3918" y="1908"/>
                    <a:pt x="3918" y="914"/>
                    <a:pt x="39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44"/>
            <p:cNvSpPr/>
            <p:nvPr/>
          </p:nvSpPr>
          <p:spPr>
            <a:xfrm>
              <a:off x="1601174" y="1361982"/>
              <a:ext cx="80840" cy="58265"/>
            </a:xfrm>
            <a:custGeom>
              <a:avLst/>
              <a:gdLst/>
              <a:ahLst/>
              <a:cxnLst/>
              <a:rect l="l" t="t" r="r" b="b"/>
              <a:pathLst>
                <a:path w="4000" h="2883" extrusionOk="0">
                  <a:moveTo>
                    <a:pt x="1" y="0"/>
                  </a:moveTo>
                  <a:cubicBezTo>
                    <a:pt x="62" y="914"/>
                    <a:pt x="62" y="1908"/>
                    <a:pt x="1" y="2883"/>
                  </a:cubicBezTo>
                  <a:lnTo>
                    <a:pt x="3776" y="2883"/>
                  </a:lnTo>
                  <a:cubicBezTo>
                    <a:pt x="3999" y="1908"/>
                    <a:pt x="3979" y="914"/>
                    <a:pt x="37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44"/>
            <p:cNvSpPr/>
            <p:nvPr/>
          </p:nvSpPr>
          <p:spPr>
            <a:xfrm>
              <a:off x="1506430" y="1361982"/>
              <a:ext cx="70573" cy="58265"/>
            </a:xfrm>
            <a:custGeom>
              <a:avLst/>
              <a:gdLst/>
              <a:ahLst/>
              <a:cxnLst/>
              <a:rect l="l" t="t" r="r" b="b"/>
              <a:pathLst>
                <a:path w="3492" h="2883" extrusionOk="0">
                  <a:moveTo>
                    <a:pt x="61" y="0"/>
                  </a:moveTo>
                  <a:cubicBezTo>
                    <a:pt x="0" y="954"/>
                    <a:pt x="0" y="1949"/>
                    <a:pt x="61" y="2883"/>
                  </a:cubicBezTo>
                  <a:lnTo>
                    <a:pt x="3430" y="2883"/>
                  </a:lnTo>
                  <a:cubicBezTo>
                    <a:pt x="3491" y="1949"/>
                    <a:pt x="3491" y="954"/>
                    <a:pt x="34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8" name="Google Shape;938;p44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939" name="Google Shape;939;p44"/>
          <p:cNvSpPr/>
          <p:nvPr/>
        </p:nvSpPr>
        <p:spPr>
          <a:xfrm rot="7198710">
            <a:off x="7805611" y="1453101"/>
            <a:ext cx="630918" cy="627700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40" name="Google Shape;940;p44"/>
          <p:cNvGrpSpPr/>
          <p:nvPr/>
        </p:nvGrpSpPr>
        <p:grpSpPr>
          <a:xfrm>
            <a:off x="753963" y="1568891"/>
            <a:ext cx="858975" cy="300968"/>
            <a:chOff x="2271950" y="2722775"/>
            <a:chExt cx="575875" cy="201775"/>
          </a:xfrm>
        </p:grpSpPr>
        <p:sp>
          <p:nvSpPr>
            <p:cNvPr id="941" name="Google Shape;941;p44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44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44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44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44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6" name="Google Shape;946;p44"/>
          <p:cNvGrpSpPr/>
          <p:nvPr/>
        </p:nvGrpSpPr>
        <p:grpSpPr>
          <a:xfrm>
            <a:off x="7476119" y="4027241"/>
            <a:ext cx="953591" cy="334099"/>
            <a:chOff x="2271950" y="2722775"/>
            <a:chExt cx="575875" cy="201775"/>
          </a:xfrm>
        </p:grpSpPr>
        <p:sp>
          <p:nvSpPr>
            <p:cNvPr id="947" name="Google Shape;947;p44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44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44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44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44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2" name="Google Shape;952;p44"/>
          <p:cNvSpPr/>
          <p:nvPr/>
        </p:nvSpPr>
        <p:spPr>
          <a:xfrm>
            <a:off x="7435413" y="1263705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3" name="Google Shape;953;p44"/>
          <p:cNvSpPr/>
          <p:nvPr/>
        </p:nvSpPr>
        <p:spPr>
          <a:xfrm>
            <a:off x="706050" y="2440526"/>
            <a:ext cx="262479" cy="262448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4" name="Google Shape;954;p44"/>
          <p:cNvSpPr/>
          <p:nvPr/>
        </p:nvSpPr>
        <p:spPr>
          <a:xfrm>
            <a:off x="8124513" y="2599050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5" name="Google Shape;955;p44"/>
          <p:cNvSpPr/>
          <p:nvPr/>
        </p:nvSpPr>
        <p:spPr>
          <a:xfrm>
            <a:off x="7899000" y="3058219"/>
            <a:ext cx="107827" cy="107819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6" name="Google Shape;956;p44"/>
          <p:cNvSpPr/>
          <p:nvPr/>
        </p:nvSpPr>
        <p:spPr>
          <a:xfrm>
            <a:off x="8264738" y="3752768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7" name="Google Shape;957;p44"/>
          <p:cNvSpPr/>
          <p:nvPr/>
        </p:nvSpPr>
        <p:spPr>
          <a:xfrm>
            <a:off x="715522" y="3166040"/>
            <a:ext cx="416654" cy="491569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8" name="Google Shape;958;p44"/>
          <p:cNvSpPr/>
          <p:nvPr/>
        </p:nvSpPr>
        <p:spPr>
          <a:xfrm>
            <a:off x="7855677" y="763038"/>
            <a:ext cx="335779" cy="396117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9" name="Google Shape;959;p44"/>
          <p:cNvSpPr/>
          <p:nvPr/>
        </p:nvSpPr>
        <p:spPr>
          <a:xfrm>
            <a:off x="1336614" y="4140074"/>
            <a:ext cx="107827" cy="108460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0" name="Google Shape;960;p44"/>
          <p:cNvSpPr/>
          <p:nvPr/>
        </p:nvSpPr>
        <p:spPr>
          <a:xfrm rot="-1685758">
            <a:off x="1455528" y="2290084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1" name="Google Shape;961;p44"/>
          <p:cNvSpPr/>
          <p:nvPr/>
        </p:nvSpPr>
        <p:spPr>
          <a:xfrm>
            <a:off x="6994438" y="748963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2" name="Google Shape;962;p44"/>
          <p:cNvSpPr/>
          <p:nvPr/>
        </p:nvSpPr>
        <p:spPr>
          <a:xfrm rot="-1685758">
            <a:off x="4929228" y="196265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3" name="Google Shape;963;p44"/>
          <p:cNvSpPr/>
          <p:nvPr/>
        </p:nvSpPr>
        <p:spPr>
          <a:xfrm>
            <a:off x="4675312" y="815878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4" name="Google Shape;964;p44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5" name="Google Shape;965;p44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6" name="Google Shape;966;p44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967" name="Google Shape;967;p44">
            <a:hlinkClick r:id="rId4" action="ppaction://hlinksldjump"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968" name="Google Shape;968;p44">
            <a:hlinkClick r:id="" action="ppaction://noaction"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969" name="Google Shape;969;p44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970" name="Google Shape;970;p44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44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44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44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44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44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44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44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44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9" name="Google Shape;979;p44">
            <a:hlinkClick r:id="rId5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40D17C2-5DFB-4C23-36E7-949B4191D8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45168" y="1333817"/>
            <a:ext cx="4372093" cy="327907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E201FA3-F628-FA59-11F9-FE7B00DA75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31126" y="1333817"/>
            <a:ext cx="4617726" cy="346329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0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0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9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90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9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9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90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8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8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8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9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9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9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9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800" decel="100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7" grpId="0"/>
      <p:bldP spid="898" grpId="0" build="p"/>
      <p:bldP spid="899" grpId="0"/>
      <p:bldP spid="900" grpId="0" build="p"/>
      <p:bldP spid="901" grpId="0"/>
      <p:bldP spid="903" grpId="0" animBg="1"/>
      <p:bldP spid="904" grpId="0" animBg="1"/>
    </p:bldLst>
  </p:timing>
</p:sld>
</file>

<file path=ppt/theme/theme1.xml><?xml version="1.0" encoding="utf-8"?>
<a:theme xmlns:a="http://schemas.openxmlformats.org/drawingml/2006/main" name="Data Analysis for Business by Slidesgo">
  <a:themeElements>
    <a:clrScheme name="Simple Light">
      <a:dk1>
        <a:srgbClr val="FFFFFF"/>
      </a:dk1>
      <a:lt1>
        <a:srgbClr val="0E166C"/>
      </a:lt1>
      <a:dk2>
        <a:srgbClr val="921D87"/>
      </a:dk2>
      <a:lt2>
        <a:srgbClr val="FFB632"/>
      </a:lt2>
      <a:accent1>
        <a:srgbClr val="FFE485"/>
      </a:accent1>
      <a:accent2>
        <a:srgbClr val="BE7AF3"/>
      </a:accent2>
      <a:accent3>
        <a:srgbClr val="51127C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416</Words>
  <Application>Microsoft Office PowerPoint</Application>
  <PresentationFormat>全屏显示(16:9)</PresentationFormat>
  <Paragraphs>136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Arial</vt:lpstr>
      <vt:lpstr>等线</vt:lpstr>
      <vt:lpstr>Arimo</vt:lpstr>
      <vt:lpstr>Bebas Neue</vt:lpstr>
      <vt:lpstr>Cambria Math</vt:lpstr>
      <vt:lpstr>Data Analysis for Business by Slidesgo</vt:lpstr>
      <vt:lpstr>          A potential Market FOR honey</vt:lpstr>
      <vt:lpstr>TABLE OF CONTENT</vt:lpstr>
      <vt:lpstr>Background</vt:lpstr>
      <vt:lpstr>issue</vt:lpstr>
      <vt:lpstr>Data</vt:lpstr>
      <vt:lpstr>CLEANSING</vt:lpstr>
      <vt:lpstr>Statistics</vt:lpstr>
      <vt:lpstr>MODEL</vt:lpstr>
      <vt:lpstr>CORRELATION</vt:lpstr>
      <vt:lpstr>Pca</vt:lpstr>
      <vt:lpstr>REGRESSION</vt:lpstr>
      <vt:lpstr>CONCLUSION</vt:lpstr>
      <vt:lpstr>cONCLUSION</vt:lpstr>
      <vt:lpstr>THANKS 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Seeking Potential Market for Honey</dc:title>
  <dc:creator>Avalon</dc:creator>
  <cp:lastModifiedBy>长林 施</cp:lastModifiedBy>
  <cp:revision>7</cp:revision>
  <dcterms:modified xsi:type="dcterms:W3CDTF">2024-01-20T13:49:17Z</dcterms:modified>
</cp:coreProperties>
</file>