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78" r:id="rId14"/>
    <p:sldId id="267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2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706765" y="2329429"/>
            <a:ext cx="10470546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….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t</a:t>
            </a:r>
            <a:r>
              <a:rPr lang="en-US" sz="2400" baseline="-25000" dirty="0"/>
              <a:t>16 </a:t>
            </a:r>
            <a:r>
              <a:rPr lang="en-US" sz="2400" dirty="0"/>
              <a:t>t</a:t>
            </a:r>
            <a:r>
              <a:rPr lang="en-US" sz="2400" baseline="-25000" dirty="0"/>
              <a:t>17 </a:t>
            </a:r>
            <a:r>
              <a:rPr lang="en-US" sz="2400" dirty="0"/>
              <a:t>t</a:t>
            </a:r>
            <a:r>
              <a:rPr lang="en-US" sz="2400" baseline="-25000" dirty="0"/>
              <a:t>18 </a:t>
            </a:r>
            <a:r>
              <a:rPr lang="en-US" sz="2400" dirty="0"/>
              <a:t>t</a:t>
            </a:r>
            <a:r>
              <a:rPr lang="en-US" sz="2400" baseline="-25000" dirty="0"/>
              <a:t>19 </a:t>
            </a:r>
            <a:r>
              <a:rPr lang="en-US" sz="2400" dirty="0"/>
              <a:t>t</a:t>
            </a:r>
            <a:r>
              <a:rPr lang="en-US" sz="2400" baseline="-25000" dirty="0"/>
              <a:t>20 </a:t>
            </a:r>
            <a:r>
              <a:rPr lang="en-US" sz="2400" dirty="0"/>
              <a:t>t</a:t>
            </a:r>
            <a:r>
              <a:rPr lang="en-US" sz="2400" baseline="-25000" dirty="0"/>
              <a:t>21 </a:t>
            </a:r>
            <a:r>
              <a:rPr lang="en-US" sz="2400" dirty="0"/>
              <a:t>t</a:t>
            </a:r>
            <a:r>
              <a:rPr lang="en-US" sz="2400" baseline="-25000" dirty="0"/>
              <a:t>22 </a:t>
            </a:r>
            <a:r>
              <a:rPr lang="en-US" sz="2400" dirty="0"/>
              <a:t>t</a:t>
            </a:r>
            <a:r>
              <a:rPr lang="en-US" sz="2400" baseline="-25000" dirty="0"/>
              <a:t>23 </a:t>
            </a:r>
            <a:r>
              <a:rPr lang="en-US" sz="2400" dirty="0"/>
              <a:t>t</a:t>
            </a:r>
            <a:r>
              <a:rPr lang="en-US" sz="2400" baseline="-25000" dirty="0"/>
              <a:t>24 </a:t>
            </a:r>
            <a:r>
              <a:rPr lang="en-US" sz="2400" dirty="0"/>
              <a:t>t</a:t>
            </a:r>
            <a:r>
              <a:rPr lang="en-US" sz="2400" baseline="-25000" dirty="0"/>
              <a:t>25 </a:t>
            </a:r>
            <a:r>
              <a:rPr lang="en-US" sz="2400" dirty="0"/>
              <a:t>t</a:t>
            </a:r>
            <a:r>
              <a:rPr lang="en-US" sz="2400" baseline="-25000" dirty="0"/>
              <a:t>26 </a:t>
            </a:r>
            <a:r>
              <a:rPr lang="en-US" sz="2400" dirty="0"/>
              <a:t>t</a:t>
            </a:r>
            <a:r>
              <a:rPr lang="en-US" sz="2400" baseline="-25000" dirty="0"/>
              <a:t>27 </a:t>
            </a:r>
            <a:r>
              <a:rPr lang="en-US" sz="2400" dirty="0"/>
              <a:t>t</a:t>
            </a:r>
            <a:r>
              <a:rPr lang="en-US" sz="2400" baseline="-25000" dirty="0"/>
              <a:t>28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188535" y="232727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437861" y="3660840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275907" y="2906233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155402" y="2852593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1275907" y="4102643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1063256" y="4153294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step = 4</a:t>
            </a:r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Categorical Data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1606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224</cp:revision>
  <cp:lastPrinted>2019-09-03T23:18:19Z</cp:lastPrinted>
  <dcterms:created xsi:type="dcterms:W3CDTF">2019-08-02T23:14:29Z</dcterms:created>
  <dcterms:modified xsi:type="dcterms:W3CDTF">2021-06-11T02:21:17Z</dcterms:modified>
</cp:coreProperties>
</file>