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604" r:id="rId3"/>
    <p:sldId id="686" r:id="rId4"/>
    <p:sldId id="672" r:id="rId5"/>
    <p:sldId id="608" r:id="rId6"/>
    <p:sldId id="612" r:id="rId7"/>
    <p:sldId id="607" r:id="rId8"/>
    <p:sldId id="681" r:id="rId9"/>
    <p:sldId id="673" r:id="rId10"/>
    <p:sldId id="674" r:id="rId11"/>
    <p:sldId id="680" r:id="rId12"/>
    <p:sldId id="610" r:id="rId13"/>
    <p:sldId id="611" r:id="rId14"/>
    <p:sldId id="609" r:id="rId15"/>
    <p:sldId id="613" r:id="rId16"/>
    <p:sldId id="616" r:id="rId17"/>
    <p:sldId id="615" r:id="rId18"/>
    <p:sldId id="617" r:id="rId19"/>
    <p:sldId id="618" r:id="rId20"/>
    <p:sldId id="641" r:id="rId21"/>
    <p:sldId id="679" r:id="rId22"/>
    <p:sldId id="685" r:id="rId23"/>
    <p:sldId id="675" r:id="rId24"/>
    <p:sldId id="682" r:id="rId25"/>
    <p:sldId id="6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</a:t>
            </a:r>
            <a:r>
              <a:rPr lang="en-US" dirty="0" err="1">
                <a:latin typeface="+mn-lt"/>
              </a:rPr>
              <a:t>Measres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/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</a:t>
            </a:r>
            <a:r>
              <a:rPr lang="en-US">
                <a:latin typeface="+mn-lt"/>
              </a:rPr>
              <a:t>best metric!</a:t>
            </a:r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Measure maps two vector values to a scalar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4 axioms: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1968</Words>
  <Application>Microsoft Office PowerPoint</Application>
  <PresentationFormat>Widescreen</PresentationFormat>
  <Paragraphs>350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Measres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16</cp:revision>
  <dcterms:created xsi:type="dcterms:W3CDTF">2021-06-01T18:04:30Z</dcterms:created>
  <dcterms:modified xsi:type="dcterms:W3CDTF">2021-06-01T23:37:02Z</dcterms:modified>
</cp:coreProperties>
</file>