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59" r:id="rId5"/>
    <p:sldId id="261" r:id="rId6"/>
    <p:sldId id="258" r:id="rId7"/>
    <p:sldId id="264" r:id="rId8"/>
    <p:sldId id="274" r:id="rId9"/>
    <p:sldId id="275" r:id="rId10"/>
    <p:sldId id="271" r:id="rId11"/>
    <p:sldId id="272" r:id="rId12"/>
    <p:sldId id="273" r:id="rId13"/>
    <p:sldId id="276" r:id="rId14"/>
    <p:sldId id="278" r:id="rId15"/>
    <p:sldId id="277" r:id="rId16"/>
    <p:sldId id="265" r:id="rId17"/>
    <p:sldId id="268" r:id="rId18"/>
    <p:sldId id="269" r:id="rId19"/>
    <p:sldId id="266" r:id="rId20"/>
    <p:sldId id="270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3906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70432"/>
                <a:ext cx="10515600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</a:t>
                </a:r>
                <a:r>
                  <a:rPr lang="en-US" dirty="0" err="1"/>
                  <a:t>mapreduce</a:t>
                </a:r>
                <a:r>
                  <a:rPr lang="en-US" dirty="0"/>
                  <a:t>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 of the result is the sum of the product of the a row by a column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70432"/>
                <a:ext cx="10515600" cy="5261719"/>
              </a:xfrm>
              <a:blipFill>
                <a:blip r:embed="rId2"/>
                <a:stretch>
                  <a:fillRect l="-1217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ith</a:t>
                </a:r>
                <a:r>
                  <a:rPr lang="en-US" dirty="0"/>
                  <a:t> row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jth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Notice there is a common key for each multiplication operation required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507" t="-5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is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k 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column k  </a:t>
                </a:r>
              </a:p>
              <a:p>
                <a:r>
                  <a:rPr lang="en-US" dirty="0"/>
                  <a:t>Map process produces values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Each map task receives values for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50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77025"/>
              </p:ext>
            </p:extLst>
          </p:nvPr>
        </p:nvGraphicFramePr>
        <p:xfrm>
          <a:off x="726939" y="1825212"/>
          <a:ext cx="1063054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key </a:t>
                </a:r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common keys </a:t>
                </a:r>
              </a:p>
              <a:p>
                <a:pPr lvl="1"/>
                <a:r>
                  <a:rPr lang="en-US" dirty="0"/>
                  <a:t>Number of reducers is number of common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889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11564</TotalTime>
  <Words>1315</Words>
  <Application>Microsoft Office PowerPoint</Application>
  <PresentationFormat>Widescreen</PresentationFormat>
  <Paragraphs>229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249</cp:revision>
  <cp:lastPrinted>2019-09-03T23:18:19Z</cp:lastPrinted>
  <dcterms:created xsi:type="dcterms:W3CDTF">2019-08-02T23:14:29Z</dcterms:created>
  <dcterms:modified xsi:type="dcterms:W3CDTF">2021-05-23T17:37:34Z</dcterms:modified>
</cp:coreProperties>
</file>