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</a:t>
            </a:r>
          </a:p>
          <a:p>
            <a:pPr lvl="1"/>
            <a:r>
              <a:rPr lang="en-US"/>
              <a:t>Bloom filter: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459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162</cp:revision>
  <cp:lastPrinted>2019-09-03T23:18:19Z</cp:lastPrinted>
  <dcterms:created xsi:type="dcterms:W3CDTF">2019-08-02T23:14:29Z</dcterms:created>
  <dcterms:modified xsi:type="dcterms:W3CDTF">2021-05-23T17:59:33Z</dcterms:modified>
</cp:coreProperties>
</file>