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54" r:id="rId4"/>
    <p:sldId id="288" r:id="rId5"/>
    <p:sldId id="352" r:id="rId6"/>
    <p:sldId id="351" r:id="rId7"/>
    <p:sldId id="353" r:id="rId8"/>
    <p:sldId id="356" r:id="rId9"/>
    <p:sldId id="355" r:id="rId10"/>
    <p:sldId id="357" r:id="rId11"/>
    <p:sldId id="359" r:id="rId12"/>
    <p:sldId id="374" r:id="rId13"/>
    <p:sldId id="375" r:id="rId14"/>
    <p:sldId id="360" r:id="rId15"/>
    <p:sldId id="376" r:id="rId16"/>
    <p:sldId id="377" r:id="rId17"/>
    <p:sldId id="362" r:id="rId18"/>
    <p:sldId id="363" r:id="rId19"/>
    <p:sldId id="364" r:id="rId20"/>
    <p:sldId id="365" r:id="rId21"/>
    <p:sldId id="366" r:id="rId22"/>
    <p:sldId id="372" r:id="rId23"/>
    <p:sldId id="361" r:id="rId24"/>
    <p:sldId id="368" r:id="rId25"/>
    <p:sldId id="371" r:id="rId26"/>
    <p:sldId id="369" r:id="rId27"/>
    <p:sldId id="373" r:id="rId28"/>
    <p:sldId id="3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 – must be in main memory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b="0" dirty="0"/>
                  <a:t>, to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</a:t>
                </a:r>
                <a:r>
                  <a:rPr lang="en-US" dirty="0" err="1"/>
                  <a:t>diect</a:t>
                </a:r>
                <a:r>
                  <a:rPr lang="en-US" dirty="0"/>
                  <a:t> access.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9004" y="3578087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</a:p>
          <a:p>
            <a:r>
              <a:rPr lang="en-US" dirty="0"/>
              <a:t>Hash table </a:t>
            </a:r>
            <a:r>
              <a:rPr lang="en-US" b="1" dirty="0"/>
              <a:t>indexes values by hashed key</a:t>
            </a:r>
          </a:p>
          <a:p>
            <a:r>
              <a:rPr lang="en-US" dirty="0"/>
              <a:t>Hash the key</a:t>
            </a:r>
          </a:p>
          <a:p>
            <a:r>
              <a:rPr lang="en-US" dirty="0"/>
              <a:t>Insert the value into the table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hash table, how do we look up a value? </a:t>
            </a:r>
            <a:endParaRPr lang="en-US" b="1" dirty="0"/>
          </a:p>
          <a:p>
            <a:r>
              <a:rPr lang="en-US" dirty="0"/>
              <a:t>Start with the key</a:t>
            </a:r>
          </a:p>
          <a:p>
            <a:r>
              <a:rPr lang="en-US" dirty="0"/>
              <a:t>Hash the key to index value in hash table</a:t>
            </a:r>
          </a:p>
          <a:p>
            <a:r>
              <a:rPr lang="en-US" dirty="0"/>
              <a:t>Value is now available for processing</a:t>
            </a:r>
          </a:p>
          <a:p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has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a population mean has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the difference between two means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a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there are differences in counts of discrete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varaibles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differences in variance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is not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Picking the different tests changes test’s results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pPr lvl="1"/>
            <a:r>
              <a:rPr lang="en-US" b="1" dirty="0"/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extreme, assuming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of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to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Many platforms support similar methods  </a:t>
            </a:r>
          </a:p>
          <a:p>
            <a:pPr lvl="1"/>
            <a:r>
              <a:rPr lang="en-US" dirty="0"/>
              <a:t>Limited time in Harvard Summer School to deal with installation issues on varied platforms 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KDD is an iterative process</a:t>
            </a:r>
          </a:p>
          <a:p>
            <a:r>
              <a:rPr lang="en-US" sz="3200" dirty="0"/>
              <a:t>Steps shown are reasonable </a:t>
            </a:r>
          </a:p>
          <a:p>
            <a:r>
              <a:rPr lang="en-US" sz="3200" dirty="0"/>
              <a:t>The results of on step informs updates to previous steps  </a:t>
            </a:r>
          </a:p>
          <a:p>
            <a:r>
              <a:rPr lang="en-US" sz="32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8651</TotalTime>
  <Words>1922</Words>
  <Application>Microsoft Office PowerPoint</Application>
  <PresentationFormat>Widescreen</PresentationFormat>
  <Paragraphs>301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210</cp:revision>
  <cp:lastPrinted>2019-09-03T23:18:19Z</cp:lastPrinted>
  <dcterms:created xsi:type="dcterms:W3CDTF">2019-08-02T23:14:29Z</dcterms:created>
  <dcterms:modified xsi:type="dcterms:W3CDTF">2021-06-18T02:48:19Z</dcterms:modified>
</cp:coreProperties>
</file>