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70" r:id="rId9"/>
    <p:sldId id="265" r:id="rId10"/>
    <p:sldId id="266" r:id="rId11"/>
    <p:sldId id="262" r:id="rId12"/>
    <p:sldId id="269" r:id="rId13"/>
    <p:sldId id="278" r:id="rId14"/>
    <p:sldId id="267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25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706765" y="2329429"/>
            <a:ext cx="10470546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….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t</a:t>
            </a:r>
            <a:r>
              <a:rPr lang="en-US" sz="2400" baseline="-25000" dirty="0"/>
              <a:t>16 </a:t>
            </a:r>
            <a:r>
              <a:rPr lang="en-US" sz="2400" dirty="0"/>
              <a:t>t</a:t>
            </a:r>
            <a:r>
              <a:rPr lang="en-US" sz="2400" baseline="-25000" dirty="0"/>
              <a:t>17 </a:t>
            </a:r>
            <a:r>
              <a:rPr lang="en-US" sz="2400" dirty="0"/>
              <a:t>t</a:t>
            </a:r>
            <a:r>
              <a:rPr lang="en-US" sz="2400" baseline="-25000" dirty="0"/>
              <a:t>18 </a:t>
            </a:r>
            <a:r>
              <a:rPr lang="en-US" sz="2400" dirty="0"/>
              <a:t>t</a:t>
            </a:r>
            <a:r>
              <a:rPr lang="en-US" sz="2400" baseline="-25000" dirty="0"/>
              <a:t>19 </a:t>
            </a:r>
            <a:r>
              <a:rPr lang="en-US" sz="2400" dirty="0"/>
              <a:t>t</a:t>
            </a:r>
            <a:r>
              <a:rPr lang="en-US" sz="2400" baseline="-25000" dirty="0"/>
              <a:t>20 </a:t>
            </a:r>
            <a:r>
              <a:rPr lang="en-US" sz="2400" dirty="0"/>
              <a:t>t</a:t>
            </a:r>
            <a:r>
              <a:rPr lang="en-US" sz="2400" baseline="-25000" dirty="0"/>
              <a:t>21 </a:t>
            </a:r>
            <a:r>
              <a:rPr lang="en-US" sz="2400" dirty="0"/>
              <a:t>t</a:t>
            </a:r>
            <a:r>
              <a:rPr lang="en-US" sz="2400" baseline="-25000" dirty="0"/>
              <a:t>22 </a:t>
            </a:r>
            <a:r>
              <a:rPr lang="en-US" sz="2400" dirty="0"/>
              <a:t>t</a:t>
            </a:r>
            <a:r>
              <a:rPr lang="en-US" sz="2400" baseline="-25000" dirty="0"/>
              <a:t>23 </a:t>
            </a:r>
            <a:r>
              <a:rPr lang="en-US" sz="2400" dirty="0"/>
              <a:t>t</a:t>
            </a:r>
            <a:r>
              <a:rPr lang="en-US" sz="2400" baseline="-25000" dirty="0"/>
              <a:t>24 </a:t>
            </a:r>
            <a:r>
              <a:rPr lang="en-US" sz="2400" dirty="0"/>
              <a:t>t</a:t>
            </a:r>
            <a:r>
              <a:rPr lang="en-US" sz="2400" baseline="-25000" dirty="0"/>
              <a:t>25 </a:t>
            </a:r>
            <a:r>
              <a:rPr lang="en-US" sz="2400" dirty="0"/>
              <a:t>t</a:t>
            </a:r>
            <a:r>
              <a:rPr lang="en-US" sz="2400" baseline="-25000" dirty="0"/>
              <a:t>26 </a:t>
            </a:r>
            <a:r>
              <a:rPr lang="en-US" sz="2400" dirty="0"/>
              <a:t>t</a:t>
            </a:r>
            <a:r>
              <a:rPr lang="en-US" sz="2400" baseline="-25000" dirty="0"/>
              <a:t>27 </a:t>
            </a:r>
            <a:r>
              <a:rPr lang="en-US" sz="2400" dirty="0"/>
              <a:t>t</a:t>
            </a:r>
            <a:r>
              <a:rPr lang="en-US" sz="2400" baseline="-25000" dirty="0"/>
              <a:t>28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188535" y="232727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437861" y="3660840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275907" y="2906233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155402" y="2852593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1275907" y="4102643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1063256" y="4153294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step = 4</a:t>
            </a:r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</a:t>
            </a:r>
            <a:r>
              <a:rPr lang="en-US"/>
              <a:t>many applications    </a:t>
            </a:r>
            <a:endParaRPr lang="en-US" dirty="0"/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</a:t>
            </a:r>
            <a:r>
              <a:rPr lang="en-US" dirty="0" err="1"/>
              <a:t>perviously</a:t>
            </a:r>
            <a:r>
              <a:rPr lang="en-US" dirty="0"/>
              <a:t>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/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compute stream statistics</a:t>
            </a:r>
          </a:p>
          <a:p>
            <a:pPr lvl="1"/>
            <a:r>
              <a:rPr lang="en-US" dirty="0"/>
              <a:t>Bloom filter: filter stream data </a:t>
            </a:r>
          </a:p>
          <a:p>
            <a:pPr lvl="1"/>
            <a:r>
              <a:rPr lang="en-US" dirty="0"/>
              <a:t>Count distinct elements: home many events of different types in a stream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+mn-lt"/>
              </a:rPr>
              <a:t>Categorical Data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</TotalTime>
  <Words>1609</Words>
  <Application>Microsoft Office PowerPoint</Application>
  <PresentationFormat>Widescreen</PresentationFormat>
  <Paragraphs>241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225</cp:revision>
  <cp:lastPrinted>2019-09-03T23:18:19Z</cp:lastPrinted>
  <dcterms:created xsi:type="dcterms:W3CDTF">2019-08-02T23:14:29Z</dcterms:created>
  <dcterms:modified xsi:type="dcterms:W3CDTF">2021-06-24T01:52:00Z</dcterms:modified>
</cp:coreProperties>
</file>