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1" r:id="rId5"/>
    <p:sldId id="258" r:id="rId6"/>
    <p:sldId id="260" r:id="rId7"/>
    <p:sldId id="263" r:id="rId8"/>
    <p:sldId id="270" r:id="rId9"/>
    <p:sldId id="265" r:id="rId10"/>
    <p:sldId id="266" r:id="rId11"/>
    <p:sldId id="262" r:id="rId12"/>
    <p:sldId id="269" r:id="rId13"/>
    <p:sldId id="278" r:id="rId14"/>
    <p:sldId id="267" r:id="rId15"/>
    <p:sldId id="268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Set threshold and only report if change more than +/-3% of moving average </a:t>
            </a:r>
          </a:p>
          <a:p>
            <a:pPr lvl="1"/>
            <a:r>
              <a:rPr lang="en-US" dirty="0"/>
              <a:t>Report moving average for last 5 min, not 1-sec sampling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</a:t>
            </a:r>
            <a:r>
              <a:rPr lang="en-US"/>
              <a:t>of magnitude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Naïve approach: maintain an estimate in a window?     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 to the end of window</a:t>
            </a:r>
          </a:p>
          <a:p>
            <a:pPr lvl="1"/>
            <a:r>
              <a:rPr lang="en-US" dirty="0"/>
              <a:t>Remove old observation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But, this requires keeping all observations within the window in main memory</a:t>
            </a:r>
          </a:p>
          <a:p>
            <a:r>
              <a:rPr lang="en-US" dirty="0"/>
              <a:t>Does not scale well 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Better approach to updating statistic with moving window </a:t>
            </a:r>
          </a:p>
          <a:p>
            <a:r>
              <a:rPr lang="en-US" dirty="0"/>
              <a:t>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</a:p>
          <a:p>
            <a:r>
              <a:rPr lang="en-US" dirty="0"/>
              <a:t>Can be significant compression of data 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11306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Better approach to updating statistic with moving window </a:t>
            </a:r>
          </a:p>
          <a:p>
            <a:r>
              <a:rPr lang="en-US" dirty="0"/>
              <a:t>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</a:p>
          <a:p>
            <a:r>
              <a:rPr lang="en-US" dirty="0"/>
              <a:t>Can be significant compression of data 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258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Time step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time step</a:t>
            </a:r>
          </a:p>
          <a:p>
            <a:pPr marL="0" indent="0">
              <a:buNone/>
            </a:pPr>
            <a:r>
              <a:rPr lang="en-US" dirty="0"/>
              <a:t>Repeat above steps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initial conditions 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initial conditions 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39089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Sampling frequency  </a:t>
                </a:r>
              </a:p>
              <a:p>
                <a:r>
                  <a:rPr lang="en-US" dirty="0"/>
                  <a:t>Consider the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Are analytics always computed in batch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Sensor data – </a:t>
            </a:r>
            <a:r>
              <a:rPr lang="en-US"/>
              <a:t>many applications    </a:t>
            </a:r>
            <a:endParaRPr lang="en-US" dirty="0"/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purchases  </a:t>
            </a:r>
          </a:p>
          <a:p>
            <a:pPr lvl="1"/>
            <a:r>
              <a:rPr lang="en-US" dirty="0"/>
              <a:t>Logistics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Or, determine if an event already occurred </a:t>
            </a:r>
            <a:r>
              <a:rPr lang="en-US" dirty="0" err="1"/>
              <a:t>perviously</a:t>
            </a:r>
            <a:r>
              <a:rPr lang="en-US" dirty="0"/>
              <a:t>? </a:t>
            </a:r>
          </a:p>
          <a:p>
            <a:r>
              <a:rPr lang="en-US" dirty="0"/>
              <a:t>The majority of traffic is often filtered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/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dirty="0"/>
              <a:t>Decay window: compute stream statistics</a:t>
            </a:r>
          </a:p>
          <a:p>
            <a:pPr lvl="1"/>
            <a:r>
              <a:rPr lang="en-US" dirty="0"/>
              <a:t>Bloom filter: filter stream data </a:t>
            </a:r>
          </a:p>
          <a:p>
            <a:pPr lvl="1"/>
            <a:r>
              <a:rPr lang="en-US" dirty="0"/>
              <a:t>Count distinct elements: home many events of different types in a stream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+mn-lt"/>
              </a:rPr>
              <a:t>Categorical Data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89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relatively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network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</a:t>
            </a:r>
            <a:r>
              <a:rPr lang="en-US"/>
              <a:t>T bytes per year 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Can we filter massive streams?  </a:t>
            </a:r>
          </a:p>
          <a:p>
            <a:pPr lvl="1"/>
            <a:r>
              <a:rPr lang="en-US" dirty="0"/>
              <a:t>Reduce volume of stream data to process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Can we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cannot even store all history to disk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dirty="0"/>
              <a:t>Delta coding: Only update when there is substantial change  </a:t>
            </a:r>
          </a:p>
          <a:p>
            <a:pPr lvl="1"/>
            <a:r>
              <a:rPr lang="en-US" dirty="0"/>
              <a:t>Moving window: Compute statistic for each window position </a:t>
            </a:r>
          </a:p>
          <a:p>
            <a:pPr lvl="1"/>
            <a:r>
              <a:rPr lang="en-US" dirty="0"/>
              <a:t>Decay window: compute statistic down-weighting older event values</a:t>
            </a:r>
          </a:p>
          <a:p>
            <a:pPr lvl="1"/>
            <a:r>
              <a:rPr lang="en-US" dirty="0"/>
              <a:t>Bloom filter: uses hash to represent occurrence of events</a:t>
            </a:r>
          </a:p>
          <a:p>
            <a:pPr lvl="1"/>
            <a:r>
              <a:rPr lang="en-US" dirty="0"/>
              <a:t>Other hash algorithms: use hashes to approximate counts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Temperature has not changed significantly </a:t>
            </a:r>
          </a:p>
          <a:p>
            <a:pPr lvl="1"/>
            <a:r>
              <a:rPr lang="en-US" dirty="0"/>
              <a:t>Nothing moving in or out of image </a:t>
            </a:r>
          </a:p>
          <a:p>
            <a:pPr lvl="1"/>
            <a:r>
              <a:rPr lang="en-US" dirty="0"/>
              <a:t>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9426</TotalTime>
  <Words>1621</Words>
  <Application>Microsoft Office PowerPoint</Application>
  <PresentationFormat>Widescreen</PresentationFormat>
  <Paragraphs>248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 Elston</cp:lastModifiedBy>
  <cp:revision>229</cp:revision>
  <cp:lastPrinted>2019-09-03T23:18:19Z</cp:lastPrinted>
  <dcterms:created xsi:type="dcterms:W3CDTF">2019-08-02T23:14:29Z</dcterms:created>
  <dcterms:modified xsi:type="dcterms:W3CDTF">2021-06-25T01:21:44Z</dcterms:modified>
</cp:coreProperties>
</file>