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54" r:id="rId4"/>
    <p:sldId id="288" r:id="rId5"/>
    <p:sldId id="352" r:id="rId6"/>
    <p:sldId id="351" r:id="rId7"/>
    <p:sldId id="381" r:id="rId8"/>
    <p:sldId id="353" r:id="rId9"/>
    <p:sldId id="356" r:id="rId10"/>
    <p:sldId id="355" r:id="rId11"/>
    <p:sldId id="357" r:id="rId12"/>
    <p:sldId id="359" r:id="rId13"/>
    <p:sldId id="374" r:id="rId14"/>
    <p:sldId id="375" r:id="rId15"/>
    <p:sldId id="360" r:id="rId16"/>
    <p:sldId id="376" r:id="rId17"/>
    <p:sldId id="377" r:id="rId18"/>
    <p:sldId id="378" r:id="rId19"/>
    <p:sldId id="379" r:id="rId20"/>
    <p:sldId id="380" r:id="rId21"/>
    <p:sldId id="362" r:id="rId22"/>
    <p:sldId id="364" r:id="rId23"/>
    <p:sldId id="365" r:id="rId24"/>
    <p:sldId id="363" r:id="rId25"/>
    <p:sldId id="366" r:id="rId26"/>
    <p:sldId id="372" r:id="rId27"/>
    <p:sldId id="361" r:id="rId28"/>
    <p:sldId id="368" r:id="rId29"/>
    <p:sldId id="371" r:id="rId30"/>
    <p:sldId id="369" r:id="rId31"/>
    <p:sldId id="373" r:id="rId32"/>
    <p:sldId id="3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direct access,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variables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</TotalTime>
  <Words>2184</Words>
  <Application>Microsoft Office PowerPoint</Application>
  <PresentationFormat>Widescreen</PresentationFormat>
  <Paragraphs>349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229</cp:revision>
  <cp:lastPrinted>2019-09-03T23:18:19Z</cp:lastPrinted>
  <dcterms:created xsi:type="dcterms:W3CDTF">2019-08-02T23:14:29Z</dcterms:created>
  <dcterms:modified xsi:type="dcterms:W3CDTF">2021-06-21T19:15:33Z</dcterms:modified>
</cp:coreProperties>
</file>