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8" r:id="rId4"/>
    <p:sldId id="277" r:id="rId5"/>
    <p:sldId id="276" r:id="rId6"/>
    <p:sldId id="280" r:id="rId7"/>
    <p:sldId id="281" r:id="rId8"/>
    <p:sldId id="282" r:id="rId9"/>
    <p:sldId id="259" r:id="rId10"/>
    <p:sldId id="284" r:id="rId11"/>
    <p:sldId id="286" r:id="rId12"/>
    <p:sldId id="285" r:id="rId13"/>
    <p:sldId id="268" r:id="rId14"/>
    <p:sldId id="260" r:id="rId15"/>
    <p:sldId id="262" r:id="rId16"/>
    <p:sldId id="263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</a:t>
            </a:r>
            <a:r>
              <a:rPr lang="en-US" b="1" dirty="0" err="1"/>
              <a:t>ends</a:t>
            </a:r>
            <a:r>
              <a:rPr lang="en-US" dirty="0" err="1"/>
              <a:t>Transitions</a:t>
            </a:r>
            <a:r>
              <a:rPr lang="en-US" dirty="0"/>
              <a:t>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15600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8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sum of columns is the number of out-links from each page</a:t>
                </a:r>
              </a:p>
              <a:p>
                <a:r>
                  <a:rPr lang="en-US" dirty="0"/>
                  <a:t>The sum of rows is the number of in-links to a page</a:t>
                </a:r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13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88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Markov process is characterized by a </a:t>
            </a:r>
            <a:r>
              <a:rPr lang="en-US" b="1" dirty="0"/>
              <a:t>state probability transition matrix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73565-5A0D-44DF-895B-0F650420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68" y="2091622"/>
            <a:ext cx="4034160" cy="1773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162FF-27EF-407D-BCDC-99EC7D76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97" y="4086172"/>
            <a:ext cx="7111627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The probability of transition from one state to the next state is computed with the state transition probability matrix: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08902-F552-40F2-B298-54344F15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72" y="3643837"/>
            <a:ext cx="11620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BDBB9-F26C-4208-8120-434D645F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77" y="3643837"/>
            <a:ext cx="374332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A092-7E35-4A2F-B804-A69C23E2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57" y="3643837"/>
            <a:ext cx="1733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  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  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process 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</a:t>
                </a:r>
                <a:r>
                  <a:rPr lang="en-US" sz="2800" dirty="0" err="1"/>
                  <a:t>columnwise</a:t>
                </a:r>
                <a:r>
                  <a:rPr lang="en-US" sz="2800" dirty="0"/>
                  <a:t> </a:t>
                </a:r>
              </a:p>
              <a:p>
                <a:r>
                  <a:rPr lang="en-US" dirty="0"/>
                  <a:t>The values are the transition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The sum of the column = 1, axiomaticall</a:t>
                </a:r>
                <a:r>
                  <a:rPr lang="en-US" dirty="0"/>
                  <a:t>y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 and Bing,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Use considerable exogenous information – e.g. user profiles, knowledge graphs</a:t>
            </a:r>
          </a:p>
          <a:p>
            <a:r>
              <a:rPr lang="en-US" dirty="0"/>
              <a:t>Complexity arises from pitfalls in search 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Ap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</a:t>
                </a:r>
                <a:r>
                  <a:rPr lang="en-US" sz="2800"/>
                  <a:t>the PageRank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pPr lvl="1"/>
                <a:r>
                  <a:rPr lang="en-US" dirty="0"/>
                  <a:t>Example: Facebook friends can message each other  </a:t>
                </a:r>
              </a:p>
              <a:p>
                <a:pPr lvl="1"/>
                <a:r>
                  <a:rPr lang="en-US" dirty="0"/>
                  <a:t>Example: A highway network allows travel in both directions  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pPr lvl="1"/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pPr lvl="1"/>
                <a:r>
                  <a:rPr lang="en-US" dirty="0"/>
                  <a:t>Example: On Twitter someone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4157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666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pages many in-links has high probability of transition 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1418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CSCI E-96 Data Mining, Exploration and Discovery Search Algorithms</vt:lpstr>
      <vt:lpstr>Introduction to Web</vt:lpstr>
      <vt:lpstr>Introduction to Graph Theory Terminology </vt:lpstr>
      <vt:lpstr>Introduction to Graph Theory Terminology</vt:lpstr>
      <vt:lpstr>Searching on the Web</vt:lpstr>
      <vt:lpstr>Searching on the Web</vt:lpstr>
      <vt:lpstr>Searching on the Web</vt:lpstr>
      <vt:lpstr>Searching on the Web</vt:lpstr>
      <vt:lpstr>Learning the Structure of the Web? </vt:lpstr>
      <vt:lpstr>Learning the Structure of the Web? </vt:lpstr>
      <vt:lpstr>Learning the Structure of the Web? </vt:lpstr>
      <vt:lpstr>Learning the Structure of the Web? 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Simple PageRank</vt:lpstr>
      <vt:lpstr>Simple PageRank</vt:lpstr>
      <vt:lpstr>Simple PageRank</vt:lpstr>
      <vt:lpstr>Simple PageRank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219</cp:revision>
  <cp:lastPrinted>2019-10-02T16:41:34Z</cp:lastPrinted>
  <dcterms:created xsi:type="dcterms:W3CDTF">2019-05-23T01:52:03Z</dcterms:created>
  <dcterms:modified xsi:type="dcterms:W3CDTF">2021-06-30T01:58:20Z</dcterms:modified>
</cp:coreProperties>
</file>