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298" r:id="rId4"/>
    <p:sldId id="299" r:id="rId5"/>
    <p:sldId id="300" r:id="rId6"/>
    <p:sldId id="359" r:id="rId7"/>
    <p:sldId id="378" r:id="rId8"/>
    <p:sldId id="364" r:id="rId9"/>
    <p:sldId id="371" r:id="rId10"/>
    <p:sldId id="257" r:id="rId11"/>
    <p:sldId id="263" r:id="rId12"/>
    <p:sldId id="259" r:id="rId13"/>
    <p:sldId id="261" r:id="rId14"/>
    <p:sldId id="258" r:id="rId15"/>
    <p:sldId id="264" r:id="rId16"/>
    <p:sldId id="274" r:id="rId17"/>
    <p:sldId id="280" r:id="rId18"/>
    <p:sldId id="282" r:id="rId19"/>
    <p:sldId id="283" r:id="rId20"/>
    <p:sldId id="284" r:id="rId21"/>
    <p:sldId id="285" r:id="rId22"/>
    <p:sldId id="290" r:id="rId23"/>
    <p:sldId id="287" r:id="rId24"/>
    <p:sldId id="288" r:id="rId25"/>
    <p:sldId id="279" r:id="rId26"/>
    <p:sldId id="286" r:id="rId27"/>
    <p:sldId id="271" r:id="rId28"/>
    <p:sldId id="272" r:id="rId29"/>
    <p:sldId id="273" r:id="rId30"/>
    <p:sldId id="278" r:id="rId31"/>
    <p:sldId id="277" r:id="rId32"/>
    <p:sldId id="265" r:id="rId33"/>
    <p:sldId id="268" r:id="rId34"/>
    <p:sldId id="291" r:id="rId35"/>
    <p:sldId id="269" r:id="rId36"/>
    <p:sldId id="266" r:id="rId37"/>
    <p:sldId id="270" r:id="rId38"/>
    <p:sldId id="292" r:id="rId39"/>
    <p:sldId id="297" r:id="rId40"/>
    <p:sldId id="289" r:id="rId41"/>
    <p:sldId id="293" r:id="rId42"/>
    <p:sldId id="295" r:id="rId43"/>
    <p:sldId id="294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is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consumption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379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focus on unsupervised learning methods</a:t>
            </a:r>
          </a:p>
          <a:p>
            <a:pPr lvl="1"/>
            <a:r>
              <a:rPr lang="en-US" dirty="0"/>
              <a:t>This in not a machine learning course: for the most part supervised machine learning is not appropriate</a:t>
            </a:r>
          </a:p>
          <a:p>
            <a:r>
              <a:rPr lang="en-US" dirty="0"/>
              <a:t>Must be sufficient publicly available data – no proprietary or personal data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Yale representation 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 required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Must be publicly available </a:t>
            </a:r>
          </a:p>
          <a:p>
            <a:pPr lvl="1"/>
            <a:r>
              <a:rPr lang="en-US" dirty="0"/>
              <a:t>Compete enough to execute project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r>
              <a:rPr lang="en-US" dirty="0"/>
              <a:t>Improve initial results by enhancing methods or using other algorithms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Show professional levels of code organization and commenting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direct access,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14703</TotalTime>
  <Words>3189</Words>
  <Application>Microsoft Office PowerPoint</Application>
  <PresentationFormat>Widescreen</PresentationFormat>
  <Paragraphs>498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329</cp:revision>
  <cp:lastPrinted>2019-09-03T23:18:19Z</cp:lastPrinted>
  <dcterms:created xsi:type="dcterms:W3CDTF">2019-08-02T23:14:29Z</dcterms:created>
  <dcterms:modified xsi:type="dcterms:W3CDTF">2021-06-23T19:13:05Z</dcterms:modified>
</cp:coreProperties>
</file>