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688" r:id="rId28"/>
    <p:sldId id="690" r:id="rId29"/>
    <p:sldId id="689" r:id="rId30"/>
    <p:sldId id="692" r:id="rId31"/>
    <p:sldId id="693" r:id="rId32"/>
    <p:sldId id="691" r:id="rId33"/>
    <p:sldId id="695" r:id="rId34"/>
    <p:sldId id="696" r:id="rId35"/>
    <p:sldId id="694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9" r:id="rId48"/>
    <p:sldId id="710" r:id="rId49"/>
    <p:sldId id="7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</a:t>
            </a:r>
            <a:r>
              <a:rPr lang="en-US" dirty="0" err="1">
                <a:latin typeface="+mn-lt"/>
              </a:rPr>
              <a:t>Measres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/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for computing similarity with multiple hashes    </a:t>
                </a:r>
              </a:p>
              <a:p>
                <a:r>
                  <a:rPr lang="en-US" dirty="0">
                    <a:latin typeface="+mn-lt"/>
                  </a:rPr>
                  <a:t>Want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Measure maps two vector values to a scalar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4 axioms: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3922</Words>
  <Application>Microsoft Office PowerPoint</Application>
  <PresentationFormat>Widescreen</PresentationFormat>
  <Paragraphs>1148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Measres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86</cp:revision>
  <dcterms:created xsi:type="dcterms:W3CDTF">2021-06-01T18:04:30Z</dcterms:created>
  <dcterms:modified xsi:type="dcterms:W3CDTF">2021-06-07T19:05:52Z</dcterms:modified>
</cp:coreProperties>
</file>