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70" r:id="rId9"/>
    <p:sldId id="265" r:id="rId10"/>
    <p:sldId id="266" r:id="rId11"/>
    <p:sldId id="262" r:id="rId12"/>
    <p:sldId id="269" r:id="rId13"/>
    <p:sldId id="267" r:id="rId14"/>
    <p:sldId id="268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234699"/>
                <a:ext cx="10515600" cy="55018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Compute and store summary statistics from moving window</a:t>
                </a:r>
                <a:endParaRPr lang="en-US" sz="3200" b="1" dirty="0"/>
              </a:p>
              <a:p>
                <a:r>
                  <a:rPr lang="en-US" dirty="0"/>
                  <a:t>Window sampling acts as a </a:t>
                </a:r>
                <a:r>
                  <a:rPr lang="en-US" b="1" dirty="0"/>
                  <a:t>low-pass filter</a:t>
                </a:r>
              </a:p>
              <a:p>
                <a:pPr lvl="1"/>
                <a:r>
                  <a:rPr lang="en-US" dirty="0"/>
                  <a:t>High frequencies are filtered   </a:t>
                </a:r>
              </a:p>
              <a:p>
                <a:pPr lvl="1"/>
                <a:r>
                  <a:rPr lang="en-US" dirty="0"/>
                  <a:t>Low frequencies and trend retained</a:t>
                </a:r>
              </a:p>
              <a:p>
                <a:r>
                  <a:rPr lang="en-US" dirty="0"/>
                  <a:t>Length of window determines bandwidth </a:t>
                </a:r>
              </a:p>
              <a:p>
                <a:pPr lvl="1"/>
                <a:r>
                  <a:rPr lang="en-US" dirty="0"/>
                  <a:t>Longer window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only pass lower frequencies   </a:t>
                </a:r>
              </a:p>
              <a:p>
                <a:pPr lvl="1"/>
                <a:r>
                  <a:rPr lang="en-US" dirty="0"/>
                  <a:t>Shorter window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pass higher frequencies </a:t>
                </a:r>
              </a:p>
              <a:p>
                <a:pPr lvl="1"/>
                <a:r>
                  <a:rPr lang="en-US" dirty="0"/>
                  <a:t>Can analyze bandwidth with </a:t>
                </a:r>
                <a:r>
                  <a:rPr lang="en-US" b="1" dirty="0"/>
                  <a:t>impulse response </a:t>
                </a:r>
                <a:r>
                  <a:rPr lang="en-US" dirty="0"/>
                  <a:t>methods – beyond the scope of this course</a:t>
                </a:r>
              </a:p>
              <a:p>
                <a:r>
                  <a:rPr lang="en-US" dirty="0"/>
                  <a:t>Window choice is critical </a:t>
                </a:r>
              </a:p>
              <a:p>
                <a:pPr lvl="1"/>
                <a:r>
                  <a:rPr lang="en-US" dirty="0"/>
                  <a:t>Short enough to pass important changes in signals – sufficient bandwidth</a:t>
                </a:r>
              </a:p>
              <a:p>
                <a:pPr lvl="1"/>
                <a:r>
                  <a:rPr lang="en-US" dirty="0"/>
                  <a:t>Long enough to compress data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234699"/>
                <a:ext cx="10515600" cy="5501898"/>
              </a:xfrm>
              <a:blipFill>
                <a:blip r:embed="rId2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</a:t>
            </a:r>
            <a:r>
              <a:rPr lang="en-US" dirty="0" err="1"/>
              <a:t>perviously</a:t>
            </a:r>
            <a:r>
              <a:rPr lang="en-US" dirty="0"/>
              <a:t>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/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compute stream statistics</a:t>
            </a:r>
          </a:p>
          <a:p>
            <a:pPr lvl="1"/>
            <a:r>
              <a:rPr lang="en-US" dirty="0"/>
              <a:t>Bloom filter: filter stream data </a:t>
            </a:r>
          </a:p>
          <a:p>
            <a:pPr lvl="1"/>
            <a:r>
              <a:rPr lang="en-US" dirty="0"/>
              <a:t>Count distinct elements: home many events of different types in a stream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Categorical Data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9299</TotalTime>
  <Words>1546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220</cp:revision>
  <cp:lastPrinted>2019-09-03T23:18:19Z</cp:lastPrinted>
  <dcterms:created xsi:type="dcterms:W3CDTF">2019-08-02T23:14:29Z</dcterms:created>
  <dcterms:modified xsi:type="dcterms:W3CDTF">2021-06-06T22:27:22Z</dcterms:modified>
</cp:coreProperties>
</file>