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6"/>
  </p:notesMasterIdLst>
  <p:sldIdLst>
    <p:sldId id="396" r:id="rId2"/>
    <p:sldId id="403" r:id="rId3"/>
    <p:sldId id="404" r:id="rId4"/>
    <p:sldId id="408" r:id="rId5"/>
  </p:sldIdLst>
  <p:sldSz cx="9144000" cy="5143500" type="screen16x9"/>
  <p:notesSz cx="6858000" cy="9144000"/>
  <p:embeddedFontLst>
    <p:embeddedFont>
      <p:font typeface="Barlow" panose="020F0502020204030204" pitchFamily="2" charset="0"/>
      <p:regular r:id="rId7"/>
      <p:bold r:id="rId8"/>
      <p:italic r:id="rId9"/>
      <p:boldItalic r:id="rId10"/>
    </p:embeddedFont>
    <p:embeddedFont>
      <p:font typeface="Cambria" panose="02040503050406030204" pitchFamily="18" charset="0"/>
      <p:regular r:id="rId11"/>
      <p:bold r:id="rId12"/>
      <p:italic r:id="rId13"/>
      <p:boldItalic r:id="rId14"/>
    </p:embeddedFont>
    <p:embeddedFont>
      <p:font typeface="Cambria Math" panose="02040503050406030204" pitchFamily="18" charset="0"/>
      <p:regular r:id="rId15"/>
    </p:embeddedFont>
    <p:embeddedFont>
      <p:font typeface="Fira Sans Condensed ExtraBold" panose="020F0502020204030204" pitchFamily="34" charset="0"/>
      <p:bold r:id="rId16"/>
      <p:boldItalic r:id="rId17"/>
    </p:embeddedFont>
    <p:embeddedFont>
      <p:font typeface="Fredoka One" panose="020F0502020204030204" pitchFamily="2" charset="0"/>
      <p:regular r:id="rId18"/>
    </p:embeddedFont>
    <p:embeddedFont>
      <p:font typeface="Raleway" panose="020F0502020204030204" pitchFamily="2" charset="0"/>
      <p:regular r:id="rId19"/>
      <p:bold r:id="rId20"/>
      <p:italic r:id="rId21"/>
      <p:boldItalic r:id="rId22"/>
    </p:embeddedFont>
    <p:embeddedFont>
      <p:font typeface="Squada On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de villiers" initials="rv" lastIdx="1" clrIdx="0">
    <p:extLst>
      <p:ext uri="{19B8F6BF-5375-455C-9EA6-DF929625EA0E}">
        <p15:presenceInfo xmlns:p15="http://schemas.microsoft.com/office/powerpoint/2012/main" userId="0bde652fbc22c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F"/>
    <a:srgbClr val="DAC2EC"/>
    <a:srgbClr val="FFECAF"/>
    <a:srgbClr val="FFB9B9"/>
    <a:srgbClr val="D8EEC0"/>
    <a:srgbClr val="669900"/>
    <a:srgbClr val="CCFF33"/>
    <a:srgbClr val="CCFFCC"/>
    <a:srgbClr val="F9B4A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41AE4-29CA-49B4-99A8-09D1E0EC09DD}">
  <a:tblStyle styleId="{B4E41AE4-29CA-49B4-99A8-09D1E0EC0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19" d="100"/>
          <a:sy n="119" d="100"/>
        </p:scale>
        <p:origin x="44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710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2089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3"/>
        </a:solidFill>
        <a:effectLst/>
      </p:bgPr>
    </p:bg>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22275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8" r:id="rId3"/>
    <p:sldLayoutId id="2147483661" r:id="rId4"/>
    <p:sldLayoutId id="2147483673" r:id="rId5"/>
    <p:sldLayoutId id="2147483684" r:id="rId6"/>
    <p:sldLayoutId id="2147483691" r:id="rId7"/>
    <p:sldLayoutId id="214748369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17;p30">
            <a:extLst>
              <a:ext uri="{FF2B5EF4-FFF2-40B4-BE49-F238E27FC236}">
                <a16:creationId xmlns:a16="http://schemas.microsoft.com/office/drawing/2014/main" id="{68AD73BA-2392-AF9A-31BA-6E66DECB6B5B}"/>
              </a:ext>
            </a:extLst>
          </p:cNvPr>
          <p:cNvSpPr txBox="1">
            <a:spLocks/>
          </p:cNvSpPr>
          <p:nvPr/>
        </p:nvSpPr>
        <p:spPr>
          <a:xfrm>
            <a:off x="1110603" y="1455645"/>
            <a:ext cx="7423981" cy="335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Face recognition is a method of identifying or verifying the identity of an individual using their face. Face recognition systems can be used to identify people in photos, video, or in real-time. </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endPar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endParaRP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1.Preventing crime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2.Unlock device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3.Blind assistance</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4.Attendance system</a:t>
            </a:r>
          </a:p>
          <a:p>
            <a:pPr marL="127000" marR="0" lvl="0" indent="0" algn="just" defTabSz="914400" rtl="0" eaLnBrk="1" fontAlgn="auto" latinLnBrk="0" hangingPunct="1">
              <a:lnSpc>
                <a:spcPct val="100000"/>
              </a:lnSpc>
              <a:spcBef>
                <a:spcPts val="0"/>
              </a:spcBef>
              <a:spcAft>
                <a:spcPts val="0"/>
              </a:spcAft>
              <a:buClr>
                <a:srgbClr val="000000"/>
              </a:buClr>
              <a:buSzPts val="1600"/>
              <a:buNone/>
              <a:tabLst/>
              <a:defRPr/>
            </a:pPr>
            <a:r>
              <a:rPr kumimoji="0" lang="en-US" altLang="ko-KR" sz="2000" b="0" i="0" u="none" strike="noStrike" kern="0" cap="none" spc="0" normalizeH="0" baseline="0" noProof="0" dirty="0">
                <a:ln>
                  <a:noFill/>
                </a:ln>
                <a:solidFill>
                  <a:srgbClr val="000000">
                    <a:lumMod val="75000"/>
                    <a:lumOff val="25000"/>
                  </a:srgbClr>
                </a:solidFill>
                <a:effectLst/>
                <a:uLnTx/>
                <a:uFillTx/>
                <a:latin typeface="Cambria Math" panose="02040503050406030204" pitchFamily="18" charset="0"/>
                <a:ea typeface="Cambria Math" panose="02040503050406030204" pitchFamily="18" charset="0"/>
                <a:cs typeface="Arial" pitchFamily="34" charset="0"/>
                <a:sym typeface="Fira Sans Condensed"/>
              </a:rPr>
              <a:t>5.Payments</a:t>
            </a:r>
          </a:p>
        </p:txBody>
      </p:sp>
      <p:sp>
        <p:nvSpPr>
          <p:cNvPr id="7" name="Google Shape;318;p30">
            <a:extLst>
              <a:ext uri="{FF2B5EF4-FFF2-40B4-BE49-F238E27FC236}">
                <a16:creationId xmlns:a16="http://schemas.microsoft.com/office/drawing/2014/main" id="{1CBE1FEA-AE38-CD36-A4F8-B3FB9A3F7CE9}"/>
              </a:ext>
            </a:extLst>
          </p:cNvPr>
          <p:cNvSpPr txBox="1">
            <a:spLocks/>
          </p:cNvSpPr>
          <p:nvPr/>
        </p:nvSpPr>
        <p:spPr>
          <a:xfrm>
            <a:off x="2099124" y="634070"/>
            <a:ext cx="5326433" cy="7841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marL="0" marR="0" lvl="0" indent="0" algn="ctr" defTabSz="914400" rtl="0" eaLnBrk="1" fontAlgn="auto" latinLnBrk="0" hangingPunct="1">
              <a:lnSpc>
                <a:spcPct val="100000"/>
              </a:lnSpc>
              <a:spcBef>
                <a:spcPts val="0"/>
              </a:spcBef>
              <a:spcAft>
                <a:spcPts val="0"/>
              </a:spcAft>
              <a:buClr>
                <a:srgbClr val="E17C78"/>
              </a:buClr>
              <a:buSzPts val="2800"/>
              <a:buFont typeface="Fira Sans Condensed ExtraBold"/>
              <a:buNone/>
              <a:tabLst/>
              <a:defRPr/>
            </a:pPr>
            <a:r>
              <a:rPr kumimoji="0" lang="en-IN" sz="3600" b="1" i="0" u="none" strike="noStrike" kern="0" cap="none" spc="0" normalizeH="0" baseline="0" noProof="0" dirty="0">
                <a:ln>
                  <a:noFill/>
                </a:ln>
                <a:solidFill>
                  <a:schemeClr val="accent6">
                    <a:lumMod val="60000"/>
                    <a:lumOff val="40000"/>
                  </a:schemeClr>
                </a:solidFill>
                <a:effectLst/>
                <a:uLnTx/>
                <a:uFillTx/>
                <a:latin typeface="Cambria" panose="02040503050406030204" pitchFamily="18" charset="0"/>
                <a:ea typeface="Cambria" panose="02040503050406030204" pitchFamily="18" charset="0"/>
                <a:sym typeface="Fira Sans Condensed ExtraBold"/>
              </a:rPr>
              <a:t>Face recognition</a:t>
            </a:r>
          </a:p>
        </p:txBody>
      </p:sp>
      <p:grpSp>
        <p:nvGrpSpPr>
          <p:cNvPr id="8" name="Google Shape;1052;p48">
            <a:extLst>
              <a:ext uri="{FF2B5EF4-FFF2-40B4-BE49-F238E27FC236}">
                <a16:creationId xmlns:a16="http://schemas.microsoft.com/office/drawing/2014/main" id="{F368B5CD-9EA4-2F00-682A-66997FA06AD3}"/>
              </a:ext>
            </a:extLst>
          </p:cNvPr>
          <p:cNvGrpSpPr/>
          <p:nvPr/>
        </p:nvGrpSpPr>
        <p:grpSpPr>
          <a:xfrm rot="13632545">
            <a:off x="8498248" y="-138011"/>
            <a:ext cx="668104" cy="895217"/>
            <a:chOff x="122038" y="7256931"/>
            <a:chExt cx="668104" cy="895217"/>
          </a:xfrm>
        </p:grpSpPr>
        <p:sp>
          <p:nvSpPr>
            <p:cNvPr id="9" name="Google Shape;1053;p48">
              <a:extLst>
                <a:ext uri="{FF2B5EF4-FFF2-40B4-BE49-F238E27FC236}">
                  <a16:creationId xmlns:a16="http://schemas.microsoft.com/office/drawing/2014/main" id="{B016ECB0-DC2F-2744-4357-A50C97B8AEFD}"/>
                </a:ext>
              </a:extLst>
            </p:cNvPr>
            <p:cNvSpPr/>
            <p:nvPr/>
          </p:nvSpPr>
          <p:spPr>
            <a:xfrm>
              <a:off x="522256" y="7780173"/>
              <a:ext cx="267886" cy="162204"/>
            </a:xfrm>
            <a:custGeom>
              <a:avLst/>
              <a:gdLst/>
              <a:ahLst/>
              <a:cxnLst/>
              <a:rect l="l" t="t" r="r" b="b"/>
              <a:pathLst>
                <a:path w="7569" h="4583" extrusionOk="0">
                  <a:moveTo>
                    <a:pt x="4002" y="1"/>
                  </a:moveTo>
                  <a:cubicBezTo>
                    <a:pt x="3122" y="1"/>
                    <a:pt x="2254" y="184"/>
                    <a:pt x="1459" y="539"/>
                  </a:cubicBezTo>
                  <a:cubicBezTo>
                    <a:pt x="760" y="904"/>
                    <a:pt x="304" y="1542"/>
                    <a:pt x="152" y="2302"/>
                  </a:cubicBezTo>
                  <a:cubicBezTo>
                    <a:pt x="0" y="2849"/>
                    <a:pt x="61" y="3427"/>
                    <a:pt x="335" y="3913"/>
                  </a:cubicBezTo>
                  <a:cubicBezTo>
                    <a:pt x="536" y="4342"/>
                    <a:pt x="968" y="4582"/>
                    <a:pt x="1439" y="4582"/>
                  </a:cubicBezTo>
                  <a:cubicBezTo>
                    <a:pt x="1536" y="4582"/>
                    <a:pt x="1634" y="4572"/>
                    <a:pt x="1733" y="4552"/>
                  </a:cubicBezTo>
                  <a:cubicBezTo>
                    <a:pt x="2249" y="4400"/>
                    <a:pt x="2553" y="3822"/>
                    <a:pt x="3009" y="3488"/>
                  </a:cubicBezTo>
                  <a:cubicBezTo>
                    <a:pt x="3474" y="3130"/>
                    <a:pt x="4044" y="3056"/>
                    <a:pt x="4639" y="3056"/>
                  </a:cubicBezTo>
                  <a:cubicBezTo>
                    <a:pt x="5055" y="3056"/>
                    <a:pt x="5484" y="3093"/>
                    <a:pt x="5897" y="3093"/>
                  </a:cubicBezTo>
                  <a:cubicBezTo>
                    <a:pt x="5937" y="3096"/>
                    <a:pt x="5978" y="3097"/>
                    <a:pt x="6019" y="3097"/>
                  </a:cubicBezTo>
                  <a:cubicBezTo>
                    <a:pt x="6378" y="3097"/>
                    <a:pt x="6752" y="2980"/>
                    <a:pt x="7052" y="2789"/>
                  </a:cubicBezTo>
                  <a:cubicBezTo>
                    <a:pt x="7569" y="2333"/>
                    <a:pt x="7508" y="1451"/>
                    <a:pt x="7022" y="934"/>
                  </a:cubicBezTo>
                  <a:cubicBezTo>
                    <a:pt x="6535" y="479"/>
                    <a:pt x="5867" y="175"/>
                    <a:pt x="5198" y="114"/>
                  </a:cubicBezTo>
                  <a:cubicBezTo>
                    <a:pt x="4800" y="38"/>
                    <a:pt x="4400" y="1"/>
                    <a:pt x="400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4;p48">
              <a:extLst>
                <a:ext uri="{FF2B5EF4-FFF2-40B4-BE49-F238E27FC236}">
                  <a16:creationId xmlns:a16="http://schemas.microsoft.com/office/drawing/2014/main" id="{9974E234-D5EE-9D42-124C-6CCB47DEB591}"/>
                </a:ext>
              </a:extLst>
            </p:cNvPr>
            <p:cNvSpPr/>
            <p:nvPr/>
          </p:nvSpPr>
          <p:spPr>
            <a:xfrm>
              <a:off x="457701" y="7256931"/>
              <a:ext cx="196888" cy="387442"/>
            </a:xfrm>
            <a:custGeom>
              <a:avLst/>
              <a:gdLst/>
              <a:ahLst/>
              <a:cxnLst/>
              <a:rect l="l" t="t" r="r" b="b"/>
              <a:pathLst>
                <a:path w="5563" h="10947" extrusionOk="0">
                  <a:moveTo>
                    <a:pt x="3124" y="1"/>
                  </a:moveTo>
                  <a:cubicBezTo>
                    <a:pt x="3014" y="1"/>
                    <a:pt x="2905" y="12"/>
                    <a:pt x="2797" y="34"/>
                  </a:cubicBezTo>
                  <a:cubicBezTo>
                    <a:pt x="2098" y="217"/>
                    <a:pt x="1672" y="885"/>
                    <a:pt x="1368" y="1524"/>
                  </a:cubicBezTo>
                  <a:cubicBezTo>
                    <a:pt x="487" y="3378"/>
                    <a:pt x="0" y="5445"/>
                    <a:pt x="0" y="7512"/>
                  </a:cubicBezTo>
                  <a:cubicBezTo>
                    <a:pt x="0" y="8484"/>
                    <a:pt x="122" y="9487"/>
                    <a:pt x="669" y="10308"/>
                  </a:cubicBezTo>
                  <a:cubicBezTo>
                    <a:pt x="990" y="10768"/>
                    <a:pt x="1445" y="10947"/>
                    <a:pt x="1902" y="10947"/>
                  </a:cubicBezTo>
                  <a:cubicBezTo>
                    <a:pt x="2442" y="10947"/>
                    <a:pt x="2984" y="10698"/>
                    <a:pt x="3314" y="10369"/>
                  </a:cubicBezTo>
                  <a:cubicBezTo>
                    <a:pt x="3952" y="9761"/>
                    <a:pt x="4225" y="8879"/>
                    <a:pt x="4469" y="8028"/>
                  </a:cubicBezTo>
                  <a:cubicBezTo>
                    <a:pt x="5016" y="6144"/>
                    <a:pt x="5563" y="4107"/>
                    <a:pt x="5168" y="2162"/>
                  </a:cubicBezTo>
                  <a:cubicBezTo>
                    <a:pt x="5046" y="1585"/>
                    <a:pt x="4803" y="1037"/>
                    <a:pt x="4408" y="581"/>
                  </a:cubicBezTo>
                  <a:cubicBezTo>
                    <a:pt x="4086" y="211"/>
                    <a:pt x="3604" y="1"/>
                    <a:pt x="312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055;p48">
              <a:extLst>
                <a:ext uri="{FF2B5EF4-FFF2-40B4-BE49-F238E27FC236}">
                  <a16:creationId xmlns:a16="http://schemas.microsoft.com/office/drawing/2014/main" id="{D5FF1DB3-AA31-6FCC-0909-F624AD9466F2}"/>
                </a:ext>
              </a:extLst>
            </p:cNvPr>
            <p:cNvSpPr/>
            <p:nvPr/>
          </p:nvSpPr>
          <p:spPr>
            <a:xfrm>
              <a:off x="122038" y="7369797"/>
              <a:ext cx="324939" cy="320550"/>
            </a:xfrm>
            <a:custGeom>
              <a:avLst/>
              <a:gdLst/>
              <a:ahLst/>
              <a:cxnLst/>
              <a:rect l="l" t="t" r="r" b="b"/>
              <a:pathLst>
                <a:path w="9181" h="9057" extrusionOk="0">
                  <a:moveTo>
                    <a:pt x="1929" y="1"/>
                  </a:moveTo>
                  <a:cubicBezTo>
                    <a:pt x="1863" y="1"/>
                    <a:pt x="1798" y="3"/>
                    <a:pt x="1734" y="6"/>
                  </a:cubicBezTo>
                  <a:cubicBezTo>
                    <a:pt x="1156" y="37"/>
                    <a:pt x="670" y="341"/>
                    <a:pt x="396" y="827"/>
                  </a:cubicBezTo>
                  <a:cubicBezTo>
                    <a:pt x="1" y="1526"/>
                    <a:pt x="396" y="2377"/>
                    <a:pt x="761" y="3107"/>
                  </a:cubicBezTo>
                  <a:cubicBezTo>
                    <a:pt x="1430" y="4323"/>
                    <a:pt x="2220" y="5508"/>
                    <a:pt x="3071" y="6633"/>
                  </a:cubicBezTo>
                  <a:cubicBezTo>
                    <a:pt x="3770" y="7514"/>
                    <a:pt x="4560" y="8396"/>
                    <a:pt x="5624" y="8791"/>
                  </a:cubicBezTo>
                  <a:cubicBezTo>
                    <a:pt x="6057" y="8964"/>
                    <a:pt x="6494" y="9056"/>
                    <a:pt x="6900" y="9056"/>
                  </a:cubicBezTo>
                  <a:cubicBezTo>
                    <a:pt x="7492" y="9056"/>
                    <a:pt x="8017" y="8859"/>
                    <a:pt x="8360" y="8426"/>
                  </a:cubicBezTo>
                  <a:lnTo>
                    <a:pt x="8360" y="8426"/>
                  </a:lnTo>
                  <a:lnTo>
                    <a:pt x="8238" y="8548"/>
                  </a:lnTo>
                  <a:cubicBezTo>
                    <a:pt x="8968" y="7605"/>
                    <a:pt x="9180" y="6359"/>
                    <a:pt x="8816" y="5204"/>
                  </a:cubicBezTo>
                  <a:cubicBezTo>
                    <a:pt x="8421" y="4110"/>
                    <a:pt x="7752" y="3107"/>
                    <a:pt x="6840" y="2347"/>
                  </a:cubicBezTo>
                  <a:cubicBezTo>
                    <a:pt x="5807" y="1435"/>
                    <a:pt x="4591" y="736"/>
                    <a:pt x="3314" y="280"/>
                  </a:cubicBezTo>
                  <a:cubicBezTo>
                    <a:pt x="2862" y="94"/>
                    <a:pt x="2387" y="1"/>
                    <a:pt x="1929"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6;p48">
              <a:extLst>
                <a:ext uri="{FF2B5EF4-FFF2-40B4-BE49-F238E27FC236}">
                  <a16:creationId xmlns:a16="http://schemas.microsoft.com/office/drawing/2014/main" id="{9AF935F8-3C7A-5898-EDA7-B38C254ADD82}"/>
                </a:ext>
              </a:extLst>
            </p:cNvPr>
            <p:cNvSpPr/>
            <p:nvPr/>
          </p:nvSpPr>
          <p:spPr>
            <a:xfrm>
              <a:off x="478122" y="7828554"/>
              <a:ext cx="185067" cy="323594"/>
            </a:xfrm>
            <a:custGeom>
              <a:avLst/>
              <a:gdLst/>
              <a:ahLst/>
              <a:cxnLst/>
              <a:rect l="l" t="t" r="r" b="b"/>
              <a:pathLst>
                <a:path w="5229" h="9143" extrusionOk="0">
                  <a:moveTo>
                    <a:pt x="5001" y="1"/>
                  </a:moveTo>
                  <a:cubicBezTo>
                    <a:pt x="4925" y="1"/>
                    <a:pt x="4849" y="8"/>
                    <a:pt x="4773" y="23"/>
                  </a:cubicBezTo>
                  <a:cubicBezTo>
                    <a:pt x="4348" y="54"/>
                    <a:pt x="3952" y="145"/>
                    <a:pt x="3557" y="327"/>
                  </a:cubicBezTo>
                  <a:cubicBezTo>
                    <a:pt x="3010" y="601"/>
                    <a:pt x="2493" y="996"/>
                    <a:pt x="2098" y="1482"/>
                  </a:cubicBezTo>
                  <a:cubicBezTo>
                    <a:pt x="1642" y="2060"/>
                    <a:pt x="1247" y="2729"/>
                    <a:pt x="974" y="3428"/>
                  </a:cubicBezTo>
                  <a:cubicBezTo>
                    <a:pt x="700" y="4127"/>
                    <a:pt x="487" y="4856"/>
                    <a:pt x="335" y="5616"/>
                  </a:cubicBezTo>
                  <a:cubicBezTo>
                    <a:pt x="214" y="6224"/>
                    <a:pt x="123" y="6832"/>
                    <a:pt x="92" y="7440"/>
                  </a:cubicBezTo>
                  <a:cubicBezTo>
                    <a:pt x="31" y="7957"/>
                    <a:pt x="31" y="8382"/>
                    <a:pt x="31" y="8686"/>
                  </a:cubicBezTo>
                  <a:cubicBezTo>
                    <a:pt x="1" y="8838"/>
                    <a:pt x="31" y="8990"/>
                    <a:pt x="31" y="9142"/>
                  </a:cubicBezTo>
                  <a:cubicBezTo>
                    <a:pt x="62" y="8990"/>
                    <a:pt x="92" y="8838"/>
                    <a:pt x="92" y="8686"/>
                  </a:cubicBezTo>
                  <a:cubicBezTo>
                    <a:pt x="123" y="8352"/>
                    <a:pt x="183" y="7957"/>
                    <a:pt x="214" y="7440"/>
                  </a:cubicBezTo>
                  <a:cubicBezTo>
                    <a:pt x="274" y="6832"/>
                    <a:pt x="366" y="6254"/>
                    <a:pt x="487" y="5647"/>
                  </a:cubicBezTo>
                  <a:cubicBezTo>
                    <a:pt x="670" y="4917"/>
                    <a:pt x="882" y="4218"/>
                    <a:pt x="1156" y="3519"/>
                  </a:cubicBezTo>
                  <a:cubicBezTo>
                    <a:pt x="1430" y="2820"/>
                    <a:pt x="1794" y="2181"/>
                    <a:pt x="2250" y="1574"/>
                  </a:cubicBezTo>
                  <a:cubicBezTo>
                    <a:pt x="2615" y="1118"/>
                    <a:pt x="3071" y="722"/>
                    <a:pt x="3618" y="449"/>
                  </a:cubicBezTo>
                  <a:cubicBezTo>
                    <a:pt x="3983" y="267"/>
                    <a:pt x="4378" y="145"/>
                    <a:pt x="4773" y="84"/>
                  </a:cubicBezTo>
                  <a:cubicBezTo>
                    <a:pt x="4925" y="84"/>
                    <a:pt x="5077" y="54"/>
                    <a:pt x="5229" y="23"/>
                  </a:cubicBezTo>
                  <a:cubicBezTo>
                    <a:pt x="5153" y="8"/>
                    <a:pt x="5077" y="1"/>
                    <a:pt x="5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7;p48">
              <a:extLst>
                <a:ext uri="{FF2B5EF4-FFF2-40B4-BE49-F238E27FC236}">
                  <a16:creationId xmlns:a16="http://schemas.microsoft.com/office/drawing/2014/main" id="{12B7119C-A3C5-8716-9763-044EB94D8678}"/>
                </a:ext>
              </a:extLst>
            </p:cNvPr>
            <p:cNvSpPr/>
            <p:nvPr/>
          </p:nvSpPr>
          <p:spPr>
            <a:xfrm>
              <a:off x="479219" y="7397969"/>
              <a:ext cx="83951" cy="720804"/>
            </a:xfrm>
            <a:custGeom>
              <a:avLst/>
              <a:gdLst/>
              <a:ahLst/>
              <a:cxnLst/>
              <a:rect l="l" t="t" r="r" b="b"/>
              <a:pathLst>
                <a:path w="2372" h="20366" extrusionOk="0">
                  <a:moveTo>
                    <a:pt x="2371" y="1"/>
                  </a:moveTo>
                  <a:cubicBezTo>
                    <a:pt x="2371" y="62"/>
                    <a:pt x="2341" y="122"/>
                    <a:pt x="2310" y="183"/>
                  </a:cubicBezTo>
                  <a:cubicBezTo>
                    <a:pt x="2280" y="335"/>
                    <a:pt x="2219" y="517"/>
                    <a:pt x="2128" y="761"/>
                  </a:cubicBezTo>
                  <a:cubicBezTo>
                    <a:pt x="2067" y="1004"/>
                    <a:pt x="1976" y="1308"/>
                    <a:pt x="1885" y="1673"/>
                  </a:cubicBezTo>
                  <a:cubicBezTo>
                    <a:pt x="1794" y="2037"/>
                    <a:pt x="1702" y="2432"/>
                    <a:pt x="1611" y="2888"/>
                  </a:cubicBezTo>
                  <a:cubicBezTo>
                    <a:pt x="1095" y="5290"/>
                    <a:pt x="730" y="7660"/>
                    <a:pt x="456" y="10092"/>
                  </a:cubicBezTo>
                  <a:cubicBezTo>
                    <a:pt x="152" y="12919"/>
                    <a:pt x="0" y="15472"/>
                    <a:pt x="0" y="17326"/>
                  </a:cubicBezTo>
                  <a:cubicBezTo>
                    <a:pt x="0" y="18269"/>
                    <a:pt x="0" y="19028"/>
                    <a:pt x="31" y="19545"/>
                  </a:cubicBezTo>
                  <a:cubicBezTo>
                    <a:pt x="31" y="19788"/>
                    <a:pt x="61" y="20001"/>
                    <a:pt x="61" y="20153"/>
                  </a:cubicBezTo>
                  <a:cubicBezTo>
                    <a:pt x="61" y="20214"/>
                    <a:pt x="92" y="20275"/>
                    <a:pt x="92" y="20366"/>
                  </a:cubicBezTo>
                  <a:cubicBezTo>
                    <a:pt x="92" y="20275"/>
                    <a:pt x="92" y="20214"/>
                    <a:pt x="92" y="20153"/>
                  </a:cubicBezTo>
                  <a:lnTo>
                    <a:pt x="92" y="19545"/>
                  </a:lnTo>
                  <a:cubicBezTo>
                    <a:pt x="92" y="19028"/>
                    <a:pt x="92" y="18269"/>
                    <a:pt x="122" y="17326"/>
                  </a:cubicBezTo>
                  <a:cubicBezTo>
                    <a:pt x="152" y="15503"/>
                    <a:pt x="335" y="13496"/>
                    <a:pt x="639" y="10670"/>
                  </a:cubicBezTo>
                  <a:cubicBezTo>
                    <a:pt x="912" y="7995"/>
                    <a:pt x="1307" y="4925"/>
                    <a:pt x="1733" y="2919"/>
                  </a:cubicBezTo>
                  <a:cubicBezTo>
                    <a:pt x="1824" y="2463"/>
                    <a:pt x="1915" y="2068"/>
                    <a:pt x="2006" y="1703"/>
                  </a:cubicBezTo>
                  <a:cubicBezTo>
                    <a:pt x="2067" y="1338"/>
                    <a:pt x="2128" y="1034"/>
                    <a:pt x="2219" y="791"/>
                  </a:cubicBezTo>
                  <a:cubicBezTo>
                    <a:pt x="2280" y="517"/>
                    <a:pt x="2310" y="366"/>
                    <a:pt x="2341" y="214"/>
                  </a:cubicBezTo>
                  <a:cubicBezTo>
                    <a:pt x="2371" y="122"/>
                    <a:pt x="2371" y="62"/>
                    <a:pt x="23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58;p48">
              <a:extLst>
                <a:ext uri="{FF2B5EF4-FFF2-40B4-BE49-F238E27FC236}">
                  <a16:creationId xmlns:a16="http://schemas.microsoft.com/office/drawing/2014/main" id="{9D95D57E-2A67-3636-A829-A64B691E9D23}"/>
                </a:ext>
              </a:extLst>
            </p:cNvPr>
            <p:cNvSpPr/>
            <p:nvPr/>
          </p:nvSpPr>
          <p:spPr>
            <a:xfrm>
              <a:off x="247929" y="7451766"/>
              <a:ext cx="235608" cy="490575"/>
            </a:xfrm>
            <a:custGeom>
              <a:avLst/>
              <a:gdLst/>
              <a:ahLst/>
              <a:cxnLst/>
              <a:rect l="l" t="t" r="r" b="b"/>
              <a:pathLst>
                <a:path w="6657" h="13861" extrusionOk="0">
                  <a:moveTo>
                    <a:pt x="0" y="1"/>
                  </a:moveTo>
                  <a:lnTo>
                    <a:pt x="0" y="1"/>
                  </a:lnTo>
                  <a:cubicBezTo>
                    <a:pt x="608" y="456"/>
                    <a:pt x="1186" y="973"/>
                    <a:pt x="1733" y="1520"/>
                  </a:cubicBezTo>
                  <a:cubicBezTo>
                    <a:pt x="2979" y="2919"/>
                    <a:pt x="3982" y="4499"/>
                    <a:pt x="4681" y="6232"/>
                  </a:cubicBezTo>
                  <a:cubicBezTo>
                    <a:pt x="5107" y="7174"/>
                    <a:pt x="5441" y="8147"/>
                    <a:pt x="5715" y="9119"/>
                  </a:cubicBezTo>
                  <a:cubicBezTo>
                    <a:pt x="5988" y="10031"/>
                    <a:pt x="6171" y="10882"/>
                    <a:pt x="6323" y="11581"/>
                  </a:cubicBezTo>
                  <a:cubicBezTo>
                    <a:pt x="6444" y="12280"/>
                    <a:pt x="6505" y="12858"/>
                    <a:pt x="6566" y="13253"/>
                  </a:cubicBezTo>
                  <a:cubicBezTo>
                    <a:pt x="6566" y="13466"/>
                    <a:pt x="6596" y="13679"/>
                    <a:pt x="6657" y="13861"/>
                  </a:cubicBezTo>
                  <a:cubicBezTo>
                    <a:pt x="6657" y="13679"/>
                    <a:pt x="6657" y="13466"/>
                    <a:pt x="6657" y="13253"/>
                  </a:cubicBezTo>
                  <a:cubicBezTo>
                    <a:pt x="6627" y="12858"/>
                    <a:pt x="6566" y="12280"/>
                    <a:pt x="6444" y="11551"/>
                  </a:cubicBezTo>
                  <a:cubicBezTo>
                    <a:pt x="6323" y="10730"/>
                    <a:pt x="6140" y="9879"/>
                    <a:pt x="5897" y="9089"/>
                  </a:cubicBezTo>
                  <a:cubicBezTo>
                    <a:pt x="5623" y="8086"/>
                    <a:pt x="5289" y="7113"/>
                    <a:pt x="4864" y="6171"/>
                  </a:cubicBezTo>
                  <a:cubicBezTo>
                    <a:pt x="4134" y="4408"/>
                    <a:pt x="3131" y="2827"/>
                    <a:pt x="1824" y="1429"/>
                  </a:cubicBezTo>
                  <a:cubicBezTo>
                    <a:pt x="1611" y="1216"/>
                    <a:pt x="1368" y="973"/>
                    <a:pt x="1125" y="791"/>
                  </a:cubicBezTo>
                  <a:cubicBezTo>
                    <a:pt x="1003" y="700"/>
                    <a:pt x="912" y="608"/>
                    <a:pt x="821" y="517"/>
                  </a:cubicBezTo>
                  <a:lnTo>
                    <a:pt x="547" y="335"/>
                  </a:lnTo>
                  <a:cubicBezTo>
                    <a:pt x="365" y="213"/>
                    <a:pt x="183"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142;p64">
            <a:extLst>
              <a:ext uri="{FF2B5EF4-FFF2-40B4-BE49-F238E27FC236}">
                <a16:creationId xmlns:a16="http://schemas.microsoft.com/office/drawing/2014/main" id="{1EE59DC2-9D3F-062F-6E9B-DF28CFF6EE34}"/>
              </a:ext>
            </a:extLst>
          </p:cNvPr>
          <p:cNvGrpSpPr/>
          <p:nvPr/>
        </p:nvGrpSpPr>
        <p:grpSpPr>
          <a:xfrm rot="1505976" flipH="1">
            <a:off x="118941" y="3266406"/>
            <a:ext cx="723051" cy="2042473"/>
            <a:chOff x="731955" y="2811840"/>
            <a:chExt cx="564367" cy="1313910"/>
          </a:xfrm>
        </p:grpSpPr>
        <p:sp>
          <p:nvSpPr>
            <p:cNvPr id="16" name="Google Shape;2143;p64">
              <a:extLst>
                <a:ext uri="{FF2B5EF4-FFF2-40B4-BE49-F238E27FC236}">
                  <a16:creationId xmlns:a16="http://schemas.microsoft.com/office/drawing/2014/main" id="{77572F65-985B-B951-B4B9-F7E9C6F05463}"/>
                </a:ext>
              </a:extLst>
            </p:cNvPr>
            <p:cNvSpPr/>
            <p:nvPr/>
          </p:nvSpPr>
          <p:spPr>
            <a:xfrm>
              <a:off x="1038864" y="2811840"/>
              <a:ext cx="165191" cy="1313910"/>
            </a:xfrm>
            <a:custGeom>
              <a:avLst/>
              <a:gdLst/>
              <a:ahLst/>
              <a:cxnLst/>
              <a:rect l="l" t="t" r="r" b="b"/>
              <a:pathLst>
                <a:path w="8241" h="65548" extrusionOk="0">
                  <a:moveTo>
                    <a:pt x="7006" y="1"/>
                  </a:moveTo>
                  <a:cubicBezTo>
                    <a:pt x="7006" y="33"/>
                    <a:pt x="7036" y="95"/>
                    <a:pt x="7068" y="158"/>
                  </a:cubicBezTo>
                  <a:lnTo>
                    <a:pt x="7068" y="158"/>
                  </a:lnTo>
                  <a:cubicBezTo>
                    <a:pt x="7047" y="106"/>
                    <a:pt x="7027" y="53"/>
                    <a:pt x="7006" y="1"/>
                  </a:cubicBezTo>
                  <a:close/>
                  <a:moveTo>
                    <a:pt x="7068" y="158"/>
                  </a:moveTo>
                  <a:cubicBezTo>
                    <a:pt x="7071" y="167"/>
                    <a:pt x="7075" y="176"/>
                    <a:pt x="7078" y="184"/>
                  </a:cubicBezTo>
                  <a:lnTo>
                    <a:pt x="7078" y="184"/>
                  </a:lnTo>
                  <a:cubicBezTo>
                    <a:pt x="7076" y="179"/>
                    <a:pt x="7074" y="173"/>
                    <a:pt x="7073" y="168"/>
                  </a:cubicBezTo>
                  <a:cubicBezTo>
                    <a:pt x="7071" y="165"/>
                    <a:pt x="7069" y="161"/>
                    <a:pt x="7068" y="158"/>
                  </a:cubicBezTo>
                  <a:close/>
                  <a:moveTo>
                    <a:pt x="7078" y="184"/>
                  </a:moveTo>
                  <a:cubicBezTo>
                    <a:pt x="7110" y="286"/>
                    <a:pt x="7143" y="447"/>
                    <a:pt x="7206" y="668"/>
                  </a:cubicBezTo>
                  <a:cubicBezTo>
                    <a:pt x="7406" y="1302"/>
                    <a:pt x="7573" y="1936"/>
                    <a:pt x="7673" y="2603"/>
                  </a:cubicBezTo>
                  <a:cubicBezTo>
                    <a:pt x="8107" y="5004"/>
                    <a:pt x="8040" y="7440"/>
                    <a:pt x="7506" y="9841"/>
                  </a:cubicBezTo>
                  <a:cubicBezTo>
                    <a:pt x="7106" y="11476"/>
                    <a:pt x="6472" y="13044"/>
                    <a:pt x="5605" y="14478"/>
                  </a:cubicBezTo>
                  <a:cubicBezTo>
                    <a:pt x="4704" y="16046"/>
                    <a:pt x="3470" y="17580"/>
                    <a:pt x="2503" y="19381"/>
                  </a:cubicBezTo>
                  <a:cubicBezTo>
                    <a:pt x="1435" y="21283"/>
                    <a:pt x="968" y="23484"/>
                    <a:pt x="1235" y="25653"/>
                  </a:cubicBezTo>
                  <a:cubicBezTo>
                    <a:pt x="1469" y="27888"/>
                    <a:pt x="2236" y="30089"/>
                    <a:pt x="2970" y="32324"/>
                  </a:cubicBezTo>
                  <a:cubicBezTo>
                    <a:pt x="3703" y="34526"/>
                    <a:pt x="4371" y="36794"/>
                    <a:pt x="4437" y="38995"/>
                  </a:cubicBezTo>
                  <a:cubicBezTo>
                    <a:pt x="4471" y="41130"/>
                    <a:pt x="4204" y="43232"/>
                    <a:pt x="3603" y="45300"/>
                  </a:cubicBezTo>
                  <a:cubicBezTo>
                    <a:pt x="3070" y="47268"/>
                    <a:pt x="2436" y="49103"/>
                    <a:pt x="1869" y="50837"/>
                  </a:cubicBezTo>
                  <a:cubicBezTo>
                    <a:pt x="1302" y="52438"/>
                    <a:pt x="868" y="54073"/>
                    <a:pt x="535" y="55741"/>
                  </a:cubicBezTo>
                  <a:cubicBezTo>
                    <a:pt x="1" y="58143"/>
                    <a:pt x="1" y="60611"/>
                    <a:pt x="535" y="63013"/>
                  </a:cubicBezTo>
                  <a:cubicBezTo>
                    <a:pt x="701" y="63680"/>
                    <a:pt x="935" y="64280"/>
                    <a:pt x="1235" y="64914"/>
                  </a:cubicBezTo>
                  <a:cubicBezTo>
                    <a:pt x="1335" y="65081"/>
                    <a:pt x="1402" y="65248"/>
                    <a:pt x="1469" y="65348"/>
                  </a:cubicBezTo>
                  <a:cubicBezTo>
                    <a:pt x="1502" y="65414"/>
                    <a:pt x="1535" y="65481"/>
                    <a:pt x="1569" y="65548"/>
                  </a:cubicBezTo>
                  <a:cubicBezTo>
                    <a:pt x="1535" y="65481"/>
                    <a:pt x="1502" y="65414"/>
                    <a:pt x="1502" y="65381"/>
                  </a:cubicBezTo>
                  <a:cubicBezTo>
                    <a:pt x="1435" y="65248"/>
                    <a:pt x="1368" y="65114"/>
                    <a:pt x="1268" y="64914"/>
                  </a:cubicBezTo>
                  <a:cubicBezTo>
                    <a:pt x="1002" y="64280"/>
                    <a:pt x="768" y="63680"/>
                    <a:pt x="635" y="63013"/>
                  </a:cubicBezTo>
                  <a:cubicBezTo>
                    <a:pt x="101" y="60644"/>
                    <a:pt x="134" y="58176"/>
                    <a:pt x="701" y="55774"/>
                  </a:cubicBezTo>
                  <a:cubicBezTo>
                    <a:pt x="1035" y="54140"/>
                    <a:pt x="1469" y="52505"/>
                    <a:pt x="2036" y="50904"/>
                  </a:cubicBezTo>
                  <a:cubicBezTo>
                    <a:pt x="2603" y="49203"/>
                    <a:pt x="3270" y="47368"/>
                    <a:pt x="3804" y="45367"/>
                  </a:cubicBezTo>
                  <a:cubicBezTo>
                    <a:pt x="4404" y="43299"/>
                    <a:pt x="4704" y="41164"/>
                    <a:pt x="4671" y="38995"/>
                  </a:cubicBezTo>
                  <a:cubicBezTo>
                    <a:pt x="4604" y="36761"/>
                    <a:pt x="3937" y="34492"/>
                    <a:pt x="3203" y="32257"/>
                  </a:cubicBezTo>
                  <a:cubicBezTo>
                    <a:pt x="2469" y="30022"/>
                    <a:pt x="1702" y="27821"/>
                    <a:pt x="1469" y="25619"/>
                  </a:cubicBezTo>
                  <a:cubicBezTo>
                    <a:pt x="1235" y="23518"/>
                    <a:pt x="1635" y="21350"/>
                    <a:pt x="2703" y="19482"/>
                  </a:cubicBezTo>
                  <a:cubicBezTo>
                    <a:pt x="3670" y="17714"/>
                    <a:pt x="4871" y="16146"/>
                    <a:pt x="5805" y="14578"/>
                  </a:cubicBezTo>
                  <a:cubicBezTo>
                    <a:pt x="6639" y="13110"/>
                    <a:pt x="7273" y="11542"/>
                    <a:pt x="7673" y="9875"/>
                  </a:cubicBezTo>
                  <a:cubicBezTo>
                    <a:pt x="8207" y="7473"/>
                    <a:pt x="8240" y="4971"/>
                    <a:pt x="7773" y="2569"/>
                  </a:cubicBezTo>
                  <a:cubicBezTo>
                    <a:pt x="7618" y="1765"/>
                    <a:pt x="7378" y="962"/>
                    <a:pt x="7078" y="18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4;p64">
              <a:extLst>
                <a:ext uri="{FF2B5EF4-FFF2-40B4-BE49-F238E27FC236}">
                  <a16:creationId xmlns:a16="http://schemas.microsoft.com/office/drawing/2014/main" id="{408D09EF-6839-BEED-3520-AF4700605B99}"/>
                </a:ext>
              </a:extLst>
            </p:cNvPr>
            <p:cNvSpPr/>
            <p:nvPr/>
          </p:nvSpPr>
          <p:spPr>
            <a:xfrm>
              <a:off x="1085669" y="2945500"/>
              <a:ext cx="81603" cy="189987"/>
            </a:xfrm>
            <a:custGeom>
              <a:avLst/>
              <a:gdLst/>
              <a:ahLst/>
              <a:cxnLst/>
              <a:rect l="l" t="t" r="r" b="b"/>
              <a:pathLst>
                <a:path w="4071" h="9478" extrusionOk="0">
                  <a:moveTo>
                    <a:pt x="589" y="0"/>
                  </a:moveTo>
                  <a:cubicBezTo>
                    <a:pt x="495" y="0"/>
                    <a:pt x="401" y="66"/>
                    <a:pt x="401" y="171"/>
                  </a:cubicBezTo>
                  <a:cubicBezTo>
                    <a:pt x="201" y="1138"/>
                    <a:pt x="1" y="4174"/>
                    <a:pt x="2202" y="9478"/>
                  </a:cubicBezTo>
                  <a:cubicBezTo>
                    <a:pt x="2202" y="9478"/>
                    <a:pt x="4070" y="3540"/>
                    <a:pt x="735" y="71"/>
                  </a:cubicBezTo>
                  <a:cubicBezTo>
                    <a:pt x="698" y="22"/>
                    <a:pt x="643" y="0"/>
                    <a:pt x="589"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5;p64">
              <a:extLst>
                <a:ext uri="{FF2B5EF4-FFF2-40B4-BE49-F238E27FC236}">
                  <a16:creationId xmlns:a16="http://schemas.microsoft.com/office/drawing/2014/main" id="{605F10D3-66CC-AD42-69CE-3E801AC50AFC}"/>
                </a:ext>
              </a:extLst>
            </p:cNvPr>
            <p:cNvSpPr/>
            <p:nvPr/>
          </p:nvSpPr>
          <p:spPr>
            <a:xfrm>
              <a:off x="1107738" y="2986372"/>
              <a:ext cx="24094" cy="149115"/>
            </a:xfrm>
            <a:custGeom>
              <a:avLst/>
              <a:gdLst/>
              <a:ahLst/>
              <a:cxnLst/>
              <a:rect l="l" t="t" r="r" b="b"/>
              <a:pathLst>
                <a:path w="1202" h="7439" extrusionOk="0">
                  <a:moveTo>
                    <a:pt x="1" y="0"/>
                  </a:moveTo>
                  <a:cubicBezTo>
                    <a:pt x="1" y="367"/>
                    <a:pt x="34" y="734"/>
                    <a:pt x="134" y="1101"/>
                  </a:cubicBezTo>
                  <a:cubicBezTo>
                    <a:pt x="234" y="1868"/>
                    <a:pt x="401" y="2735"/>
                    <a:pt x="534" y="3736"/>
                  </a:cubicBezTo>
                  <a:cubicBezTo>
                    <a:pt x="701" y="4703"/>
                    <a:pt x="835" y="5604"/>
                    <a:pt x="968" y="6338"/>
                  </a:cubicBezTo>
                  <a:cubicBezTo>
                    <a:pt x="1001" y="6705"/>
                    <a:pt x="1068" y="7072"/>
                    <a:pt x="1168" y="7439"/>
                  </a:cubicBezTo>
                  <a:cubicBezTo>
                    <a:pt x="1201" y="7072"/>
                    <a:pt x="1168" y="6672"/>
                    <a:pt x="1135" y="6338"/>
                  </a:cubicBezTo>
                  <a:cubicBezTo>
                    <a:pt x="1068" y="5637"/>
                    <a:pt x="935" y="4703"/>
                    <a:pt x="768" y="3703"/>
                  </a:cubicBezTo>
                  <a:cubicBezTo>
                    <a:pt x="601" y="2669"/>
                    <a:pt x="434" y="1735"/>
                    <a:pt x="267" y="1068"/>
                  </a:cubicBezTo>
                  <a:cubicBezTo>
                    <a:pt x="234" y="701"/>
                    <a:pt x="134" y="3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6;p64">
              <a:extLst>
                <a:ext uri="{FF2B5EF4-FFF2-40B4-BE49-F238E27FC236}">
                  <a16:creationId xmlns:a16="http://schemas.microsoft.com/office/drawing/2014/main" id="{49D9C08C-DD2B-5C04-0F09-7164C40BC6C6}"/>
                </a:ext>
              </a:extLst>
            </p:cNvPr>
            <p:cNvSpPr/>
            <p:nvPr/>
          </p:nvSpPr>
          <p:spPr>
            <a:xfrm>
              <a:off x="965519" y="3262873"/>
              <a:ext cx="120851" cy="153444"/>
            </a:xfrm>
            <a:custGeom>
              <a:avLst/>
              <a:gdLst/>
              <a:ahLst/>
              <a:cxnLst/>
              <a:rect l="l" t="t" r="r" b="b"/>
              <a:pathLst>
                <a:path w="6029" h="7655" extrusionOk="0">
                  <a:moveTo>
                    <a:pt x="247" y="1"/>
                  </a:moveTo>
                  <a:cubicBezTo>
                    <a:pt x="111" y="1"/>
                    <a:pt x="1" y="142"/>
                    <a:pt x="57" y="283"/>
                  </a:cubicBezTo>
                  <a:cubicBezTo>
                    <a:pt x="357" y="1217"/>
                    <a:pt x="1558" y="3986"/>
                    <a:pt x="6028" y="7655"/>
                  </a:cubicBezTo>
                  <a:cubicBezTo>
                    <a:pt x="6028" y="7655"/>
                    <a:pt x="4894" y="1550"/>
                    <a:pt x="324" y="16"/>
                  </a:cubicBezTo>
                  <a:cubicBezTo>
                    <a:pt x="298" y="6"/>
                    <a:pt x="272" y="1"/>
                    <a:pt x="24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7;p64">
              <a:extLst>
                <a:ext uri="{FF2B5EF4-FFF2-40B4-BE49-F238E27FC236}">
                  <a16:creationId xmlns:a16="http://schemas.microsoft.com/office/drawing/2014/main" id="{0FF91AB4-1687-0354-BC09-E5E61F73C641}"/>
                </a:ext>
              </a:extLst>
            </p:cNvPr>
            <p:cNvSpPr/>
            <p:nvPr/>
          </p:nvSpPr>
          <p:spPr>
            <a:xfrm>
              <a:off x="996749" y="3295285"/>
              <a:ext cx="90283" cy="119709"/>
            </a:xfrm>
            <a:custGeom>
              <a:avLst/>
              <a:gdLst/>
              <a:ahLst/>
              <a:cxnLst/>
              <a:rect l="l" t="t" r="r" b="b"/>
              <a:pathLst>
                <a:path w="4504" h="5972" extrusionOk="0">
                  <a:moveTo>
                    <a:pt x="0" y="0"/>
                  </a:moveTo>
                  <a:lnTo>
                    <a:pt x="0" y="0"/>
                  </a:lnTo>
                  <a:cubicBezTo>
                    <a:pt x="200" y="300"/>
                    <a:pt x="401" y="601"/>
                    <a:pt x="634" y="901"/>
                  </a:cubicBezTo>
                  <a:lnTo>
                    <a:pt x="2235" y="3002"/>
                  </a:lnTo>
                  <a:lnTo>
                    <a:pt x="3836" y="5137"/>
                  </a:lnTo>
                  <a:cubicBezTo>
                    <a:pt x="4037" y="5437"/>
                    <a:pt x="4237" y="5704"/>
                    <a:pt x="4504" y="5971"/>
                  </a:cubicBezTo>
                  <a:cubicBezTo>
                    <a:pt x="4370" y="5638"/>
                    <a:pt x="4170" y="5337"/>
                    <a:pt x="3970" y="5037"/>
                  </a:cubicBezTo>
                  <a:cubicBezTo>
                    <a:pt x="3603" y="4470"/>
                    <a:pt x="3036" y="3669"/>
                    <a:pt x="2402" y="2869"/>
                  </a:cubicBezTo>
                  <a:cubicBezTo>
                    <a:pt x="1802" y="2035"/>
                    <a:pt x="1201" y="1301"/>
                    <a:pt x="734" y="767"/>
                  </a:cubicBezTo>
                  <a:cubicBezTo>
                    <a:pt x="534" y="501"/>
                    <a:pt x="267" y="2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8;p64">
              <a:extLst>
                <a:ext uri="{FF2B5EF4-FFF2-40B4-BE49-F238E27FC236}">
                  <a16:creationId xmlns:a16="http://schemas.microsoft.com/office/drawing/2014/main" id="{87AE5382-1D17-B98E-FCF8-8ECFC31FF4CA}"/>
                </a:ext>
              </a:extLst>
            </p:cNvPr>
            <p:cNvSpPr/>
            <p:nvPr/>
          </p:nvSpPr>
          <p:spPr>
            <a:xfrm>
              <a:off x="1039545" y="3543222"/>
              <a:ext cx="85592" cy="180686"/>
            </a:xfrm>
            <a:custGeom>
              <a:avLst/>
              <a:gdLst/>
              <a:ahLst/>
              <a:cxnLst/>
              <a:rect l="l" t="t" r="r" b="b"/>
              <a:pathLst>
                <a:path w="4270" h="9014" extrusionOk="0">
                  <a:moveTo>
                    <a:pt x="214" y="0"/>
                  </a:moveTo>
                  <a:cubicBezTo>
                    <a:pt x="105" y="0"/>
                    <a:pt x="0" y="86"/>
                    <a:pt x="0" y="207"/>
                  </a:cubicBezTo>
                  <a:cubicBezTo>
                    <a:pt x="0" y="1208"/>
                    <a:pt x="367" y="4176"/>
                    <a:pt x="3569" y="9013"/>
                  </a:cubicBezTo>
                  <a:cubicBezTo>
                    <a:pt x="3569" y="9013"/>
                    <a:pt x="4270" y="2842"/>
                    <a:pt x="334" y="40"/>
                  </a:cubicBezTo>
                  <a:cubicBezTo>
                    <a:pt x="297" y="12"/>
                    <a:pt x="255" y="0"/>
                    <a:pt x="21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9;p64">
              <a:extLst>
                <a:ext uri="{FF2B5EF4-FFF2-40B4-BE49-F238E27FC236}">
                  <a16:creationId xmlns:a16="http://schemas.microsoft.com/office/drawing/2014/main" id="{52E3A634-F5A3-B16D-F426-8508D2F293D2}"/>
                </a:ext>
              </a:extLst>
            </p:cNvPr>
            <p:cNvSpPr/>
            <p:nvPr/>
          </p:nvSpPr>
          <p:spPr>
            <a:xfrm>
              <a:off x="1060933" y="3582129"/>
              <a:ext cx="51516" cy="141778"/>
            </a:xfrm>
            <a:custGeom>
              <a:avLst/>
              <a:gdLst/>
              <a:ahLst/>
              <a:cxnLst/>
              <a:rect l="l" t="t" r="r" b="b"/>
              <a:pathLst>
                <a:path w="2570" h="7073" extrusionOk="0">
                  <a:moveTo>
                    <a:pt x="1" y="0"/>
                  </a:moveTo>
                  <a:lnTo>
                    <a:pt x="1" y="0"/>
                  </a:lnTo>
                  <a:cubicBezTo>
                    <a:pt x="67" y="334"/>
                    <a:pt x="201" y="701"/>
                    <a:pt x="334" y="1034"/>
                  </a:cubicBezTo>
                  <a:cubicBezTo>
                    <a:pt x="601" y="1768"/>
                    <a:pt x="901" y="2602"/>
                    <a:pt x="1268" y="3536"/>
                  </a:cubicBezTo>
                  <a:lnTo>
                    <a:pt x="2169" y="6038"/>
                  </a:lnTo>
                  <a:cubicBezTo>
                    <a:pt x="2269" y="6405"/>
                    <a:pt x="2402" y="6739"/>
                    <a:pt x="2569" y="7072"/>
                  </a:cubicBezTo>
                  <a:cubicBezTo>
                    <a:pt x="2536" y="6705"/>
                    <a:pt x="2469" y="6338"/>
                    <a:pt x="2336" y="5971"/>
                  </a:cubicBezTo>
                  <a:cubicBezTo>
                    <a:pt x="2135" y="5338"/>
                    <a:pt x="1835" y="4437"/>
                    <a:pt x="1502" y="3470"/>
                  </a:cubicBezTo>
                  <a:cubicBezTo>
                    <a:pt x="1168" y="2536"/>
                    <a:pt x="801" y="1635"/>
                    <a:pt x="534" y="1001"/>
                  </a:cubicBezTo>
                  <a:cubicBezTo>
                    <a:pt x="401" y="634"/>
                    <a:pt x="201" y="30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150;p64">
              <a:extLst>
                <a:ext uri="{FF2B5EF4-FFF2-40B4-BE49-F238E27FC236}">
                  <a16:creationId xmlns:a16="http://schemas.microsoft.com/office/drawing/2014/main" id="{F2B672C2-2C5E-DF18-F54B-6EC5215B333E}"/>
                </a:ext>
              </a:extLst>
            </p:cNvPr>
            <p:cNvSpPr/>
            <p:nvPr/>
          </p:nvSpPr>
          <p:spPr>
            <a:xfrm>
              <a:off x="963975" y="3855463"/>
              <a:ext cx="87617" cy="178020"/>
            </a:xfrm>
            <a:custGeom>
              <a:avLst/>
              <a:gdLst/>
              <a:ahLst/>
              <a:cxnLst/>
              <a:rect l="l" t="t" r="r" b="b"/>
              <a:pathLst>
                <a:path w="4371" h="8881" extrusionOk="0">
                  <a:moveTo>
                    <a:pt x="215" y="1"/>
                  </a:moveTo>
                  <a:cubicBezTo>
                    <a:pt x="106" y="1"/>
                    <a:pt x="1" y="87"/>
                    <a:pt x="1" y="208"/>
                  </a:cubicBezTo>
                  <a:cubicBezTo>
                    <a:pt x="68" y="1208"/>
                    <a:pt x="535" y="4177"/>
                    <a:pt x="3904" y="8881"/>
                  </a:cubicBezTo>
                  <a:cubicBezTo>
                    <a:pt x="3904" y="8881"/>
                    <a:pt x="4371" y="2676"/>
                    <a:pt x="334" y="41"/>
                  </a:cubicBezTo>
                  <a:cubicBezTo>
                    <a:pt x="298" y="13"/>
                    <a:pt x="256" y="1"/>
                    <a:pt x="21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1;p64">
              <a:extLst>
                <a:ext uri="{FF2B5EF4-FFF2-40B4-BE49-F238E27FC236}">
                  <a16:creationId xmlns:a16="http://schemas.microsoft.com/office/drawing/2014/main" id="{0187323A-0CDD-038D-7F35-2362E4B95CCD}"/>
                </a:ext>
              </a:extLst>
            </p:cNvPr>
            <p:cNvSpPr/>
            <p:nvPr/>
          </p:nvSpPr>
          <p:spPr>
            <a:xfrm>
              <a:off x="986706" y="3893047"/>
              <a:ext cx="56186" cy="139774"/>
            </a:xfrm>
            <a:custGeom>
              <a:avLst/>
              <a:gdLst/>
              <a:ahLst/>
              <a:cxnLst/>
              <a:rect l="l" t="t" r="r" b="b"/>
              <a:pathLst>
                <a:path w="2803" h="6973" extrusionOk="0">
                  <a:moveTo>
                    <a:pt x="1" y="1"/>
                  </a:moveTo>
                  <a:lnTo>
                    <a:pt x="1" y="1"/>
                  </a:lnTo>
                  <a:cubicBezTo>
                    <a:pt x="101" y="367"/>
                    <a:pt x="201" y="701"/>
                    <a:pt x="368" y="1035"/>
                  </a:cubicBezTo>
                  <a:cubicBezTo>
                    <a:pt x="668" y="1735"/>
                    <a:pt x="1002" y="2569"/>
                    <a:pt x="1369" y="3503"/>
                  </a:cubicBezTo>
                  <a:lnTo>
                    <a:pt x="2369" y="5938"/>
                  </a:lnTo>
                  <a:cubicBezTo>
                    <a:pt x="2469" y="6305"/>
                    <a:pt x="2603" y="6639"/>
                    <a:pt x="2803" y="6972"/>
                  </a:cubicBezTo>
                  <a:cubicBezTo>
                    <a:pt x="2736" y="6605"/>
                    <a:pt x="2636" y="6238"/>
                    <a:pt x="2503" y="5905"/>
                  </a:cubicBezTo>
                  <a:cubicBezTo>
                    <a:pt x="2303" y="5238"/>
                    <a:pt x="1969" y="4370"/>
                    <a:pt x="1569" y="3403"/>
                  </a:cubicBezTo>
                  <a:cubicBezTo>
                    <a:pt x="1168" y="2436"/>
                    <a:pt x="802" y="1568"/>
                    <a:pt x="501" y="968"/>
                  </a:cubicBezTo>
                  <a:cubicBezTo>
                    <a:pt x="368"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2;p64">
              <a:extLst>
                <a:ext uri="{FF2B5EF4-FFF2-40B4-BE49-F238E27FC236}">
                  <a16:creationId xmlns:a16="http://schemas.microsoft.com/office/drawing/2014/main" id="{A8B9ABBE-5E65-0713-BA7F-B52F00BD3609}"/>
                </a:ext>
              </a:extLst>
            </p:cNvPr>
            <p:cNvSpPr/>
            <p:nvPr/>
          </p:nvSpPr>
          <p:spPr>
            <a:xfrm>
              <a:off x="1183288" y="2872556"/>
              <a:ext cx="113034" cy="158636"/>
            </a:xfrm>
            <a:custGeom>
              <a:avLst/>
              <a:gdLst/>
              <a:ahLst/>
              <a:cxnLst/>
              <a:rect l="l" t="t" r="r" b="b"/>
              <a:pathLst>
                <a:path w="5639" h="7914" extrusionOk="0">
                  <a:moveTo>
                    <a:pt x="5425" y="1"/>
                  </a:moveTo>
                  <a:cubicBezTo>
                    <a:pt x="5383" y="1"/>
                    <a:pt x="5341" y="13"/>
                    <a:pt x="5305" y="41"/>
                  </a:cubicBezTo>
                  <a:cubicBezTo>
                    <a:pt x="4504" y="608"/>
                    <a:pt x="2236" y="2543"/>
                    <a:pt x="1" y="7913"/>
                  </a:cubicBezTo>
                  <a:cubicBezTo>
                    <a:pt x="1" y="7913"/>
                    <a:pt x="5538" y="5044"/>
                    <a:pt x="5638" y="208"/>
                  </a:cubicBezTo>
                  <a:cubicBezTo>
                    <a:pt x="5638" y="87"/>
                    <a:pt x="5533" y="1"/>
                    <a:pt x="5425"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3;p64">
              <a:extLst>
                <a:ext uri="{FF2B5EF4-FFF2-40B4-BE49-F238E27FC236}">
                  <a16:creationId xmlns:a16="http://schemas.microsoft.com/office/drawing/2014/main" id="{F7CCD131-ADFC-967C-5E8F-4FBA9D85569B}"/>
                </a:ext>
              </a:extLst>
            </p:cNvPr>
            <p:cNvSpPr/>
            <p:nvPr/>
          </p:nvSpPr>
          <p:spPr>
            <a:xfrm>
              <a:off x="1183969" y="2910141"/>
              <a:ext cx="89621" cy="121052"/>
            </a:xfrm>
            <a:custGeom>
              <a:avLst/>
              <a:gdLst/>
              <a:ahLst/>
              <a:cxnLst/>
              <a:rect l="l" t="t" r="r" b="b"/>
              <a:pathLst>
                <a:path w="4471" h="6039" extrusionOk="0">
                  <a:moveTo>
                    <a:pt x="4470" y="0"/>
                  </a:moveTo>
                  <a:lnTo>
                    <a:pt x="4470" y="0"/>
                  </a:lnTo>
                  <a:cubicBezTo>
                    <a:pt x="4203" y="267"/>
                    <a:pt x="3970" y="534"/>
                    <a:pt x="3770" y="868"/>
                  </a:cubicBezTo>
                  <a:lnTo>
                    <a:pt x="2202" y="3003"/>
                  </a:lnTo>
                  <a:lnTo>
                    <a:pt x="634" y="5137"/>
                  </a:lnTo>
                  <a:cubicBezTo>
                    <a:pt x="401" y="5438"/>
                    <a:pt x="200" y="5738"/>
                    <a:pt x="0" y="6038"/>
                  </a:cubicBezTo>
                  <a:cubicBezTo>
                    <a:pt x="301" y="5805"/>
                    <a:pt x="534" y="5538"/>
                    <a:pt x="768" y="5237"/>
                  </a:cubicBezTo>
                  <a:cubicBezTo>
                    <a:pt x="1201" y="4737"/>
                    <a:pt x="1768" y="4003"/>
                    <a:pt x="2402" y="3136"/>
                  </a:cubicBezTo>
                  <a:cubicBezTo>
                    <a:pt x="3002" y="2269"/>
                    <a:pt x="3536" y="1535"/>
                    <a:pt x="3903" y="934"/>
                  </a:cubicBezTo>
                  <a:cubicBezTo>
                    <a:pt x="4103" y="668"/>
                    <a:pt x="4303" y="334"/>
                    <a:pt x="4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4;p64">
              <a:extLst>
                <a:ext uri="{FF2B5EF4-FFF2-40B4-BE49-F238E27FC236}">
                  <a16:creationId xmlns:a16="http://schemas.microsoft.com/office/drawing/2014/main" id="{B09CB5DD-6A93-300B-A18E-43C9D877811D}"/>
                </a:ext>
              </a:extLst>
            </p:cNvPr>
            <p:cNvSpPr/>
            <p:nvPr/>
          </p:nvSpPr>
          <p:spPr>
            <a:xfrm>
              <a:off x="1064942" y="3135046"/>
              <a:ext cx="122234" cy="151560"/>
            </a:xfrm>
            <a:custGeom>
              <a:avLst/>
              <a:gdLst/>
              <a:ahLst/>
              <a:cxnLst/>
              <a:rect l="l" t="t" r="r" b="b"/>
              <a:pathLst>
                <a:path w="6098" h="7561" extrusionOk="0">
                  <a:moveTo>
                    <a:pt x="5863" y="1"/>
                  </a:moveTo>
                  <a:cubicBezTo>
                    <a:pt x="5832" y="1"/>
                    <a:pt x="5800" y="8"/>
                    <a:pt x="5772" y="22"/>
                  </a:cubicBezTo>
                  <a:cubicBezTo>
                    <a:pt x="4904" y="555"/>
                    <a:pt x="2536" y="2357"/>
                    <a:pt x="1" y="7561"/>
                  </a:cubicBezTo>
                  <a:cubicBezTo>
                    <a:pt x="1" y="7561"/>
                    <a:pt x="5671" y="5025"/>
                    <a:pt x="6072" y="222"/>
                  </a:cubicBezTo>
                  <a:cubicBezTo>
                    <a:pt x="6098" y="91"/>
                    <a:pt x="5980" y="1"/>
                    <a:pt x="586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55;p64">
              <a:extLst>
                <a:ext uri="{FF2B5EF4-FFF2-40B4-BE49-F238E27FC236}">
                  <a16:creationId xmlns:a16="http://schemas.microsoft.com/office/drawing/2014/main" id="{D2FEF712-4F42-7469-B316-20A4F73862E4}"/>
                </a:ext>
              </a:extLst>
            </p:cNvPr>
            <p:cNvSpPr/>
            <p:nvPr/>
          </p:nvSpPr>
          <p:spPr>
            <a:xfrm>
              <a:off x="1066285" y="3170906"/>
              <a:ext cx="95635" cy="116361"/>
            </a:xfrm>
            <a:custGeom>
              <a:avLst/>
              <a:gdLst/>
              <a:ahLst/>
              <a:cxnLst/>
              <a:rect l="l" t="t" r="r" b="b"/>
              <a:pathLst>
                <a:path w="4771" h="5805" extrusionOk="0">
                  <a:moveTo>
                    <a:pt x="4771" y="1"/>
                  </a:moveTo>
                  <a:lnTo>
                    <a:pt x="4771" y="1"/>
                  </a:lnTo>
                  <a:cubicBezTo>
                    <a:pt x="4504" y="268"/>
                    <a:pt x="4237" y="534"/>
                    <a:pt x="4037" y="835"/>
                  </a:cubicBezTo>
                  <a:lnTo>
                    <a:pt x="2369" y="2903"/>
                  </a:lnTo>
                  <a:lnTo>
                    <a:pt x="668" y="4938"/>
                  </a:lnTo>
                  <a:cubicBezTo>
                    <a:pt x="401" y="5204"/>
                    <a:pt x="201" y="5505"/>
                    <a:pt x="0" y="5805"/>
                  </a:cubicBezTo>
                  <a:cubicBezTo>
                    <a:pt x="267" y="5571"/>
                    <a:pt x="568" y="5338"/>
                    <a:pt x="801" y="5038"/>
                  </a:cubicBezTo>
                  <a:cubicBezTo>
                    <a:pt x="1268" y="4537"/>
                    <a:pt x="1868" y="3837"/>
                    <a:pt x="2536" y="3036"/>
                  </a:cubicBezTo>
                  <a:cubicBezTo>
                    <a:pt x="3203" y="2236"/>
                    <a:pt x="3803" y="1502"/>
                    <a:pt x="4170" y="935"/>
                  </a:cubicBezTo>
                  <a:cubicBezTo>
                    <a:pt x="4404" y="668"/>
                    <a:pt x="4604" y="334"/>
                    <a:pt x="4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56;p64">
              <a:extLst>
                <a:ext uri="{FF2B5EF4-FFF2-40B4-BE49-F238E27FC236}">
                  <a16:creationId xmlns:a16="http://schemas.microsoft.com/office/drawing/2014/main" id="{14BA420A-41FC-3768-A240-2CF7BFD16FB4}"/>
                </a:ext>
              </a:extLst>
            </p:cNvPr>
            <p:cNvSpPr/>
            <p:nvPr/>
          </p:nvSpPr>
          <p:spPr>
            <a:xfrm>
              <a:off x="1127803" y="3383183"/>
              <a:ext cx="80922" cy="188944"/>
            </a:xfrm>
            <a:custGeom>
              <a:avLst/>
              <a:gdLst/>
              <a:ahLst/>
              <a:cxnLst/>
              <a:rect l="l" t="t" r="r" b="b"/>
              <a:pathLst>
                <a:path w="4037" h="9426" extrusionOk="0">
                  <a:moveTo>
                    <a:pt x="2005" y="0"/>
                  </a:moveTo>
                  <a:cubicBezTo>
                    <a:pt x="1942" y="0"/>
                    <a:pt x="1879" y="27"/>
                    <a:pt x="1835" y="85"/>
                  </a:cubicBezTo>
                  <a:cubicBezTo>
                    <a:pt x="1301" y="919"/>
                    <a:pt x="0" y="3621"/>
                    <a:pt x="134" y="9425"/>
                  </a:cubicBezTo>
                  <a:cubicBezTo>
                    <a:pt x="134" y="9425"/>
                    <a:pt x="4037" y="4588"/>
                    <a:pt x="2202" y="118"/>
                  </a:cubicBezTo>
                  <a:cubicBezTo>
                    <a:pt x="2164" y="43"/>
                    <a:pt x="2085" y="0"/>
                    <a:pt x="2005"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57;p64">
              <a:extLst>
                <a:ext uri="{FF2B5EF4-FFF2-40B4-BE49-F238E27FC236}">
                  <a16:creationId xmlns:a16="http://schemas.microsoft.com/office/drawing/2014/main" id="{0CC8F70E-45DA-2E1C-F8C0-E35CE8EA232C}"/>
                </a:ext>
              </a:extLst>
            </p:cNvPr>
            <p:cNvSpPr/>
            <p:nvPr/>
          </p:nvSpPr>
          <p:spPr>
            <a:xfrm>
              <a:off x="1131151" y="3424997"/>
              <a:ext cx="32774" cy="146449"/>
            </a:xfrm>
            <a:custGeom>
              <a:avLst/>
              <a:gdLst/>
              <a:ahLst/>
              <a:cxnLst/>
              <a:rect l="l" t="t" r="r" b="b"/>
              <a:pathLst>
                <a:path w="1635" h="7306" extrusionOk="0">
                  <a:moveTo>
                    <a:pt x="1635" y="0"/>
                  </a:moveTo>
                  <a:lnTo>
                    <a:pt x="1635" y="0"/>
                  </a:lnTo>
                  <a:cubicBezTo>
                    <a:pt x="1501" y="334"/>
                    <a:pt x="1401" y="701"/>
                    <a:pt x="1368" y="1068"/>
                  </a:cubicBezTo>
                  <a:cubicBezTo>
                    <a:pt x="1201" y="1802"/>
                    <a:pt x="1001" y="2669"/>
                    <a:pt x="801" y="3636"/>
                  </a:cubicBezTo>
                  <a:lnTo>
                    <a:pt x="234" y="6238"/>
                  </a:lnTo>
                  <a:cubicBezTo>
                    <a:pt x="134" y="6605"/>
                    <a:pt x="67" y="6939"/>
                    <a:pt x="0" y="7306"/>
                  </a:cubicBezTo>
                  <a:cubicBezTo>
                    <a:pt x="167" y="7005"/>
                    <a:pt x="300" y="6639"/>
                    <a:pt x="400" y="6272"/>
                  </a:cubicBezTo>
                  <a:cubicBezTo>
                    <a:pt x="567" y="5638"/>
                    <a:pt x="801" y="4704"/>
                    <a:pt x="1034" y="3703"/>
                  </a:cubicBezTo>
                  <a:cubicBezTo>
                    <a:pt x="1234" y="2702"/>
                    <a:pt x="1401" y="1768"/>
                    <a:pt x="1535" y="1101"/>
                  </a:cubicBezTo>
                  <a:cubicBezTo>
                    <a:pt x="1601" y="734"/>
                    <a:pt x="1635" y="367"/>
                    <a:pt x="1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8;p64">
              <a:extLst>
                <a:ext uri="{FF2B5EF4-FFF2-40B4-BE49-F238E27FC236}">
                  <a16:creationId xmlns:a16="http://schemas.microsoft.com/office/drawing/2014/main" id="{D9E77DD5-9BE3-FD07-AE49-4BF245F20995}"/>
                </a:ext>
              </a:extLst>
            </p:cNvPr>
            <p:cNvSpPr/>
            <p:nvPr/>
          </p:nvSpPr>
          <p:spPr>
            <a:xfrm>
              <a:off x="1052915" y="3753554"/>
              <a:ext cx="119027" cy="153545"/>
            </a:xfrm>
            <a:custGeom>
              <a:avLst/>
              <a:gdLst/>
              <a:ahLst/>
              <a:cxnLst/>
              <a:rect l="l" t="t" r="r" b="b"/>
              <a:pathLst>
                <a:path w="5938" h="7660" extrusionOk="0">
                  <a:moveTo>
                    <a:pt x="5726" y="0"/>
                  </a:moveTo>
                  <a:cubicBezTo>
                    <a:pt x="5696" y="0"/>
                    <a:pt x="5666" y="7"/>
                    <a:pt x="5638" y="21"/>
                  </a:cubicBezTo>
                  <a:cubicBezTo>
                    <a:pt x="4804" y="555"/>
                    <a:pt x="2435" y="2423"/>
                    <a:pt x="0" y="7660"/>
                  </a:cubicBezTo>
                  <a:cubicBezTo>
                    <a:pt x="0" y="7660"/>
                    <a:pt x="5604" y="5025"/>
                    <a:pt x="5938" y="221"/>
                  </a:cubicBezTo>
                  <a:cubicBezTo>
                    <a:pt x="5938" y="90"/>
                    <a:pt x="5835" y="0"/>
                    <a:pt x="572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59;p64">
              <a:extLst>
                <a:ext uri="{FF2B5EF4-FFF2-40B4-BE49-F238E27FC236}">
                  <a16:creationId xmlns:a16="http://schemas.microsoft.com/office/drawing/2014/main" id="{E1B4B479-EEAB-918D-0BBA-858BD900007A}"/>
                </a:ext>
              </a:extLst>
            </p:cNvPr>
            <p:cNvSpPr/>
            <p:nvPr/>
          </p:nvSpPr>
          <p:spPr>
            <a:xfrm>
              <a:off x="1052915" y="3790076"/>
              <a:ext cx="94973" cy="118366"/>
            </a:xfrm>
            <a:custGeom>
              <a:avLst/>
              <a:gdLst/>
              <a:ahLst/>
              <a:cxnLst/>
              <a:rect l="l" t="t" r="r" b="b"/>
              <a:pathLst>
                <a:path w="4738" h="5905" extrusionOk="0">
                  <a:moveTo>
                    <a:pt x="4737" y="0"/>
                  </a:moveTo>
                  <a:lnTo>
                    <a:pt x="4737" y="0"/>
                  </a:lnTo>
                  <a:cubicBezTo>
                    <a:pt x="4470" y="267"/>
                    <a:pt x="4237" y="534"/>
                    <a:pt x="4003" y="834"/>
                  </a:cubicBezTo>
                  <a:lnTo>
                    <a:pt x="2335" y="2936"/>
                  </a:lnTo>
                  <a:lnTo>
                    <a:pt x="667" y="5004"/>
                  </a:lnTo>
                  <a:cubicBezTo>
                    <a:pt x="434" y="5271"/>
                    <a:pt x="200" y="5571"/>
                    <a:pt x="0" y="5905"/>
                  </a:cubicBezTo>
                  <a:cubicBezTo>
                    <a:pt x="301" y="5671"/>
                    <a:pt x="567" y="5404"/>
                    <a:pt x="801" y="5104"/>
                  </a:cubicBezTo>
                  <a:cubicBezTo>
                    <a:pt x="1268" y="4604"/>
                    <a:pt x="1868" y="3903"/>
                    <a:pt x="2502" y="3069"/>
                  </a:cubicBezTo>
                  <a:cubicBezTo>
                    <a:pt x="3169" y="2269"/>
                    <a:pt x="3703" y="1502"/>
                    <a:pt x="4103" y="968"/>
                  </a:cubicBezTo>
                  <a:cubicBezTo>
                    <a:pt x="4337" y="668"/>
                    <a:pt x="4570" y="334"/>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0;p64">
              <a:extLst>
                <a:ext uri="{FF2B5EF4-FFF2-40B4-BE49-F238E27FC236}">
                  <a16:creationId xmlns:a16="http://schemas.microsoft.com/office/drawing/2014/main" id="{AB1C6D7C-0E72-3267-9513-E8A4314B1090}"/>
                </a:ext>
              </a:extLst>
            </p:cNvPr>
            <p:cNvSpPr/>
            <p:nvPr/>
          </p:nvSpPr>
          <p:spPr>
            <a:xfrm>
              <a:off x="828251" y="3419645"/>
              <a:ext cx="215323" cy="555667"/>
            </a:xfrm>
            <a:custGeom>
              <a:avLst/>
              <a:gdLst/>
              <a:ahLst/>
              <a:cxnLst/>
              <a:rect l="l" t="t" r="r" b="b"/>
              <a:pathLst>
                <a:path w="10742" h="27721" extrusionOk="0">
                  <a:moveTo>
                    <a:pt x="0" y="1"/>
                  </a:moveTo>
                  <a:lnTo>
                    <a:pt x="0" y="434"/>
                  </a:lnTo>
                  <a:cubicBezTo>
                    <a:pt x="0" y="801"/>
                    <a:pt x="34" y="1302"/>
                    <a:pt x="67" y="1935"/>
                  </a:cubicBezTo>
                  <a:cubicBezTo>
                    <a:pt x="134" y="3236"/>
                    <a:pt x="234" y="5104"/>
                    <a:pt x="334" y="7306"/>
                  </a:cubicBezTo>
                  <a:cubicBezTo>
                    <a:pt x="768" y="9574"/>
                    <a:pt x="1902" y="12076"/>
                    <a:pt x="3436" y="14478"/>
                  </a:cubicBezTo>
                  <a:cubicBezTo>
                    <a:pt x="4570" y="16279"/>
                    <a:pt x="5738" y="17880"/>
                    <a:pt x="6772" y="19381"/>
                  </a:cubicBezTo>
                  <a:cubicBezTo>
                    <a:pt x="7706" y="20715"/>
                    <a:pt x="8540" y="22083"/>
                    <a:pt x="9274" y="23517"/>
                  </a:cubicBezTo>
                  <a:cubicBezTo>
                    <a:pt x="9741" y="24485"/>
                    <a:pt x="10141" y="25519"/>
                    <a:pt x="10441" y="26553"/>
                  </a:cubicBezTo>
                  <a:cubicBezTo>
                    <a:pt x="10541" y="26920"/>
                    <a:pt x="10608" y="27220"/>
                    <a:pt x="10641" y="27420"/>
                  </a:cubicBezTo>
                  <a:cubicBezTo>
                    <a:pt x="10675" y="27520"/>
                    <a:pt x="10708" y="27620"/>
                    <a:pt x="10741" y="27720"/>
                  </a:cubicBezTo>
                  <a:cubicBezTo>
                    <a:pt x="10741" y="27620"/>
                    <a:pt x="10708" y="27520"/>
                    <a:pt x="10708" y="27420"/>
                  </a:cubicBezTo>
                  <a:cubicBezTo>
                    <a:pt x="10675" y="27220"/>
                    <a:pt x="10608" y="26920"/>
                    <a:pt x="10541" y="26553"/>
                  </a:cubicBezTo>
                  <a:cubicBezTo>
                    <a:pt x="10274" y="25486"/>
                    <a:pt x="9907" y="24451"/>
                    <a:pt x="9407" y="23451"/>
                  </a:cubicBezTo>
                  <a:cubicBezTo>
                    <a:pt x="8707" y="22016"/>
                    <a:pt x="7873" y="20615"/>
                    <a:pt x="6939" y="19281"/>
                  </a:cubicBezTo>
                  <a:cubicBezTo>
                    <a:pt x="5938" y="17747"/>
                    <a:pt x="4770" y="16145"/>
                    <a:pt x="3603" y="14378"/>
                  </a:cubicBezTo>
                  <a:cubicBezTo>
                    <a:pt x="2068" y="11942"/>
                    <a:pt x="934" y="9507"/>
                    <a:pt x="534" y="7272"/>
                  </a:cubicBezTo>
                  <a:cubicBezTo>
                    <a:pt x="367" y="5071"/>
                    <a:pt x="234" y="3203"/>
                    <a:pt x="134" y="1902"/>
                  </a:cubicBezTo>
                  <a:cubicBezTo>
                    <a:pt x="100" y="1268"/>
                    <a:pt x="67" y="768"/>
                    <a:pt x="34" y="401"/>
                  </a:cubicBezTo>
                  <a:cubicBezTo>
                    <a:pt x="34" y="234"/>
                    <a:pt x="0"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61;p64">
              <a:extLst>
                <a:ext uri="{FF2B5EF4-FFF2-40B4-BE49-F238E27FC236}">
                  <a16:creationId xmlns:a16="http://schemas.microsoft.com/office/drawing/2014/main" id="{E569A3A6-5A06-A6A5-12A6-7B72D17B937E}"/>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62;p64">
              <a:extLst>
                <a:ext uri="{FF2B5EF4-FFF2-40B4-BE49-F238E27FC236}">
                  <a16:creationId xmlns:a16="http://schemas.microsoft.com/office/drawing/2014/main" id="{03822FE6-CDC6-A84F-86FA-278618FA6A72}"/>
                </a:ext>
              </a:extLst>
            </p:cNvPr>
            <p:cNvSpPr/>
            <p:nvPr/>
          </p:nvSpPr>
          <p:spPr>
            <a:xfrm>
              <a:off x="892435" y="3550037"/>
              <a:ext cx="12067" cy="150458"/>
            </a:xfrm>
            <a:custGeom>
              <a:avLst/>
              <a:gdLst/>
              <a:ahLst/>
              <a:cxnLst/>
              <a:rect l="l" t="t" r="r" b="b"/>
              <a:pathLst>
                <a:path w="602" h="7506" extrusionOk="0">
                  <a:moveTo>
                    <a:pt x="568" y="0"/>
                  </a:moveTo>
                  <a:lnTo>
                    <a:pt x="568" y="0"/>
                  </a:lnTo>
                  <a:cubicBezTo>
                    <a:pt x="468" y="367"/>
                    <a:pt x="401" y="734"/>
                    <a:pt x="368" y="1101"/>
                  </a:cubicBezTo>
                  <a:cubicBezTo>
                    <a:pt x="301" y="1768"/>
                    <a:pt x="201" y="2702"/>
                    <a:pt x="134" y="3736"/>
                  </a:cubicBezTo>
                  <a:cubicBezTo>
                    <a:pt x="67" y="4770"/>
                    <a:pt x="34" y="5704"/>
                    <a:pt x="34" y="6405"/>
                  </a:cubicBezTo>
                  <a:cubicBezTo>
                    <a:pt x="1" y="6772"/>
                    <a:pt x="34" y="7139"/>
                    <a:pt x="101" y="7506"/>
                  </a:cubicBezTo>
                  <a:cubicBezTo>
                    <a:pt x="167" y="7139"/>
                    <a:pt x="201" y="6772"/>
                    <a:pt x="201" y="6405"/>
                  </a:cubicBezTo>
                  <a:cubicBezTo>
                    <a:pt x="234" y="5638"/>
                    <a:pt x="301" y="4737"/>
                    <a:pt x="368" y="3736"/>
                  </a:cubicBezTo>
                  <a:cubicBezTo>
                    <a:pt x="434" y="2769"/>
                    <a:pt x="501" y="1868"/>
                    <a:pt x="534" y="1101"/>
                  </a:cubicBezTo>
                  <a:cubicBezTo>
                    <a:pt x="601" y="734"/>
                    <a:pt x="601" y="367"/>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63;p64">
              <a:extLst>
                <a:ext uri="{FF2B5EF4-FFF2-40B4-BE49-F238E27FC236}">
                  <a16:creationId xmlns:a16="http://schemas.microsoft.com/office/drawing/2014/main" id="{274AB2D9-062D-7517-C3C5-4960FEFE410A}"/>
                </a:ext>
              </a:extLst>
            </p:cNvPr>
            <p:cNvSpPr/>
            <p:nvPr/>
          </p:nvSpPr>
          <p:spPr>
            <a:xfrm>
              <a:off x="847634" y="3508264"/>
              <a:ext cx="82265" cy="192232"/>
            </a:xfrm>
            <a:custGeom>
              <a:avLst/>
              <a:gdLst/>
              <a:ahLst/>
              <a:cxnLst/>
              <a:rect l="l" t="t" r="r" b="b"/>
              <a:pathLst>
                <a:path w="4104" h="9590" extrusionOk="0">
                  <a:moveTo>
                    <a:pt x="3161" y="0"/>
                  </a:moveTo>
                  <a:cubicBezTo>
                    <a:pt x="3104" y="0"/>
                    <a:pt x="3045" y="27"/>
                    <a:pt x="3003" y="83"/>
                  </a:cubicBezTo>
                  <a:cubicBezTo>
                    <a:pt x="1" y="3852"/>
                    <a:pt x="2369" y="9590"/>
                    <a:pt x="2369" y="9590"/>
                  </a:cubicBezTo>
                  <a:cubicBezTo>
                    <a:pt x="4104" y="4086"/>
                    <a:pt x="3603" y="1117"/>
                    <a:pt x="3336" y="150"/>
                  </a:cubicBezTo>
                  <a:cubicBezTo>
                    <a:pt x="3317" y="52"/>
                    <a:pt x="3241" y="0"/>
                    <a:pt x="31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4;p64">
              <a:extLst>
                <a:ext uri="{FF2B5EF4-FFF2-40B4-BE49-F238E27FC236}">
                  <a16:creationId xmlns:a16="http://schemas.microsoft.com/office/drawing/2014/main" id="{3AD7101D-6C1A-DECE-A496-D0F779D6DFA0}"/>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5;p64">
              <a:extLst>
                <a:ext uri="{FF2B5EF4-FFF2-40B4-BE49-F238E27FC236}">
                  <a16:creationId xmlns:a16="http://schemas.microsoft.com/office/drawing/2014/main" id="{A1316FEA-27F5-2C44-E7F7-B07030BA72EC}"/>
                </a:ext>
              </a:extLst>
            </p:cNvPr>
            <p:cNvSpPr/>
            <p:nvPr/>
          </p:nvSpPr>
          <p:spPr>
            <a:xfrm>
              <a:off x="1041550" y="3828863"/>
              <a:ext cx="22751" cy="148453"/>
            </a:xfrm>
            <a:custGeom>
              <a:avLst/>
              <a:gdLst/>
              <a:ahLst/>
              <a:cxnLst/>
              <a:rect l="l" t="t" r="r" b="b"/>
              <a:pathLst>
                <a:path w="1135" h="7406" extrusionOk="0">
                  <a:moveTo>
                    <a:pt x="1134" y="0"/>
                  </a:moveTo>
                  <a:lnTo>
                    <a:pt x="1134" y="0"/>
                  </a:lnTo>
                  <a:cubicBezTo>
                    <a:pt x="1001" y="334"/>
                    <a:pt x="901" y="701"/>
                    <a:pt x="868" y="1068"/>
                  </a:cubicBezTo>
                  <a:cubicBezTo>
                    <a:pt x="701" y="1735"/>
                    <a:pt x="534" y="2669"/>
                    <a:pt x="401" y="3670"/>
                  </a:cubicBezTo>
                  <a:cubicBezTo>
                    <a:pt x="234" y="4704"/>
                    <a:pt x="134" y="5638"/>
                    <a:pt x="67" y="6305"/>
                  </a:cubicBezTo>
                  <a:cubicBezTo>
                    <a:pt x="0" y="6672"/>
                    <a:pt x="0" y="7072"/>
                    <a:pt x="67" y="7406"/>
                  </a:cubicBezTo>
                  <a:cubicBezTo>
                    <a:pt x="167" y="7072"/>
                    <a:pt x="234" y="6705"/>
                    <a:pt x="234" y="6338"/>
                  </a:cubicBezTo>
                  <a:lnTo>
                    <a:pt x="634" y="3703"/>
                  </a:lnTo>
                  <a:cubicBezTo>
                    <a:pt x="801" y="2735"/>
                    <a:pt x="934" y="1835"/>
                    <a:pt x="1068" y="1101"/>
                  </a:cubicBezTo>
                  <a:cubicBezTo>
                    <a:pt x="1134" y="734"/>
                    <a:pt x="1134" y="367"/>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6;p64">
              <a:extLst>
                <a:ext uri="{FF2B5EF4-FFF2-40B4-BE49-F238E27FC236}">
                  <a16:creationId xmlns:a16="http://schemas.microsoft.com/office/drawing/2014/main" id="{27F5E3CD-6970-D199-C994-8F1C721E1122}"/>
                </a:ext>
              </a:extLst>
            </p:cNvPr>
            <p:cNvSpPr/>
            <p:nvPr/>
          </p:nvSpPr>
          <p:spPr>
            <a:xfrm>
              <a:off x="1004767" y="3787751"/>
              <a:ext cx="82265" cy="190227"/>
            </a:xfrm>
            <a:custGeom>
              <a:avLst/>
              <a:gdLst/>
              <a:ahLst/>
              <a:cxnLst/>
              <a:rect l="l" t="t" r="r" b="b"/>
              <a:pathLst>
                <a:path w="4104" h="9490" extrusionOk="0">
                  <a:moveTo>
                    <a:pt x="3474" y="1"/>
                  </a:moveTo>
                  <a:cubicBezTo>
                    <a:pt x="3410" y="1"/>
                    <a:pt x="3345" y="27"/>
                    <a:pt x="3303" y="83"/>
                  </a:cubicBezTo>
                  <a:cubicBezTo>
                    <a:pt x="1" y="3586"/>
                    <a:pt x="1935" y="9490"/>
                    <a:pt x="1935" y="9490"/>
                  </a:cubicBezTo>
                  <a:cubicBezTo>
                    <a:pt x="4104" y="4119"/>
                    <a:pt x="3837" y="1151"/>
                    <a:pt x="3670" y="150"/>
                  </a:cubicBezTo>
                  <a:cubicBezTo>
                    <a:pt x="3650" y="53"/>
                    <a:pt x="3563" y="1"/>
                    <a:pt x="34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67;p64">
              <a:extLst>
                <a:ext uri="{FF2B5EF4-FFF2-40B4-BE49-F238E27FC236}">
                  <a16:creationId xmlns:a16="http://schemas.microsoft.com/office/drawing/2014/main" id="{DA716486-7E11-4937-53D1-CD4E95F10DE2}"/>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8;p64">
              <a:extLst>
                <a:ext uri="{FF2B5EF4-FFF2-40B4-BE49-F238E27FC236}">
                  <a16:creationId xmlns:a16="http://schemas.microsoft.com/office/drawing/2014/main" id="{DC58666F-DF32-0686-A35F-CB23CCE0D36C}"/>
                </a:ext>
              </a:extLst>
            </p:cNvPr>
            <p:cNvSpPr/>
            <p:nvPr/>
          </p:nvSpPr>
          <p:spPr>
            <a:xfrm>
              <a:off x="731955" y="3388996"/>
              <a:ext cx="102330" cy="171084"/>
            </a:xfrm>
            <a:custGeom>
              <a:avLst/>
              <a:gdLst/>
              <a:ahLst/>
              <a:cxnLst/>
              <a:rect l="l" t="t" r="r" b="b"/>
              <a:pathLst>
                <a:path w="5105" h="8535" extrusionOk="0">
                  <a:moveTo>
                    <a:pt x="727" y="0"/>
                  </a:moveTo>
                  <a:cubicBezTo>
                    <a:pt x="626" y="0"/>
                    <a:pt x="535" y="82"/>
                    <a:pt x="535" y="195"/>
                  </a:cubicBezTo>
                  <a:cubicBezTo>
                    <a:pt x="1" y="4965"/>
                    <a:pt x="5105" y="8535"/>
                    <a:pt x="5105" y="8535"/>
                  </a:cubicBezTo>
                  <a:cubicBezTo>
                    <a:pt x="3603" y="2931"/>
                    <a:pt x="1602" y="696"/>
                    <a:pt x="868" y="62"/>
                  </a:cubicBezTo>
                  <a:cubicBezTo>
                    <a:pt x="825" y="19"/>
                    <a:pt x="775"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69;p64">
              <a:extLst>
                <a:ext uri="{FF2B5EF4-FFF2-40B4-BE49-F238E27FC236}">
                  <a16:creationId xmlns:a16="http://schemas.microsoft.com/office/drawing/2014/main" id="{04414126-BC52-6C66-26DB-6AF7118E8FCF}"/>
                </a:ext>
              </a:extLst>
            </p:cNvPr>
            <p:cNvSpPr/>
            <p:nvPr/>
          </p:nvSpPr>
          <p:spPr>
            <a:xfrm>
              <a:off x="760719" y="3428344"/>
              <a:ext cx="72222" cy="131736"/>
            </a:xfrm>
            <a:custGeom>
              <a:avLst/>
              <a:gdLst/>
              <a:ahLst/>
              <a:cxnLst/>
              <a:rect l="l" t="t" r="r" b="b"/>
              <a:pathLst>
                <a:path w="3603" h="6572" extrusionOk="0">
                  <a:moveTo>
                    <a:pt x="0" y="0"/>
                  </a:moveTo>
                  <a:lnTo>
                    <a:pt x="0" y="0"/>
                  </a:lnTo>
                  <a:cubicBezTo>
                    <a:pt x="100" y="334"/>
                    <a:pt x="234" y="701"/>
                    <a:pt x="434" y="1001"/>
                  </a:cubicBezTo>
                  <a:cubicBezTo>
                    <a:pt x="734" y="1635"/>
                    <a:pt x="1134" y="2469"/>
                    <a:pt x="1635" y="3369"/>
                  </a:cubicBezTo>
                  <a:cubicBezTo>
                    <a:pt x="2135" y="4303"/>
                    <a:pt x="2602" y="5104"/>
                    <a:pt x="2969" y="5671"/>
                  </a:cubicBezTo>
                  <a:cubicBezTo>
                    <a:pt x="3136" y="6005"/>
                    <a:pt x="3369" y="6305"/>
                    <a:pt x="3603" y="6572"/>
                  </a:cubicBezTo>
                  <a:cubicBezTo>
                    <a:pt x="3469" y="6238"/>
                    <a:pt x="3303" y="5904"/>
                    <a:pt x="3102" y="5604"/>
                  </a:cubicBezTo>
                  <a:cubicBezTo>
                    <a:pt x="2736" y="4937"/>
                    <a:pt x="2302" y="4137"/>
                    <a:pt x="1868" y="3269"/>
                  </a:cubicBezTo>
                  <a:lnTo>
                    <a:pt x="601" y="934"/>
                  </a:lnTo>
                  <a:cubicBezTo>
                    <a:pt x="434" y="601"/>
                    <a:pt x="234" y="2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0;p64">
              <a:extLst>
                <a:ext uri="{FF2B5EF4-FFF2-40B4-BE49-F238E27FC236}">
                  <a16:creationId xmlns:a16="http://schemas.microsoft.com/office/drawing/2014/main" id="{D8087ADC-EE2F-DA3F-A9D2-87EB0DD1B844}"/>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1;p64">
              <a:extLst>
                <a:ext uri="{FF2B5EF4-FFF2-40B4-BE49-F238E27FC236}">
                  <a16:creationId xmlns:a16="http://schemas.microsoft.com/office/drawing/2014/main" id="{12D10C5D-BB82-83CD-0BFD-B758E34733E6}"/>
                </a:ext>
              </a:extLst>
            </p:cNvPr>
            <p:cNvSpPr/>
            <p:nvPr/>
          </p:nvSpPr>
          <p:spPr>
            <a:xfrm>
              <a:off x="845169" y="3744975"/>
              <a:ext cx="157614" cy="115319"/>
            </a:xfrm>
            <a:custGeom>
              <a:avLst/>
              <a:gdLst/>
              <a:ahLst/>
              <a:cxnLst/>
              <a:rect l="l" t="t" r="r" b="b"/>
              <a:pathLst>
                <a:path w="7863" h="5753" extrusionOk="0">
                  <a:moveTo>
                    <a:pt x="227" y="0"/>
                  </a:moveTo>
                  <a:cubicBezTo>
                    <a:pt x="111" y="0"/>
                    <a:pt x="1" y="141"/>
                    <a:pt x="57" y="282"/>
                  </a:cubicBezTo>
                  <a:cubicBezTo>
                    <a:pt x="1691" y="4786"/>
                    <a:pt x="7863" y="5753"/>
                    <a:pt x="7863" y="5753"/>
                  </a:cubicBezTo>
                  <a:cubicBezTo>
                    <a:pt x="4026" y="1383"/>
                    <a:pt x="1258" y="282"/>
                    <a:pt x="290" y="16"/>
                  </a:cubicBezTo>
                  <a:cubicBezTo>
                    <a:pt x="270" y="5"/>
                    <a:pt x="248" y="0"/>
                    <a:pt x="2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2;p64">
              <a:extLst>
                <a:ext uri="{FF2B5EF4-FFF2-40B4-BE49-F238E27FC236}">
                  <a16:creationId xmlns:a16="http://schemas.microsoft.com/office/drawing/2014/main" id="{B90F512B-9B4E-66C0-A09F-9120BBA93238}"/>
                </a:ext>
              </a:extLst>
            </p:cNvPr>
            <p:cNvSpPr/>
            <p:nvPr/>
          </p:nvSpPr>
          <p:spPr>
            <a:xfrm>
              <a:off x="878403" y="3774702"/>
              <a:ext cx="123036" cy="86274"/>
            </a:xfrm>
            <a:custGeom>
              <a:avLst/>
              <a:gdLst/>
              <a:ahLst/>
              <a:cxnLst/>
              <a:rect l="l" t="t" r="r" b="b"/>
              <a:pathLst>
                <a:path w="6138" h="4304" extrusionOk="0">
                  <a:moveTo>
                    <a:pt x="0" y="0"/>
                  </a:moveTo>
                  <a:lnTo>
                    <a:pt x="0" y="0"/>
                  </a:lnTo>
                  <a:cubicBezTo>
                    <a:pt x="234" y="267"/>
                    <a:pt x="534" y="501"/>
                    <a:pt x="834" y="734"/>
                  </a:cubicBezTo>
                  <a:cubicBezTo>
                    <a:pt x="1368" y="1134"/>
                    <a:pt x="2102" y="1701"/>
                    <a:pt x="2969" y="2302"/>
                  </a:cubicBezTo>
                  <a:cubicBezTo>
                    <a:pt x="3803" y="2936"/>
                    <a:pt x="4570" y="3436"/>
                    <a:pt x="5170" y="3803"/>
                  </a:cubicBezTo>
                  <a:cubicBezTo>
                    <a:pt x="5471" y="4003"/>
                    <a:pt x="5804" y="4170"/>
                    <a:pt x="6138" y="4303"/>
                  </a:cubicBezTo>
                  <a:cubicBezTo>
                    <a:pt x="5871" y="4070"/>
                    <a:pt x="5571" y="3836"/>
                    <a:pt x="5237" y="3670"/>
                  </a:cubicBezTo>
                  <a:cubicBezTo>
                    <a:pt x="4637" y="3203"/>
                    <a:pt x="3903" y="2702"/>
                    <a:pt x="3102" y="2135"/>
                  </a:cubicBezTo>
                  <a:lnTo>
                    <a:pt x="934" y="601"/>
                  </a:lnTo>
                  <a:cubicBezTo>
                    <a:pt x="634" y="367"/>
                    <a:pt x="33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617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50;p44">
            <a:extLst>
              <a:ext uri="{FF2B5EF4-FFF2-40B4-BE49-F238E27FC236}">
                <a16:creationId xmlns:a16="http://schemas.microsoft.com/office/drawing/2014/main" id="{8F8738C3-1CF6-88B2-96B3-419662166349}"/>
              </a:ext>
            </a:extLst>
          </p:cNvPr>
          <p:cNvSpPr txBox="1">
            <a:spLocks noGrp="1"/>
          </p:cNvSpPr>
          <p:nvPr>
            <p:ph type="title"/>
          </p:nvPr>
        </p:nvSpPr>
        <p:spPr>
          <a:xfrm>
            <a:off x="1356806" y="960570"/>
            <a:ext cx="6430387"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atin typeface="Cambria" panose="02040503050406030204" pitchFamily="18" charset="0"/>
                <a:ea typeface="Cambria" panose="02040503050406030204" pitchFamily="18" charset="0"/>
              </a:rPr>
              <a:t>Installing Libraries</a:t>
            </a:r>
            <a:endParaRPr sz="5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919DB701-C35A-17A3-DB5C-325CCFE7389F}"/>
              </a:ext>
            </a:extLst>
          </p:cNvPr>
          <p:cNvSpPr/>
          <p:nvPr/>
        </p:nvSpPr>
        <p:spPr>
          <a:xfrm>
            <a:off x="424012" y="2158261"/>
            <a:ext cx="8655204" cy="523220"/>
          </a:xfrm>
          <a:prstGeom prst="rect">
            <a:avLst/>
          </a:prstGeom>
        </p:spPr>
        <p:txBody>
          <a:bodyPr wrap="square">
            <a:spAutoFit/>
          </a:bodyPr>
          <a:lstStyle/>
          <a:p>
            <a:r>
              <a:rPr lang="en-US" altLang="ko-KR" sz="2800" b="1" dirty="0">
                <a:solidFill>
                  <a:schemeClr val="tx1"/>
                </a:solidFill>
                <a:latin typeface="Squada One" panose="02000000000000000000" charset="0"/>
              </a:rPr>
              <a:t>OpenCV-</a:t>
            </a:r>
            <a:r>
              <a:rPr lang="en-US" altLang="ko-KR" sz="2800" b="1" dirty="0" err="1">
                <a:solidFill>
                  <a:schemeClr val="tx1"/>
                </a:solidFill>
                <a:latin typeface="Squada One" panose="02000000000000000000" charset="0"/>
              </a:rPr>
              <a:t>Contrib</a:t>
            </a:r>
            <a:r>
              <a:rPr lang="en-US" altLang="ko-KR" sz="2800" b="1" dirty="0">
                <a:solidFill>
                  <a:schemeClr val="tx1"/>
                </a:solidFill>
                <a:latin typeface="Squada One" panose="02000000000000000000" charset="0"/>
              </a:rPr>
              <a:t> : </a:t>
            </a:r>
            <a:r>
              <a:rPr lang="en-US" altLang="ko-KR" sz="2800" b="1" dirty="0">
                <a:solidFill>
                  <a:srgbClr val="FF0000"/>
                </a:solidFill>
                <a:latin typeface="Squada One" panose="02000000000000000000" charset="0"/>
              </a:rPr>
              <a:t>pip install </a:t>
            </a:r>
            <a:r>
              <a:rPr lang="en-US" altLang="ko-KR" sz="2800" b="1" dirty="0" err="1">
                <a:solidFill>
                  <a:srgbClr val="FF0000"/>
                </a:solidFill>
                <a:latin typeface="Squada One" panose="02000000000000000000" charset="0"/>
              </a:rPr>
              <a:t>opencv</a:t>
            </a:r>
            <a:r>
              <a:rPr lang="en-US" altLang="ko-KR" sz="2800" b="1" dirty="0">
                <a:solidFill>
                  <a:srgbClr val="FF0000"/>
                </a:solidFill>
                <a:latin typeface="Squada One" panose="02000000000000000000" charset="0"/>
              </a:rPr>
              <a:t>-</a:t>
            </a:r>
            <a:r>
              <a:rPr lang="en-US" altLang="ko-KR" sz="2800" b="1" dirty="0" err="1">
                <a:solidFill>
                  <a:srgbClr val="FF0000"/>
                </a:solidFill>
                <a:latin typeface="Squada One" panose="02000000000000000000" charset="0"/>
              </a:rPr>
              <a:t>contrib</a:t>
            </a:r>
            <a:r>
              <a:rPr lang="en-US" altLang="ko-KR" sz="2800" b="1" dirty="0">
                <a:solidFill>
                  <a:srgbClr val="FF0000"/>
                </a:solidFill>
                <a:latin typeface="Squada One" panose="02000000000000000000" charset="0"/>
              </a:rPr>
              <a:t>-python</a:t>
            </a:r>
          </a:p>
        </p:txBody>
      </p:sp>
      <p:pic>
        <p:nvPicPr>
          <p:cNvPr id="2" name="Picture 1">
            <a:extLst>
              <a:ext uri="{FF2B5EF4-FFF2-40B4-BE49-F238E27FC236}">
                <a16:creationId xmlns:a16="http://schemas.microsoft.com/office/drawing/2014/main" id="{7FD6CCE4-B78F-E920-80AE-482460AFEEDF}"/>
              </a:ext>
            </a:extLst>
          </p:cNvPr>
          <p:cNvPicPr>
            <a:picLocks noChangeAspect="1"/>
          </p:cNvPicPr>
          <p:nvPr/>
        </p:nvPicPr>
        <p:blipFill>
          <a:blip r:embed="rId2"/>
          <a:stretch>
            <a:fillRect/>
          </a:stretch>
        </p:blipFill>
        <p:spPr>
          <a:xfrm>
            <a:off x="547686" y="3186113"/>
            <a:ext cx="8048625" cy="1171575"/>
          </a:xfrm>
          <a:prstGeom prst="rect">
            <a:avLst/>
          </a:prstGeom>
        </p:spPr>
      </p:pic>
    </p:spTree>
    <p:extLst>
      <p:ext uri="{BB962C8B-B14F-4D97-AF65-F5344CB8AC3E}">
        <p14:creationId xmlns:p14="http://schemas.microsoft.com/office/powerpoint/2010/main" val="15751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7;p30">
            <a:extLst>
              <a:ext uri="{FF2B5EF4-FFF2-40B4-BE49-F238E27FC236}">
                <a16:creationId xmlns:a16="http://schemas.microsoft.com/office/drawing/2014/main" id="{21596560-DAB9-7462-C7C3-C8D72E42F0BF}"/>
              </a:ext>
            </a:extLst>
          </p:cNvPr>
          <p:cNvSpPr txBox="1">
            <a:spLocks/>
          </p:cNvSpPr>
          <p:nvPr/>
        </p:nvSpPr>
        <p:spPr>
          <a:xfrm>
            <a:off x="169916" y="1096903"/>
            <a:ext cx="5912069" cy="33095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Raleway"/>
              <a:buNone/>
              <a:defRPr sz="1200" b="0" i="0" u="none" strike="noStrike" cap="none">
                <a:solidFill>
                  <a:schemeClr val="dk2"/>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2"/>
              </a:buClr>
              <a:buSzPts val="2100"/>
              <a:buFont typeface="Raleway"/>
              <a:buNone/>
              <a:defRPr sz="2100" b="0" i="0" u="none" strike="noStrike" cap="none">
                <a:solidFill>
                  <a:schemeClr val="dk2"/>
                </a:solidFill>
                <a:latin typeface="Raleway"/>
                <a:ea typeface="Raleway"/>
                <a:cs typeface="Raleway"/>
                <a:sym typeface="Raleway"/>
              </a:defRPr>
            </a:lvl9pPr>
          </a:lstStyle>
          <a:p>
            <a:pPr marL="469900" algn="just">
              <a:buFont typeface="Arial" panose="020B0604020202020204" pitchFamily="34" charset="0"/>
              <a:buChar char="•"/>
            </a:pPr>
            <a:r>
              <a:rPr lang="en-US" altLang="ko-KR" sz="2000" dirty="0" err="1">
                <a:solidFill>
                  <a:schemeClr val="tx1"/>
                </a:solidFill>
                <a:latin typeface="Cambria" panose="02040503050406030204" pitchFamily="18" charset="0"/>
                <a:ea typeface="Cambria" panose="02040503050406030204" pitchFamily="18" charset="0"/>
                <a:cs typeface="Arial" pitchFamily="34" charset="0"/>
              </a:rPr>
              <a:t>Fisherfaces</a:t>
            </a:r>
            <a:r>
              <a:rPr lang="en-US" altLang="ko-KR" sz="2000" dirty="0">
                <a:solidFill>
                  <a:schemeClr val="tx1"/>
                </a:solidFill>
                <a:latin typeface="Cambria" panose="02040503050406030204" pitchFamily="18" charset="0"/>
                <a:ea typeface="Cambria" panose="02040503050406030204" pitchFamily="18" charset="0"/>
                <a:cs typeface="Arial" pitchFamily="34" charset="0"/>
              </a:rPr>
              <a:t> algorithm extracts principle components that separates one individual from another. So , now an individual's features can't dominate another person's features.</a:t>
            </a:r>
          </a:p>
          <a:p>
            <a:pPr marL="469900" algn="just">
              <a:buFont typeface="Arial" panose="020B0604020202020204" pitchFamily="34" charset="0"/>
              <a:buChar char="•"/>
            </a:pPr>
            <a:endParaRPr lang="en-US" altLang="ko-KR" sz="2000" dirty="0">
              <a:solidFill>
                <a:schemeClr val="tx1"/>
              </a:solidFill>
              <a:latin typeface="Cambria" panose="02040503050406030204" pitchFamily="18" charset="0"/>
              <a:ea typeface="Cambria" panose="02040503050406030204" pitchFamily="18" charset="0"/>
              <a:cs typeface="Arial" pitchFamily="34" charset="0"/>
            </a:endParaRPr>
          </a:p>
          <a:p>
            <a:pPr marL="469900" algn="just">
              <a:buFont typeface="Arial" panose="020B0604020202020204" pitchFamily="34" charset="0"/>
              <a:buChar char="•"/>
            </a:pPr>
            <a:r>
              <a:rPr lang="en-US" altLang="ko-KR" sz="2000" dirty="0" err="1">
                <a:solidFill>
                  <a:schemeClr val="tx1"/>
                </a:solidFill>
                <a:latin typeface="Cambria" panose="02040503050406030204" pitchFamily="18" charset="0"/>
                <a:ea typeface="Cambria" panose="02040503050406030204" pitchFamily="18" charset="0"/>
                <a:cs typeface="Arial" pitchFamily="34" charset="0"/>
              </a:rPr>
              <a:t>Fisherface</a:t>
            </a:r>
            <a:r>
              <a:rPr lang="en-US" altLang="ko-KR" sz="2000" dirty="0">
                <a:solidFill>
                  <a:schemeClr val="tx1"/>
                </a:solidFill>
                <a:latin typeface="Cambria" panose="02040503050406030204" pitchFamily="18" charset="0"/>
                <a:ea typeface="Cambria" panose="02040503050406030204" pitchFamily="18" charset="0"/>
                <a:cs typeface="Arial" pitchFamily="34" charset="0"/>
              </a:rPr>
              <a:t> method will be applied to generate feature vector of facial image data used by system and then to match vector of traits of training image with vector characteristic of test image using Euclidean distance formula</a:t>
            </a:r>
            <a:endParaRPr lang="en-US" altLang="ko-KR" dirty="0">
              <a:solidFill>
                <a:schemeClr val="tx1">
                  <a:lumMod val="75000"/>
                  <a:lumOff val="25000"/>
                </a:schemeClr>
              </a:solidFill>
              <a:latin typeface="Cambria" panose="02040503050406030204" pitchFamily="18" charset="0"/>
              <a:ea typeface="Cambria" panose="02040503050406030204" pitchFamily="18" charset="0"/>
              <a:cs typeface="Arial" pitchFamily="34" charset="0"/>
            </a:endParaRPr>
          </a:p>
          <a:p>
            <a:pPr marL="127000" indent="0"/>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5" name="Google Shape;318;p30">
            <a:extLst>
              <a:ext uri="{FF2B5EF4-FFF2-40B4-BE49-F238E27FC236}">
                <a16:creationId xmlns:a16="http://schemas.microsoft.com/office/drawing/2014/main" id="{5B9FDDC8-7969-B347-DB6F-BDC61E6EEBA6}"/>
              </a:ext>
            </a:extLst>
          </p:cNvPr>
          <p:cNvSpPr txBox="1">
            <a:spLocks noGrp="1"/>
          </p:cNvSpPr>
          <p:nvPr>
            <p:ph type="title"/>
          </p:nvPr>
        </p:nvSpPr>
        <p:spPr>
          <a:xfrm>
            <a:off x="1412171" y="159984"/>
            <a:ext cx="631965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3200" b="1" dirty="0" err="1">
                <a:latin typeface="Cambria" panose="02040503050406030204" pitchFamily="18" charset="0"/>
                <a:ea typeface="Cambria" panose="02040503050406030204" pitchFamily="18" charset="0"/>
              </a:rPr>
              <a:t>Fisherface</a:t>
            </a:r>
            <a:r>
              <a:rPr lang="en-US" sz="3200" b="1" dirty="0">
                <a:latin typeface="Cambria" panose="02040503050406030204" pitchFamily="18" charset="0"/>
                <a:ea typeface="Cambria" panose="02040503050406030204" pitchFamily="18" charset="0"/>
              </a:rPr>
              <a:t> Recognizer</a:t>
            </a:r>
            <a:endParaRPr lang="en-US" sz="3200" b="1" dirty="0">
              <a:solidFill>
                <a:schemeClr val="dk1"/>
              </a:solidFill>
              <a:latin typeface="Cambria" panose="02040503050406030204" pitchFamily="18" charset="0"/>
              <a:ea typeface="Cambria" panose="02040503050406030204" pitchFamily="18" charset="0"/>
            </a:endParaRPr>
          </a:p>
        </p:txBody>
      </p:sp>
      <p:pic>
        <p:nvPicPr>
          <p:cNvPr id="3" name="Picture 2" descr="test">
            <a:extLst>
              <a:ext uri="{FF2B5EF4-FFF2-40B4-BE49-F238E27FC236}">
                <a16:creationId xmlns:a16="http://schemas.microsoft.com/office/drawing/2014/main" id="{EEF18831-B45D-940F-E08D-722D6882F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523" y="1513643"/>
            <a:ext cx="2443655" cy="227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88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8;p30">
            <a:extLst>
              <a:ext uri="{FF2B5EF4-FFF2-40B4-BE49-F238E27FC236}">
                <a16:creationId xmlns:a16="http://schemas.microsoft.com/office/drawing/2014/main" id="{6ACC64F9-5FF7-60AF-985C-D502134B8FEF}"/>
              </a:ext>
            </a:extLst>
          </p:cNvPr>
          <p:cNvSpPr txBox="1">
            <a:spLocks noGrp="1"/>
          </p:cNvSpPr>
          <p:nvPr>
            <p:ph type="title"/>
          </p:nvPr>
        </p:nvSpPr>
        <p:spPr>
          <a:xfrm>
            <a:off x="208125" y="513802"/>
            <a:ext cx="8391284" cy="1068555"/>
          </a:xfrm>
          <a:prstGeom prst="rect">
            <a:avLst/>
          </a:prstGeom>
        </p:spPr>
        <p:txBody>
          <a:bodyPr spcFirstLastPara="1" wrap="square" lIns="91425" tIns="91425" rIns="91425" bIns="91425" anchor="t" anchorCtr="0">
            <a:noAutofit/>
          </a:bodyPr>
          <a:lstStyle/>
          <a:p>
            <a:pPr lvl="0"/>
            <a:r>
              <a:rPr lang="en-IN" b="1" dirty="0">
                <a:latin typeface="Cambria" panose="02040503050406030204" pitchFamily="18" charset="0"/>
                <a:ea typeface="Cambria" panose="02040503050406030204" pitchFamily="18" charset="0"/>
              </a:rPr>
              <a:t>Block Diagram – Workflow of Face Recognition</a:t>
            </a:r>
            <a:endParaRPr b="1" dirty="0">
              <a:solidFill>
                <a:schemeClr val="dk1"/>
              </a:solidFill>
              <a:latin typeface="Cambria" panose="02040503050406030204" pitchFamily="18" charset="0"/>
              <a:ea typeface="Cambria" panose="02040503050406030204" pitchFamily="18" charset="0"/>
            </a:endParaRPr>
          </a:p>
        </p:txBody>
      </p:sp>
      <p:sp>
        <p:nvSpPr>
          <p:cNvPr id="7" name="Rounded Rectangle 7">
            <a:extLst>
              <a:ext uri="{FF2B5EF4-FFF2-40B4-BE49-F238E27FC236}">
                <a16:creationId xmlns:a16="http://schemas.microsoft.com/office/drawing/2014/main" id="{D256CB7D-D761-A558-DD40-A8164EA9F6A5}"/>
              </a:ext>
            </a:extLst>
          </p:cNvPr>
          <p:cNvSpPr/>
          <p:nvPr/>
        </p:nvSpPr>
        <p:spPr>
          <a:xfrm>
            <a:off x="6572556" y="1937265"/>
            <a:ext cx="2280004"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Reading frame from camera &amp; pre-processing</a:t>
            </a:r>
          </a:p>
        </p:txBody>
      </p:sp>
      <p:sp>
        <p:nvSpPr>
          <p:cNvPr id="9" name="Rounded Rectangle 9">
            <a:extLst>
              <a:ext uri="{FF2B5EF4-FFF2-40B4-BE49-F238E27FC236}">
                <a16:creationId xmlns:a16="http://schemas.microsoft.com/office/drawing/2014/main" id="{B3ADB78C-4AB9-25BD-9E70-C259BAD1FA0A}"/>
              </a:ext>
            </a:extLst>
          </p:cNvPr>
          <p:cNvSpPr/>
          <p:nvPr/>
        </p:nvSpPr>
        <p:spPr>
          <a:xfrm>
            <a:off x="1889760" y="35897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Finding centre of contour Area</a:t>
            </a:r>
          </a:p>
        </p:txBody>
      </p:sp>
      <p:sp>
        <p:nvSpPr>
          <p:cNvPr id="10" name="Rounded Rectangle 10">
            <a:extLst>
              <a:ext uri="{FF2B5EF4-FFF2-40B4-BE49-F238E27FC236}">
                <a16:creationId xmlns:a16="http://schemas.microsoft.com/office/drawing/2014/main" id="{1F1EDF76-F8BD-32C8-7263-D13290BFAA45}"/>
              </a:ext>
            </a:extLst>
          </p:cNvPr>
          <p:cNvSpPr/>
          <p:nvPr/>
        </p:nvSpPr>
        <p:spPr>
          <a:xfrm>
            <a:off x="3774440" y="358979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Drawing circle &amp; centre </a:t>
            </a:r>
          </a:p>
        </p:txBody>
      </p:sp>
      <p:cxnSp>
        <p:nvCxnSpPr>
          <p:cNvPr id="12" name="Straight Arrow Connector 11">
            <a:extLst>
              <a:ext uri="{FF2B5EF4-FFF2-40B4-BE49-F238E27FC236}">
                <a16:creationId xmlns:a16="http://schemas.microsoft.com/office/drawing/2014/main" id="{79E0813A-E7B9-7632-AD38-B5F641C7921C}"/>
              </a:ext>
            </a:extLst>
          </p:cNvPr>
          <p:cNvCxnSpPr>
            <a:cxnSpLocks/>
          </p:cNvCxnSpPr>
          <p:nvPr/>
        </p:nvCxnSpPr>
        <p:spPr>
          <a:xfrm flipV="1">
            <a:off x="1991699" y="2219714"/>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845B059-2814-F77F-799F-47FB83C03ABD}"/>
              </a:ext>
            </a:extLst>
          </p:cNvPr>
          <p:cNvCxnSpPr/>
          <p:nvPr/>
        </p:nvCxnSpPr>
        <p:spPr>
          <a:xfrm flipV="1">
            <a:off x="4123429" y="2231861"/>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Elbow Connector 16">
            <a:extLst>
              <a:ext uri="{FF2B5EF4-FFF2-40B4-BE49-F238E27FC236}">
                <a16:creationId xmlns:a16="http://schemas.microsoft.com/office/drawing/2014/main" id="{6B55A785-E822-F823-D7B5-E36B5629B189}"/>
              </a:ext>
            </a:extLst>
          </p:cNvPr>
          <p:cNvCxnSpPr>
            <a:cxnSpLocks/>
            <a:stCxn id="7" idx="3"/>
            <a:endCxn id="9" idx="1"/>
          </p:cNvCxnSpPr>
          <p:nvPr/>
        </p:nvCxnSpPr>
        <p:spPr>
          <a:xfrm flipH="1">
            <a:off x="1889760" y="2245490"/>
            <a:ext cx="6962800" cy="1652525"/>
          </a:xfrm>
          <a:prstGeom prst="bentConnector5">
            <a:avLst>
              <a:gd name="adj1" fmla="val -3283"/>
              <a:gd name="adj2" fmla="val 50000"/>
              <a:gd name="adj3" fmla="val 103283"/>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2184DB47-547D-6D2A-6102-35E96D727D83}"/>
              </a:ext>
            </a:extLst>
          </p:cNvPr>
          <p:cNvCxnSpPr>
            <a:cxnSpLocks/>
            <a:stCxn id="9" idx="3"/>
            <a:endCxn id="10" idx="1"/>
          </p:cNvCxnSpPr>
          <p:nvPr/>
        </p:nvCxnSpPr>
        <p:spPr>
          <a:xfrm>
            <a:off x="3484880" y="3898015"/>
            <a:ext cx="289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D5E5A09C-FF3E-9353-CDC4-62A5418BEFFD}"/>
              </a:ext>
            </a:extLst>
          </p:cNvPr>
          <p:cNvCxnSpPr>
            <a:cxnSpLocks/>
          </p:cNvCxnSpPr>
          <p:nvPr/>
        </p:nvCxnSpPr>
        <p:spPr>
          <a:xfrm>
            <a:off x="5553500" y="3898015"/>
            <a:ext cx="289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ounded Rectangle 2">
            <a:extLst>
              <a:ext uri="{FF2B5EF4-FFF2-40B4-BE49-F238E27FC236}">
                <a16:creationId xmlns:a16="http://schemas.microsoft.com/office/drawing/2014/main" id="{978EA2E0-5E08-4C9A-96D0-68B83F9C2300}"/>
              </a:ext>
            </a:extLst>
          </p:cNvPr>
          <p:cNvSpPr/>
          <p:nvPr/>
        </p:nvSpPr>
        <p:spPr>
          <a:xfrm>
            <a:off x="2295321" y="1937265"/>
            <a:ext cx="1814046"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Loading Classifier for face recognition</a:t>
            </a:r>
          </a:p>
        </p:txBody>
      </p:sp>
      <p:sp>
        <p:nvSpPr>
          <p:cNvPr id="31" name="Rounded Rectangle 6">
            <a:extLst>
              <a:ext uri="{FF2B5EF4-FFF2-40B4-BE49-F238E27FC236}">
                <a16:creationId xmlns:a16="http://schemas.microsoft.com/office/drawing/2014/main" id="{8ACFE722-753A-6227-15A8-A98137C90F2D}"/>
              </a:ext>
            </a:extLst>
          </p:cNvPr>
          <p:cNvSpPr/>
          <p:nvPr/>
        </p:nvSpPr>
        <p:spPr>
          <a:xfrm>
            <a:off x="4444621" y="1955300"/>
            <a:ext cx="1814045"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quada One" panose="02000000000000000000" pitchFamily="2" charset="0"/>
              </a:rPr>
              <a:t>Training classifier for our dataset</a:t>
            </a:r>
          </a:p>
        </p:txBody>
      </p:sp>
      <p:sp>
        <p:nvSpPr>
          <p:cNvPr id="32" name="Rounded Rectangle 8">
            <a:extLst>
              <a:ext uri="{FF2B5EF4-FFF2-40B4-BE49-F238E27FC236}">
                <a16:creationId xmlns:a16="http://schemas.microsoft.com/office/drawing/2014/main" id="{48358088-76DC-3815-7231-2E26768A30FE}"/>
              </a:ext>
            </a:extLst>
          </p:cNvPr>
          <p:cNvSpPr/>
          <p:nvPr/>
        </p:nvSpPr>
        <p:spPr>
          <a:xfrm>
            <a:off x="208125" y="1937265"/>
            <a:ext cx="1769512"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Loading face detection algorithm</a:t>
            </a:r>
          </a:p>
        </p:txBody>
      </p:sp>
      <p:sp>
        <p:nvSpPr>
          <p:cNvPr id="33" name="Rounded Rectangle 9">
            <a:extLst>
              <a:ext uri="{FF2B5EF4-FFF2-40B4-BE49-F238E27FC236}">
                <a16:creationId xmlns:a16="http://schemas.microsoft.com/office/drawing/2014/main" id="{D30BEC30-A4C5-79F0-0749-5595B73705E5}"/>
              </a:ext>
            </a:extLst>
          </p:cNvPr>
          <p:cNvSpPr/>
          <p:nvPr/>
        </p:nvSpPr>
        <p:spPr>
          <a:xfrm>
            <a:off x="1899025" y="3579630"/>
            <a:ext cx="1595120"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Face detection by its algorithm</a:t>
            </a:r>
          </a:p>
        </p:txBody>
      </p:sp>
      <p:sp>
        <p:nvSpPr>
          <p:cNvPr id="34" name="Rounded Rectangle 10">
            <a:extLst>
              <a:ext uri="{FF2B5EF4-FFF2-40B4-BE49-F238E27FC236}">
                <a16:creationId xmlns:a16="http://schemas.microsoft.com/office/drawing/2014/main" id="{C6F4B2DB-3662-8D4A-D3EF-97EB9FBC46FF}"/>
              </a:ext>
            </a:extLst>
          </p:cNvPr>
          <p:cNvSpPr/>
          <p:nvPr/>
        </p:nvSpPr>
        <p:spPr>
          <a:xfrm>
            <a:off x="3783704" y="3579630"/>
            <a:ext cx="1769795"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Predicting Face by loading frame into model</a:t>
            </a:r>
          </a:p>
        </p:txBody>
      </p:sp>
      <p:sp>
        <p:nvSpPr>
          <p:cNvPr id="35" name="Rounded Rectangle 11">
            <a:extLst>
              <a:ext uri="{FF2B5EF4-FFF2-40B4-BE49-F238E27FC236}">
                <a16:creationId xmlns:a16="http://schemas.microsoft.com/office/drawing/2014/main" id="{606F4E38-C021-841D-BF64-F4E18C1986ED}"/>
              </a:ext>
            </a:extLst>
          </p:cNvPr>
          <p:cNvSpPr/>
          <p:nvPr/>
        </p:nvSpPr>
        <p:spPr>
          <a:xfrm>
            <a:off x="5843060" y="3579630"/>
            <a:ext cx="2009422" cy="616450"/>
          </a:xfrm>
          <a:prstGeom prst="roundRect">
            <a:avLst/>
          </a:prstGeom>
          <a:solidFill>
            <a:schemeClr val="accent6">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Squada One" panose="02000000000000000000" pitchFamily="2" charset="0"/>
              </a:rPr>
              <a:t>Displays recognized class with its accuracy</a:t>
            </a:r>
          </a:p>
        </p:txBody>
      </p:sp>
      <p:cxnSp>
        <p:nvCxnSpPr>
          <p:cNvPr id="44" name="Straight Arrow Connector 43">
            <a:extLst>
              <a:ext uri="{FF2B5EF4-FFF2-40B4-BE49-F238E27FC236}">
                <a16:creationId xmlns:a16="http://schemas.microsoft.com/office/drawing/2014/main" id="{1DDA92CA-D457-B4FC-390F-16CD6AAFCD1C}"/>
              </a:ext>
            </a:extLst>
          </p:cNvPr>
          <p:cNvCxnSpPr/>
          <p:nvPr/>
        </p:nvCxnSpPr>
        <p:spPr>
          <a:xfrm flipV="1">
            <a:off x="6270831" y="2231861"/>
            <a:ext cx="289560" cy="101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5318396"/>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TotalTime>
  <Words>180</Words>
  <Application>Microsoft Office PowerPoint</Application>
  <PresentationFormat>On-screen Show (16:9)</PresentationFormat>
  <Paragraphs>24</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Barlow</vt:lpstr>
      <vt:lpstr>Raleway</vt:lpstr>
      <vt:lpstr>Arial</vt:lpstr>
      <vt:lpstr>Fredoka One</vt:lpstr>
      <vt:lpstr>Cambria Math</vt:lpstr>
      <vt:lpstr>Fira Sans Condensed ExtraBold</vt:lpstr>
      <vt:lpstr>Cambria</vt:lpstr>
      <vt:lpstr>Squada One</vt:lpstr>
      <vt:lpstr>Retato Slideshow by Slidesgo</vt:lpstr>
      <vt:lpstr>PowerPoint Presentation</vt:lpstr>
      <vt:lpstr>Installing Libraries</vt:lpstr>
      <vt:lpstr>Fisherface Recognizer</vt:lpstr>
      <vt:lpstr>Block Diagram – Workflow of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30 Days Challenge</dc:title>
  <dc:creator>Meta Verse</dc:creator>
  <cp:lastModifiedBy>Soumik Debnath</cp:lastModifiedBy>
  <cp:revision>69</cp:revision>
  <dcterms:modified xsi:type="dcterms:W3CDTF">2025-10-11T10:23:43Z</dcterms:modified>
</cp:coreProperties>
</file>