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69" r:id="rId3"/>
    <p:sldId id="257" r:id="rId4"/>
    <p:sldId id="273" r:id="rId5"/>
    <p:sldId id="274" r:id="rId6"/>
    <p:sldId id="278" r:id="rId7"/>
    <p:sldId id="279" r:id="rId8"/>
    <p:sldId id="277" r:id="rId9"/>
    <p:sldId id="272" r:id="rId10"/>
    <p:sldId id="275" r:id="rId11"/>
    <p:sldId id="265" r:id="rId12"/>
    <p:sldId id="268" r:id="rId13"/>
    <p:sldId id="270" r:id="rId14"/>
    <p:sldId id="26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AE240D-A330-4AAF-94C9-85309E4EECAB}" v="1" dt="2025-08-12T13:40:52.241"/>
  </p1510:revLst>
</p1510:revInfo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84" d="100"/>
          <a:sy n="84" d="100"/>
        </p:scale>
        <p:origin x="81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y" userId="144e0a82ac9dc9ae" providerId="LiveId" clId="{D7AE240D-A330-4AAF-94C9-85309E4EECAB}"/>
    <pc:docChg chg="delSld modSld">
      <pc:chgData name="pooja y" userId="144e0a82ac9dc9ae" providerId="LiveId" clId="{D7AE240D-A330-4AAF-94C9-85309E4EECAB}" dt="2025-08-12T13:52:14.870" v="56" actId="47"/>
      <pc:docMkLst>
        <pc:docMk/>
      </pc:docMkLst>
      <pc:sldChg chg="del">
        <pc:chgData name="pooja y" userId="144e0a82ac9dc9ae" providerId="LiveId" clId="{D7AE240D-A330-4AAF-94C9-85309E4EECAB}" dt="2025-08-12T13:52:14.870" v="56" actId="47"/>
        <pc:sldMkLst>
          <pc:docMk/>
          <pc:sldMk cId="1274859525" sldId="276"/>
        </pc:sldMkLst>
      </pc:sldChg>
      <pc:sldChg chg="addSp modSp mod">
        <pc:chgData name="pooja y" userId="144e0a82ac9dc9ae" providerId="LiveId" clId="{D7AE240D-A330-4AAF-94C9-85309E4EECAB}" dt="2025-08-12T13:42:32.600" v="55" actId="20577"/>
        <pc:sldMkLst>
          <pc:docMk/>
          <pc:sldMk cId="2085436487" sldId="279"/>
        </pc:sldMkLst>
        <pc:spChg chg="add mod">
          <ac:chgData name="pooja y" userId="144e0a82ac9dc9ae" providerId="LiveId" clId="{D7AE240D-A330-4AAF-94C9-85309E4EECAB}" dt="2025-08-12T13:42:32.600" v="55" actId="20577"/>
          <ac:spMkLst>
            <pc:docMk/>
            <pc:sldMk cId="2085436487" sldId="279"/>
            <ac:spMk id="3" creationId="{39AD9172-5FA4-AF40-E3E1-9B621B25BBCA}"/>
          </ac:spMkLst>
        </pc:spChg>
      </pc:sldChg>
    </pc:docChg>
  </pc:docChgLst>
  <pc:docChgLst>
    <pc:chgData name="likitha2122@outlook.com" userId="b9455c83fe7b807d" providerId="LiveId" clId="{61B2AC3C-43C6-4489-945B-ACA35DD3DE08}"/>
    <pc:docChg chg="undo custSel addSld modSld sldOrd">
      <pc:chgData name="likitha2122@outlook.com" userId="b9455c83fe7b807d" providerId="LiveId" clId="{61B2AC3C-43C6-4489-945B-ACA35DD3DE08}" dt="2025-08-10T15:48:53.815" v="186" actId="2711"/>
      <pc:docMkLst>
        <pc:docMk/>
      </pc:docMkLst>
      <pc:sldChg chg="modSp mod">
        <pc:chgData name="likitha2122@outlook.com" userId="b9455c83fe7b807d" providerId="LiveId" clId="{61B2AC3C-43C6-4489-945B-ACA35DD3DE08}" dt="2025-08-10T14:56:36.712" v="55" actId="115"/>
        <pc:sldMkLst>
          <pc:docMk/>
          <pc:sldMk cId="2856357337" sldId="268"/>
        </pc:sldMkLst>
        <pc:spChg chg="mod">
          <ac:chgData name="likitha2122@outlook.com" userId="b9455c83fe7b807d" providerId="LiveId" clId="{61B2AC3C-43C6-4489-945B-ACA35DD3DE08}" dt="2025-08-10T14:56:36.712" v="55" actId="115"/>
          <ac:spMkLst>
            <pc:docMk/>
            <pc:sldMk cId="2856357337" sldId="268"/>
            <ac:spMk id="5" creationId="{00000000-0000-0000-0000-000000000000}"/>
          </ac:spMkLst>
        </pc:spChg>
      </pc:sldChg>
      <pc:sldChg chg="modSp mod">
        <pc:chgData name="likitha2122@outlook.com" userId="b9455c83fe7b807d" providerId="LiveId" clId="{61B2AC3C-43C6-4489-945B-ACA35DD3DE08}" dt="2025-08-10T15:47:56.680" v="181" actId="20577"/>
        <pc:sldMkLst>
          <pc:docMk/>
          <pc:sldMk cId="3338832548" sldId="272"/>
        </pc:sldMkLst>
        <pc:spChg chg="mod">
          <ac:chgData name="likitha2122@outlook.com" userId="b9455c83fe7b807d" providerId="LiveId" clId="{61B2AC3C-43C6-4489-945B-ACA35DD3DE08}" dt="2025-08-10T15:47:56.680" v="181" actId="20577"/>
          <ac:spMkLst>
            <pc:docMk/>
            <pc:sldMk cId="3338832548" sldId="272"/>
            <ac:spMk id="114" creationId="{00000000-0000-0000-0000-000000000000}"/>
          </ac:spMkLst>
        </pc:spChg>
        <pc:spChg chg="mod">
          <ac:chgData name="likitha2122@outlook.com" userId="b9455c83fe7b807d" providerId="LiveId" clId="{61B2AC3C-43C6-4489-945B-ACA35DD3DE08}" dt="2025-08-10T15:25:00.641" v="73" actId="20577"/>
          <ac:spMkLst>
            <pc:docMk/>
            <pc:sldMk cId="3338832548" sldId="272"/>
            <ac:spMk id="115" creationId="{00000000-0000-0000-0000-000000000000}"/>
          </ac:spMkLst>
        </pc:spChg>
      </pc:sldChg>
      <pc:sldChg chg="modSp mod">
        <pc:chgData name="likitha2122@outlook.com" userId="b9455c83fe7b807d" providerId="LiveId" clId="{61B2AC3C-43C6-4489-945B-ACA35DD3DE08}" dt="2025-08-10T15:48:45.395" v="185" actId="2711"/>
        <pc:sldMkLst>
          <pc:docMk/>
          <pc:sldMk cId="1550659080" sldId="275"/>
        </pc:sldMkLst>
        <pc:spChg chg="mod">
          <ac:chgData name="likitha2122@outlook.com" userId="b9455c83fe7b807d" providerId="LiveId" clId="{61B2AC3C-43C6-4489-945B-ACA35DD3DE08}" dt="2025-08-10T15:48:45.395" v="185" actId="2711"/>
          <ac:spMkLst>
            <pc:docMk/>
            <pc:sldMk cId="1550659080" sldId="275"/>
            <ac:spMk id="2" creationId="{9C926305-E4E9-CF85-5A3C-F4562CD8272F}"/>
          </ac:spMkLst>
        </pc:spChg>
      </pc:sldChg>
      <pc:sldChg chg="modSp mod">
        <pc:chgData name="likitha2122@outlook.com" userId="b9455c83fe7b807d" providerId="LiveId" clId="{61B2AC3C-43C6-4489-945B-ACA35DD3DE08}" dt="2025-08-10T15:48:53.815" v="186" actId="2711"/>
        <pc:sldMkLst>
          <pc:docMk/>
          <pc:sldMk cId="1274859525" sldId="276"/>
        </pc:sldMkLst>
      </pc:sldChg>
      <pc:sldChg chg="addSp delSp modSp new mod ord">
        <pc:chgData name="likitha2122@outlook.com" userId="b9455c83fe7b807d" providerId="LiveId" clId="{61B2AC3C-43C6-4489-945B-ACA35DD3DE08}" dt="2025-08-10T15:48:20.745" v="183" actId="2711"/>
        <pc:sldMkLst>
          <pc:docMk/>
          <pc:sldMk cId="2949113312" sldId="277"/>
        </pc:sldMkLst>
        <pc:spChg chg="mod">
          <ac:chgData name="likitha2122@outlook.com" userId="b9455c83fe7b807d" providerId="LiveId" clId="{61B2AC3C-43C6-4489-945B-ACA35DD3DE08}" dt="2025-08-10T15:48:20.745" v="183" actId="2711"/>
          <ac:spMkLst>
            <pc:docMk/>
            <pc:sldMk cId="2949113312" sldId="277"/>
            <ac:spMk id="2" creationId="{64415AEE-7462-1299-3FF1-BEA6B72DAE6D}"/>
          </ac:spMkLst>
        </pc:spChg>
        <pc:spChg chg="add mod">
          <ac:chgData name="likitha2122@outlook.com" userId="b9455c83fe7b807d" providerId="LiveId" clId="{61B2AC3C-43C6-4489-945B-ACA35DD3DE08}" dt="2025-08-10T15:46:50.596" v="178" actId="122"/>
          <ac:spMkLst>
            <pc:docMk/>
            <pc:sldMk cId="2949113312" sldId="277"/>
            <ac:spMk id="4" creationId="{FBCBF217-D26D-58FF-B47D-A90F127B4EA1}"/>
          </ac:spMkLst>
        </pc:spChg>
      </pc:sldChg>
      <pc:sldChg chg="modSp new mod">
        <pc:chgData name="likitha2122@outlook.com" userId="b9455c83fe7b807d" providerId="LiveId" clId="{61B2AC3C-43C6-4489-945B-ACA35DD3DE08}" dt="2025-08-10T15:47:07.326" v="179"/>
        <pc:sldMkLst>
          <pc:docMk/>
          <pc:sldMk cId="2484422587" sldId="278"/>
        </pc:sldMkLst>
        <pc:spChg chg="mod">
          <ac:chgData name="likitha2122@outlook.com" userId="b9455c83fe7b807d" providerId="LiveId" clId="{61B2AC3C-43C6-4489-945B-ACA35DD3DE08}" dt="2025-08-10T15:47:07.326" v="179"/>
          <ac:spMkLst>
            <pc:docMk/>
            <pc:sldMk cId="2484422587" sldId="278"/>
            <ac:spMk id="2" creationId="{0072124C-7CDA-2D0A-932C-EBAB40615AE8}"/>
          </ac:spMkLst>
        </pc:spChg>
        <pc:spChg chg="mod">
          <ac:chgData name="likitha2122@outlook.com" userId="b9455c83fe7b807d" providerId="LiveId" clId="{61B2AC3C-43C6-4489-945B-ACA35DD3DE08}" dt="2025-08-10T15:16:21.186" v="65"/>
          <ac:spMkLst>
            <pc:docMk/>
            <pc:sldMk cId="2484422587" sldId="278"/>
            <ac:spMk id="3" creationId="{84736FA2-AF61-9F3D-8745-F76C6B8EFF64}"/>
          </ac:spMkLst>
        </pc:spChg>
      </pc:sldChg>
      <pc:sldChg chg="addSp delSp modSp new mod ord">
        <pc:chgData name="likitha2122@outlook.com" userId="b9455c83fe7b807d" providerId="LiveId" clId="{61B2AC3C-43C6-4489-945B-ACA35DD3DE08}" dt="2025-08-10T15:48:28.639" v="184" actId="2711"/>
        <pc:sldMkLst>
          <pc:docMk/>
          <pc:sldMk cId="2085436487" sldId="279"/>
        </pc:sldMkLst>
        <pc:spChg chg="mod">
          <ac:chgData name="likitha2122@outlook.com" userId="b9455c83fe7b807d" providerId="LiveId" clId="{61B2AC3C-43C6-4489-945B-ACA35DD3DE08}" dt="2025-08-10T15:48:28.639" v="184" actId="2711"/>
          <ac:spMkLst>
            <pc:docMk/>
            <pc:sldMk cId="2085436487" sldId="279"/>
            <ac:spMk id="2" creationId="{30D084CD-D2BD-6618-D34B-350B890A0F53}"/>
          </ac:spMkLst>
        </pc:spChg>
        <pc:picChg chg="add mod">
          <ac:chgData name="likitha2122@outlook.com" userId="b9455c83fe7b807d" providerId="LiveId" clId="{61B2AC3C-43C6-4489-945B-ACA35DD3DE08}" dt="2025-08-10T15:37:19.944" v="172" actId="14100"/>
          <ac:picMkLst>
            <pc:docMk/>
            <pc:sldMk cId="2085436487" sldId="279"/>
            <ac:picMk id="8" creationId="{F39FFCDC-720A-6A01-B6EE-3B76C3B8578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 1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r>
            <a:rPr lang="en-IN" sz="1200" b="1" dirty="0"/>
            <a:t>Planning &amp; Research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 2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 custT="1"/>
      <dgm:spPr/>
      <dgm:t>
        <a:bodyPr/>
        <a:lstStyle/>
        <a:p>
          <a:r>
            <a:rPr lang="en-IN" sz="1200" b="1" dirty="0"/>
            <a:t>Development Setup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Phase</a:t>
          </a:r>
          <a:r>
            <a:rPr lang="en-US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 custT="1"/>
      <dgm:spPr/>
      <dgm:t>
        <a:bodyPr/>
        <a:lstStyle/>
        <a:p>
          <a:r>
            <a:rPr lang="en-IN" sz="1200" b="1" dirty="0"/>
            <a:t>Implementation &amp; Finalization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ED94313F-A03B-40DB-9D59-AC48E68C78E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200" dirty="0"/>
            <a:t>Requirement gathering</a:t>
          </a:r>
        </a:p>
      </dgm:t>
    </dgm:pt>
    <dgm:pt modelId="{610EEE31-9E2E-46BE-AD30-BC2FB097A282}" type="parTrans" cxnId="{A7957B59-74EC-40B0-B2C9-6808F7B48B45}">
      <dgm:prSet/>
      <dgm:spPr/>
      <dgm:t>
        <a:bodyPr/>
        <a:lstStyle/>
        <a:p>
          <a:endParaRPr lang="en-IN"/>
        </a:p>
      </dgm:t>
    </dgm:pt>
    <dgm:pt modelId="{3E467D1A-98A5-48A2-B374-04B72DABA8F5}" type="sibTrans" cxnId="{A7957B59-74EC-40B0-B2C9-6808F7B48B45}">
      <dgm:prSet/>
      <dgm:spPr/>
      <dgm:t>
        <a:bodyPr/>
        <a:lstStyle/>
        <a:p>
          <a:endParaRPr lang="en-IN"/>
        </a:p>
      </dgm:t>
    </dgm:pt>
    <dgm:pt modelId="{175F56FA-95D0-40E4-9C98-D3F9F72884F9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Literature review &amp; problem statement finalization</a:t>
          </a:r>
        </a:p>
      </dgm:t>
    </dgm:pt>
    <dgm:pt modelId="{6DB094BD-0476-460D-81A6-9FC428814817}" type="parTrans" cxnId="{2A24E9C9-86F7-4024-A5EA-0A5D782CBBD3}">
      <dgm:prSet/>
      <dgm:spPr/>
      <dgm:t>
        <a:bodyPr/>
        <a:lstStyle/>
        <a:p>
          <a:endParaRPr lang="en-IN"/>
        </a:p>
      </dgm:t>
    </dgm:pt>
    <dgm:pt modelId="{E8E6EB7D-0A55-4F80-9F57-AE4A20244565}" type="sibTrans" cxnId="{2A24E9C9-86F7-4024-A5EA-0A5D782CBBD3}">
      <dgm:prSet/>
      <dgm:spPr/>
      <dgm:t>
        <a:bodyPr/>
        <a:lstStyle/>
        <a:p>
          <a:endParaRPr lang="en-IN"/>
        </a:p>
      </dgm:t>
    </dgm:pt>
    <dgm:pt modelId="{D496E1AE-70A7-45C7-BB70-AA36AE7F47B2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System design and architecture planning</a:t>
          </a:r>
        </a:p>
      </dgm:t>
    </dgm:pt>
    <dgm:pt modelId="{3DAD109B-DDBD-47AB-84E6-8FF9C5B3FD10}" type="parTrans" cxnId="{CFEBDDBE-D122-4645-9C02-9E7D32732422}">
      <dgm:prSet/>
      <dgm:spPr/>
      <dgm:t>
        <a:bodyPr/>
        <a:lstStyle/>
        <a:p>
          <a:endParaRPr lang="en-IN"/>
        </a:p>
      </dgm:t>
    </dgm:pt>
    <dgm:pt modelId="{EEC59946-FFE3-4232-9BCF-93072A8AD506}" type="sibTrans" cxnId="{CFEBDDBE-D122-4645-9C02-9E7D32732422}">
      <dgm:prSet/>
      <dgm:spPr/>
      <dgm:t>
        <a:bodyPr/>
        <a:lstStyle/>
        <a:p>
          <a:endParaRPr lang="en-IN"/>
        </a:p>
      </dgm:t>
    </dgm:pt>
    <dgm:pt modelId="{9290F6D5-A233-4B65-8E27-B98580E9761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Backend development and database setup</a:t>
          </a:r>
        </a:p>
      </dgm:t>
    </dgm:pt>
    <dgm:pt modelId="{E3B42636-CD66-443F-B484-EDBFD5649C50}" type="parTrans" cxnId="{B47855FA-2EC3-4240-B7E0-35902298BD6E}">
      <dgm:prSet/>
      <dgm:spPr/>
      <dgm:t>
        <a:bodyPr/>
        <a:lstStyle/>
        <a:p>
          <a:endParaRPr lang="en-IN"/>
        </a:p>
      </dgm:t>
    </dgm:pt>
    <dgm:pt modelId="{AECE82C5-7A4E-4FEA-B818-451757EF6D13}" type="sibTrans" cxnId="{B47855FA-2EC3-4240-B7E0-35902298BD6E}">
      <dgm:prSet/>
      <dgm:spPr/>
      <dgm:t>
        <a:bodyPr/>
        <a:lstStyle/>
        <a:p>
          <a:endParaRPr lang="en-IN"/>
        </a:p>
      </dgm:t>
    </dgm:pt>
    <dgm:pt modelId="{3B05A5E4-0F12-4DC2-B9DF-4357709D7198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200" dirty="0"/>
            <a:t>Integration of core marketplace features</a:t>
          </a:r>
        </a:p>
      </dgm:t>
    </dgm:pt>
    <dgm:pt modelId="{A1FFDC47-D2E4-472C-8EA9-6DCCF9EB0481}" type="parTrans" cxnId="{AF572B63-A60A-4AF6-A59A-690CFDF5E6D4}">
      <dgm:prSet/>
      <dgm:spPr/>
      <dgm:t>
        <a:bodyPr/>
        <a:lstStyle/>
        <a:p>
          <a:endParaRPr lang="en-IN"/>
        </a:p>
      </dgm:t>
    </dgm:pt>
    <dgm:pt modelId="{FD99D280-F115-4B80-825E-A972D37EF1FD}" type="sibTrans" cxnId="{AF572B63-A60A-4AF6-A59A-690CFDF5E6D4}">
      <dgm:prSet/>
      <dgm:spPr/>
      <dgm:t>
        <a:bodyPr/>
        <a:lstStyle/>
        <a:p>
          <a:endParaRPr lang="en-IN"/>
        </a:p>
      </dgm:t>
    </dgm:pt>
    <dgm:pt modelId="{BCAFE353-78C5-4EE7-9B48-4D11D9B13A3D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200" dirty="0"/>
            <a:t>Incentive mechanism &amp; gamification integration</a:t>
          </a:r>
        </a:p>
      </dgm:t>
    </dgm:pt>
    <dgm:pt modelId="{B2926C51-C2C6-44CA-8838-B0DEBDA9910D}" type="parTrans" cxnId="{8E48D8C9-636E-400E-B86D-9A1F937E18A9}">
      <dgm:prSet/>
      <dgm:spPr/>
      <dgm:t>
        <a:bodyPr/>
        <a:lstStyle/>
        <a:p>
          <a:endParaRPr lang="en-IN"/>
        </a:p>
      </dgm:t>
    </dgm:pt>
    <dgm:pt modelId="{22213CB8-C507-4074-A89B-83D10D5356CC}" type="sibTrans" cxnId="{8E48D8C9-636E-400E-B86D-9A1F937E18A9}">
      <dgm:prSet/>
      <dgm:spPr/>
      <dgm:t>
        <a:bodyPr/>
        <a:lstStyle/>
        <a:p>
          <a:endParaRPr lang="en-IN"/>
        </a:p>
      </dgm:t>
    </dgm:pt>
    <dgm:pt modelId="{DA543D93-3625-4D7F-ACAF-C6D47796CFAB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200"/>
            <a:t>Testing &amp; debugging</a:t>
          </a:r>
        </a:p>
      </dgm:t>
    </dgm:pt>
    <dgm:pt modelId="{B75F5DFF-F5C6-420B-8436-3FD28EEA4C1A}" type="parTrans" cxnId="{A53D041D-581A-4354-A6BD-39491A55CECB}">
      <dgm:prSet/>
      <dgm:spPr/>
      <dgm:t>
        <a:bodyPr/>
        <a:lstStyle/>
        <a:p>
          <a:endParaRPr lang="en-IN"/>
        </a:p>
      </dgm:t>
    </dgm:pt>
    <dgm:pt modelId="{E458C49C-C9CE-43DB-A53E-726FAAFFBF8B}" type="sibTrans" cxnId="{A53D041D-581A-4354-A6BD-39491A55CECB}">
      <dgm:prSet/>
      <dgm:spPr/>
      <dgm:t>
        <a:bodyPr/>
        <a:lstStyle/>
        <a:p>
          <a:endParaRPr lang="en-IN"/>
        </a:p>
      </dgm:t>
    </dgm:pt>
    <dgm:pt modelId="{CE784DE6-4B9A-4B55-902F-6CF8BB06ED06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IN" sz="1200" dirty="0"/>
            <a:t>Deployment and documentation submission</a:t>
          </a:r>
        </a:p>
      </dgm:t>
    </dgm:pt>
    <dgm:pt modelId="{EFFB378D-47CF-47DA-98BC-2016A6DBC7BE}" type="parTrans" cxnId="{D0EF7426-E70E-40DF-846F-BCBAB37F96F1}">
      <dgm:prSet/>
      <dgm:spPr/>
      <dgm:t>
        <a:bodyPr/>
        <a:lstStyle/>
        <a:p>
          <a:endParaRPr lang="en-IN"/>
        </a:p>
      </dgm:t>
    </dgm:pt>
    <dgm:pt modelId="{4BEEF76C-CFAB-4197-A313-EB6D01BA03EF}" type="sibTrans" cxnId="{D0EF7426-E70E-40DF-846F-BCBAB37F96F1}">
      <dgm:prSet/>
      <dgm:spPr/>
      <dgm:t>
        <a:bodyPr/>
        <a:lstStyle/>
        <a:p>
          <a:endParaRPr lang="en-IN"/>
        </a:p>
      </dgm:t>
    </dgm:pt>
    <dgm:pt modelId="{0E6CD2D0-0A0C-4662-9417-1EA1542433F3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fr-FR" sz="1200" dirty="0"/>
            <a:t>Frontend UI/UX design initiation</a:t>
          </a:r>
          <a:endParaRPr lang="en-US" sz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DDD287A-6140-457E-BD68-B849EE473582}" type="parTrans" cxnId="{EED9C35B-5610-4B67-AC8D-EBAC8039C451}">
      <dgm:prSet/>
      <dgm:spPr/>
      <dgm:t>
        <a:bodyPr/>
        <a:lstStyle/>
        <a:p>
          <a:endParaRPr lang="en-IN"/>
        </a:p>
      </dgm:t>
    </dgm:pt>
    <dgm:pt modelId="{665BCCCA-B7A5-44CE-A2F5-283F69030DEF}" type="sibTrans" cxnId="{EED9C35B-5610-4B67-AC8D-EBAC8039C451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0" presStyleCnt="3"/>
      <dgm:spPr/>
      <dgm:t>
        <a:bodyPr/>
        <a:lstStyle/>
        <a:p>
          <a:endParaRPr lang="en-US"/>
        </a:p>
      </dgm:t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D42D-7E6D-4563-AFDC-369C30B73F70}" type="pres">
      <dgm:prSet presAssocID="{A59EC69B-8F3F-425B-819F-E8C557946AEE}" presName="Parent3" presStyleLbl="node1" presStyleIdx="0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1" presStyleCnt="3"/>
      <dgm:spPr/>
      <dgm:t>
        <a:bodyPr/>
        <a:lstStyle/>
        <a:p>
          <a:endParaRPr lang="en-US"/>
        </a:p>
      </dgm:t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B3360-A9BB-4051-A4B1-1216F82F642C}" type="pres">
      <dgm:prSet presAssocID="{7B3055AA-BF7C-46D0-9A9E-60087B9F57B4}" presName="Parent2" presStyleLbl="node1" presStyleIdx="1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2" presStyleCnt="3"/>
      <dgm:spPr/>
      <dgm:t>
        <a:bodyPr/>
        <a:lstStyle/>
        <a:p>
          <a:endParaRPr lang="en-US"/>
        </a:p>
      </dgm:t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57024-FAC0-4522-B139-1CC85B547BE8}" type="pres">
      <dgm:prSet presAssocID="{988D96B0-D16E-4763-B393-84178CF4FF50}" presName="Parent1" presStyleLbl="node1" presStyleIdx="2" presStyleCnt="3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5A7C196-0234-4F67-A819-27585EE6EC35}" type="presOf" srcId="{3B05A5E4-0F12-4DC2-B9DF-4357709D7198}" destId="{06F8D57B-EDF4-4CF4-8700-DC2CA3E3028E}" srcOrd="0" destOrd="3" presId="urn:microsoft.com/office/officeart/2011/layout/InterconnectedBlockProcess"/>
    <dgm:cxn modelId="{B47855FA-2EC3-4240-B7E0-35902298BD6E}" srcId="{7B3055AA-BF7C-46D0-9A9E-60087B9F57B4}" destId="{9290F6D5-A233-4B65-8E27-B98580E9761D}" srcOrd="2" destOrd="0" parTransId="{E3B42636-CD66-443F-B484-EDBFD5649C50}" sibTransId="{AECE82C5-7A4E-4FEA-B818-451757EF6D13}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1DE98FF9-B992-40D3-8BE7-EF37A539F71B}" type="presOf" srcId="{9290F6D5-A233-4B65-8E27-B98580E9761D}" destId="{06F8D57B-EDF4-4CF4-8700-DC2CA3E3028E}" srcOrd="0" destOrd="2" presId="urn:microsoft.com/office/officeart/2011/layout/InterconnectedBlockProcess"/>
    <dgm:cxn modelId="{AF572B63-A60A-4AF6-A59A-690CFDF5E6D4}" srcId="{7B3055AA-BF7C-46D0-9A9E-60087B9F57B4}" destId="{3B05A5E4-0F12-4DC2-B9DF-4357709D7198}" srcOrd="3" destOrd="0" parTransId="{A1FFDC47-D2E4-472C-8EA9-6DCCF9EB0481}" sibTransId="{FD99D280-F115-4B80-825E-A972D37EF1FD}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96ABF7EE-CEA0-4975-8DB4-1CCFB58E5BF6}" type="presOf" srcId="{BCAFE353-78C5-4EE7-9B48-4D11D9B13A3D}" destId="{2532504F-5FE1-4C97-B485-F05E8885EACC}" srcOrd="0" destOrd="1" presId="urn:microsoft.com/office/officeart/2011/layout/InterconnectedBlockProcess"/>
    <dgm:cxn modelId="{C756586E-31FB-424F-A90E-940E9E8CE4A8}" type="presOf" srcId="{9290F6D5-A233-4B65-8E27-B98580E9761D}" destId="{6BCCFBA6-7A43-4631-AD7F-AFB10E1E6CD7}" srcOrd="1" destOrd="2" presId="urn:microsoft.com/office/officeart/2011/layout/InterconnectedBlockProcess"/>
    <dgm:cxn modelId="{AF80559D-CEA6-4290-98DD-88704D566273}" type="presOf" srcId="{CE784DE6-4B9A-4B55-902F-6CF8BB06ED06}" destId="{0D08ED52-6744-4369-B780-916B09984775}" srcOrd="1" destOrd="3" presId="urn:microsoft.com/office/officeart/2011/layout/InterconnectedBlockProcess"/>
    <dgm:cxn modelId="{8E48D8C9-636E-400E-B86D-9A1F937E18A9}" srcId="{A59EC69B-8F3F-425B-819F-E8C557946AEE}" destId="{BCAFE353-78C5-4EE7-9B48-4D11D9B13A3D}" srcOrd="1" destOrd="0" parTransId="{B2926C51-C2C6-44CA-8838-B0DEBDA9910D}" sibTransId="{22213CB8-C507-4074-A89B-83D10D5356CC}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5A64C951-C165-431E-929E-8B3DB3E55E59}" type="presOf" srcId="{BCAFE353-78C5-4EE7-9B48-4D11D9B13A3D}" destId="{0D08ED52-6744-4369-B780-916B09984775}" srcOrd="1" destOrd="1" presId="urn:microsoft.com/office/officeart/2011/layout/InterconnectedBlockProcess"/>
    <dgm:cxn modelId="{031CB7E9-00A0-4836-A85D-AF0379EAD476}" type="presOf" srcId="{ED94313F-A03B-40DB-9D59-AC48E68C78E2}" destId="{A134CDD1-D85F-44EF-8BEE-9F99A855C1E6}" srcOrd="0" destOrd="1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E1EDA08E-A1E0-480C-8BFC-BDEDF48AFA9D}" type="presOf" srcId="{0E6CD2D0-0A0C-4662-9417-1EA1542433F3}" destId="{6BCCFBA6-7A43-4631-AD7F-AFB10E1E6CD7}" srcOrd="1" destOrd="1" presId="urn:microsoft.com/office/officeart/2011/layout/InterconnectedBlockProcess"/>
    <dgm:cxn modelId="{3963BA20-F15B-4557-920A-393210097E9E}" type="presOf" srcId="{DA543D93-3625-4D7F-ACAF-C6D47796CFAB}" destId="{0D08ED52-6744-4369-B780-916B09984775}" srcOrd="1" destOrd="2" presId="urn:microsoft.com/office/officeart/2011/layout/InterconnectedBlockProcess"/>
    <dgm:cxn modelId="{4812713E-0A36-4128-B8D1-0215CCBD955E}" type="presOf" srcId="{ED94313F-A03B-40DB-9D59-AC48E68C78E2}" destId="{1C91D7E3-8940-4A33-9182-677DD5415901}" srcOrd="1" destOrd="1" presId="urn:microsoft.com/office/officeart/2011/layout/InterconnectedBlockProcess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EED9C35B-5610-4B67-AC8D-EBAC8039C451}" srcId="{7B3055AA-BF7C-46D0-9A9E-60087B9F57B4}" destId="{0E6CD2D0-0A0C-4662-9417-1EA1542433F3}" srcOrd="1" destOrd="0" parTransId="{3DDD287A-6140-457E-BD68-B849EE473582}" sibTransId="{665BCCCA-B7A5-44CE-A2F5-283F69030DEF}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B37AF62E-4824-4701-AAF9-A81BEBEE41CA}" type="presOf" srcId="{0E6CD2D0-0A0C-4662-9417-1EA1542433F3}" destId="{06F8D57B-EDF4-4CF4-8700-DC2CA3E3028E}" srcOrd="0" destOrd="1" presId="urn:microsoft.com/office/officeart/2011/layout/InterconnectedBlockProcess"/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800F5B45-B777-4CB2-9992-990226A1159D}" type="presOf" srcId="{D496E1AE-70A7-45C7-BB70-AA36AE7F47B2}" destId="{1C91D7E3-8940-4A33-9182-677DD5415901}" srcOrd="1" destOrd="3" presId="urn:microsoft.com/office/officeart/2011/layout/InterconnectedBlockProcess"/>
    <dgm:cxn modelId="{6AA58975-7E6F-4314-B5D2-5A27DA273AA3}" type="presOf" srcId="{CE784DE6-4B9A-4B55-902F-6CF8BB06ED06}" destId="{2532504F-5FE1-4C97-B485-F05E8885EACC}" srcOrd="0" destOrd="3" presId="urn:microsoft.com/office/officeart/2011/layout/InterconnectedBlockProcess"/>
    <dgm:cxn modelId="{A4584727-2BA5-44F9-9204-195677F30D3E}" type="presOf" srcId="{D496E1AE-70A7-45C7-BB70-AA36AE7F47B2}" destId="{A134CDD1-D85F-44EF-8BEE-9F99A855C1E6}" srcOrd="0" destOrd="3" presId="urn:microsoft.com/office/officeart/2011/layout/InterconnectedBlockProcess"/>
    <dgm:cxn modelId="{2A24E9C9-86F7-4024-A5EA-0A5D782CBBD3}" srcId="{988D96B0-D16E-4763-B393-84178CF4FF50}" destId="{175F56FA-95D0-40E4-9C98-D3F9F72884F9}" srcOrd="2" destOrd="0" parTransId="{6DB094BD-0476-460D-81A6-9FC428814817}" sibTransId="{E8E6EB7D-0A55-4F80-9F57-AE4A20244565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D0EF7426-E70E-40DF-846F-BCBAB37F96F1}" srcId="{A59EC69B-8F3F-425B-819F-E8C557946AEE}" destId="{CE784DE6-4B9A-4B55-902F-6CF8BB06ED06}" srcOrd="3" destOrd="0" parTransId="{EFFB378D-47CF-47DA-98BC-2016A6DBC7BE}" sibTransId="{4BEEF76C-CFAB-4197-A313-EB6D01BA03EF}"/>
    <dgm:cxn modelId="{CFEBDDBE-D122-4645-9C02-9E7D32732422}" srcId="{988D96B0-D16E-4763-B393-84178CF4FF50}" destId="{D496E1AE-70A7-45C7-BB70-AA36AE7F47B2}" srcOrd="3" destOrd="0" parTransId="{3DAD109B-DDBD-47AB-84E6-8FF9C5B3FD10}" sibTransId="{EEC59946-FFE3-4232-9BCF-93072A8AD506}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E19D1913-545F-4A37-9AC2-8ED77DAB611E}" type="presOf" srcId="{DA543D93-3625-4D7F-ACAF-C6D47796CFAB}" destId="{2532504F-5FE1-4C97-B485-F05E8885EACC}" srcOrd="0" destOrd="2" presId="urn:microsoft.com/office/officeart/2011/layout/InterconnectedBlockProcess"/>
    <dgm:cxn modelId="{A53D041D-581A-4354-A6BD-39491A55CECB}" srcId="{A59EC69B-8F3F-425B-819F-E8C557946AEE}" destId="{DA543D93-3625-4D7F-ACAF-C6D47796CFAB}" srcOrd="2" destOrd="0" parTransId="{B75F5DFF-F5C6-420B-8436-3FD28EEA4C1A}" sibTransId="{E458C49C-C9CE-43DB-A53E-726FAAFFBF8B}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DBF2332D-FF5C-4DDF-B967-D2E4FC38A61C}" type="presOf" srcId="{3B05A5E4-0F12-4DC2-B9DF-4357709D7198}" destId="{6BCCFBA6-7A43-4631-AD7F-AFB10E1E6CD7}" srcOrd="1" destOrd="3" presId="urn:microsoft.com/office/officeart/2011/layout/InterconnectedBlockProcess"/>
    <dgm:cxn modelId="{4A2E27C0-83A5-4143-BAB9-9D69A29089BE}" type="presOf" srcId="{175F56FA-95D0-40E4-9C98-D3F9F72884F9}" destId="{1C91D7E3-8940-4A33-9182-677DD5415901}" srcOrd="1" destOrd="2" presId="urn:microsoft.com/office/officeart/2011/layout/InterconnectedBlockProcess"/>
    <dgm:cxn modelId="{0AF7BF09-114B-484B-8B81-EB56138E5E49}" type="presOf" srcId="{175F56FA-95D0-40E4-9C98-D3F9F72884F9}" destId="{A134CDD1-D85F-44EF-8BEE-9F99A855C1E6}" srcOrd="0" destOrd="2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A7957B59-74EC-40B0-B2C9-6808F7B48B45}" srcId="{988D96B0-D16E-4763-B393-84178CF4FF50}" destId="{ED94313F-A03B-40DB-9D59-AC48E68C78E2}" srcOrd="1" destOrd="0" parTransId="{610EEE31-9E2E-46BE-AD30-BC2FB097A282}" sibTransId="{3E467D1A-98A5-48A2-B374-04B72DABA8F5}"/>
    <dgm:cxn modelId="{8763BB5B-6F4C-4D47-85B1-62610FE5B298}" type="presParOf" srcId="{A6BCDA7B-D633-438F-B44D-CB4D60E5C492}" destId="{96AFCF47-32CA-4C44-9E3C-782007B7112E}" srcOrd="0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1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2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3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4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5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6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7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8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32504F-5FE1-4C97-B485-F05E8885EACC}">
      <dsp:nvSpPr>
        <dsp:cNvPr id="0" name=""/>
        <dsp:cNvSpPr/>
      </dsp:nvSpPr>
      <dsp:spPr>
        <a:xfrm>
          <a:off x="6010678" y="713024"/>
          <a:ext cx="1505304" cy="3345170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/>
            <a:t>Implementation &amp; Finalization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1200" kern="1200" dirty="0"/>
            <a:t>Incentive mechanism &amp; gamification integration</a:t>
          </a: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1200" kern="1200"/>
            <a:t>Testing &amp; debugging</a:t>
          </a: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1200" kern="1200" dirty="0"/>
            <a:t>Deployment and documentation submission</a:t>
          </a:r>
        </a:p>
      </dsp:txBody>
      <dsp:txXfrm>
        <a:off x="6201720" y="713024"/>
        <a:ext cx="1314262" cy="3345170"/>
      </dsp:txXfrm>
    </dsp:sp>
    <dsp:sp modelId="{4C66D42D-7E6D-4563-AFDC-369C30B73F70}">
      <dsp:nvSpPr>
        <dsp:cNvPr id="0" name=""/>
        <dsp:cNvSpPr/>
      </dsp:nvSpPr>
      <dsp:spPr>
        <a:xfrm>
          <a:off x="6010678" y="0"/>
          <a:ext cx="1505304" cy="71424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</a:t>
          </a:r>
          <a:r>
            <a:rPr lang="en-US" sz="2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3</a:t>
          </a:r>
          <a:endParaRPr lang="en-US" sz="2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10678" y="0"/>
        <a:ext cx="1505304" cy="714242"/>
      </dsp:txXfrm>
    </dsp:sp>
    <dsp:sp modelId="{06F8D57B-EDF4-4CF4-8700-DC2CA3E3028E}">
      <dsp:nvSpPr>
        <dsp:cNvPr id="0" name=""/>
        <dsp:cNvSpPr/>
      </dsp:nvSpPr>
      <dsp:spPr>
        <a:xfrm>
          <a:off x="4504921" y="713024"/>
          <a:ext cx="1505304" cy="3106548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/>
            <a:t>Development Setup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fr-FR" sz="1200" kern="1200" dirty="0"/>
            <a:t>Frontend UI/UX design initiation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Backend development and database setup</a:t>
          </a: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Integration of core marketplace features</a:t>
          </a:r>
        </a:p>
      </dsp:txBody>
      <dsp:txXfrm>
        <a:off x="4695964" y="713024"/>
        <a:ext cx="1314262" cy="3106548"/>
      </dsp:txXfrm>
    </dsp:sp>
    <dsp:sp modelId="{00BB3360-A9BB-4051-A4B1-1216F82F642C}">
      <dsp:nvSpPr>
        <dsp:cNvPr id="0" name=""/>
        <dsp:cNvSpPr/>
      </dsp:nvSpPr>
      <dsp:spPr>
        <a:xfrm>
          <a:off x="4504921" y="115658"/>
          <a:ext cx="1505304" cy="5973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2</a:t>
          </a:r>
        </a:p>
      </dsp:txBody>
      <dsp:txXfrm>
        <a:off x="4504921" y="115658"/>
        <a:ext cx="1505304" cy="597366"/>
      </dsp:txXfrm>
    </dsp:sp>
    <dsp:sp modelId="{A134CDD1-D85F-44EF-8BEE-9F99A855C1E6}">
      <dsp:nvSpPr>
        <dsp:cNvPr id="0" name=""/>
        <dsp:cNvSpPr/>
      </dsp:nvSpPr>
      <dsp:spPr>
        <a:xfrm>
          <a:off x="2999617" y="713024"/>
          <a:ext cx="1505304" cy="2867520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t" anchorCtr="0">
          <a:noAutofit/>
        </a:bodyPr>
        <a:lstStyle/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b="1" kern="1200" dirty="0"/>
            <a:t>Planning &amp; Research</a:t>
          </a:r>
          <a:endParaRPr lang="en-US" sz="12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IN" sz="1200" kern="1200" dirty="0"/>
            <a:t>Requirement gathering</a:t>
          </a: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Literature review &amp; problem statement finalization</a:t>
          </a:r>
        </a:p>
        <a:p>
          <a:pPr lvl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Char char="•"/>
          </a:pPr>
          <a:r>
            <a:rPr lang="en-US" sz="1200" kern="1200" dirty="0"/>
            <a:t>System design and architecture planning</a:t>
          </a:r>
        </a:p>
      </dsp:txBody>
      <dsp:txXfrm>
        <a:off x="3190659" y="713024"/>
        <a:ext cx="1314262" cy="2867520"/>
      </dsp:txXfrm>
    </dsp:sp>
    <dsp:sp modelId="{65257024-FAC0-4522-B139-1CC85B547BE8}">
      <dsp:nvSpPr>
        <dsp:cNvPr id="0" name=""/>
        <dsp:cNvSpPr/>
      </dsp:nvSpPr>
      <dsp:spPr>
        <a:xfrm>
          <a:off x="2999617" y="234969"/>
          <a:ext cx="1505304" cy="47805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Phase 1</a:t>
          </a:r>
        </a:p>
      </dsp:txBody>
      <dsp:txXfrm>
        <a:off x="2999617" y="234969"/>
        <a:ext cx="1505304" cy="4780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12228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436789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vani-04/Legal-Serve-On-Board-Platfor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ooja-9192/Dev-doodles.gi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190500" algn="ctr">
              <a:buSzPct val="100000"/>
            </a:pPr>
            <a:r>
              <a:rPr lang="en-IN" dirty="0" smtClean="0">
                <a:solidFill>
                  <a:schemeClr val="tx1"/>
                </a:solidFill>
                <a:latin typeface="Sitka Text" pitchFamily="2" charset="0"/>
                <a:ea typeface="Cambria" panose="02040503050406030204" pitchFamily="18" charset="0"/>
              </a:rPr>
              <a:t>Legal-Serve On-Boarding Platform</a:t>
            </a:r>
            <a:endParaRPr dirty="0">
              <a:solidFill>
                <a:schemeClr val="tx1"/>
              </a:solidFill>
              <a:latin typeface="Sitka Text" pitchFamily="2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>
              <a:spcBef>
                <a:spcPts val="0"/>
              </a:spcBef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Number:</a:t>
            </a:r>
            <a:r>
              <a:rPr lang="en-IN" sz="18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IN" sz="1800" dirty="0"/>
              <a:t>CSE_46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IN" sz="1800" dirty="0"/>
              <a:t>Ms. </a:t>
            </a:r>
            <a:r>
              <a:rPr lang="en-IN" sz="1800" dirty="0" err="1"/>
              <a:t>Sushmitha</a:t>
            </a:r>
            <a:r>
              <a:rPr lang="en-IN" sz="1800" dirty="0"/>
              <a:t> S </a:t>
            </a:r>
            <a:r>
              <a:rPr lang="en-IN" sz="1800" dirty="0" err="1"/>
              <a:t>S</a:t>
            </a:r>
            <a:endParaRPr lang="en-IN" sz="1800" dirty="0"/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2756718398"/>
              </p:ext>
            </p:extLst>
          </p:nvPr>
        </p:nvGraphicFramePr>
        <p:xfrm>
          <a:off x="553347" y="2721840"/>
          <a:ext cx="5418675" cy="2194620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08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IN" sz="1800" u="none" strike="noStrike" cap="none" dirty="0"/>
                        <a:t>20221CSE0498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AVANI M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20221CSE0533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LIKITHA N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20221CSE0543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/>
                        <a:t>POOJA Y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u="none" strike="noStrike" cap="none" dirty="0"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0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IN" sz="1800" dirty="0"/>
              <a:t>Computer Science And Engineering </a:t>
            </a:r>
            <a:endParaRPr lang="en-US" sz="18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en-IN" sz="1800" dirty="0" err="1"/>
              <a:t>Dr.</a:t>
            </a:r>
            <a:r>
              <a:rPr lang="en-IN" sz="1800" dirty="0"/>
              <a:t> Asif Mohammed </a:t>
            </a:r>
            <a:endParaRPr lang="en-US" sz="1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800" dirty="0" err="1"/>
              <a:t>Dr.</a:t>
            </a:r>
            <a:r>
              <a:rPr lang="en-IN" sz="1800" dirty="0"/>
              <a:t> </a:t>
            </a:r>
            <a:r>
              <a:rPr lang="en-IN" sz="1800" dirty="0" err="1"/>
              <a:t>Jayavadivel</a:t>
            </a:r>
            <a:r>
              <a:rPr lang="en-IN" sz="1800" dirty="0"/>
              <a:t> Ravi </a:t>
            </a:r>
            <a:endParaRPr lang="en-US" sz="1800" b="1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Sampath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K , Dr. </a:t>
            </a:r>
            <a:r>
              <a:rPr lang="en-US" sz="1800" b="1" i="0" u="none" strike="noStrike" cap="none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Geetha</a:t>
            </a:r>
            <a:r>
              <a:rPr lang="en-US" sz="18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26305-E4E9-CF85-5A3C-F4562CD82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Future Scope: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83316-2058-30A9-B293-A2BD73A66B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0787" y="1054511"/>
            <a:ext cx="10668000" cy="4953000"/>
          </a:xfrm>
        </p:spPr>
        <p:txBody>
          <a:bodyPr>
            <a:normAutofit/>
          </a:bodyPr>
          <a:lstStyle/>
          <a:p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AI-driven legal document assistance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Expand platform to cover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pan-India multilingual support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Incorporate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blockchain-based contract and case tracking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enhanced security.</a:t>
            </a:r>
          </a:p>
          <a:p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65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(IEEE Paper format)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693928" y="1316737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52400" indent="0">
              <a:spcBef>
                <a:spcPts val="0"/>
              </a:spcBef>
              <a:buNone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9600" lvl="1" indent="0">
              <a:spcBef>
                <a:spcPts val="0"/>
              </a:spcBef>
              <a:buNone/>
            </a:pPr>
            <a:endParaRPr lang="en-US"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609600" lvl="1" indent="0">
              <a:spcBef>
                <a:spcPts val="0"/>
              </a:spcBef>
              <a:buNone/>
            </a:pP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R.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Karnale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S. R.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Chavan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 B. </a:t>
            </a:r>
            <a:r>
              <a:rPr lang="en-US" sz="2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Chougale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A. A. </a:t>
            </a:r>
            <a:r>
              <a:rPr lang="en-US" sz="28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Patil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“Incentives 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based Design for onboarding Legal Service Providers for Extending Legal Services to Citizens in </a:t>
            </a:r>
            <a:r>
              <a:rPr lang="en-US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India” , *International Journal of Scientific Research in Engineering and Management (IJSREM)*, vol. no. 7  </a:t>
            </a:r>
            <a:r>
              <a:rPr lang="en-US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(10, Oct. 2023).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sz="3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52144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github.com/Avani-04/Legal-Serve-On-Board-Platform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https://github.com/Pooja-9192/Dev-doodles.git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https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://github.com/Likitha-2122/shiny-goggles</a:t>
            </a: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>
            <a:extLst>
              <a:ext uri="{FF2B5EF4-FFF2-40B4-BE49-F238E27FC236}">
                <a16:creationId xmlns:a16="http://schemas.microsoft.com/office/drawing/2014/main" id="{DBFAC086-A43E-471B-1B5E-5AAE73E339DD}"/>
              </a:ext>
            </a:extLst>
          </p:cNvPr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as follow’s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Content Placeholder 7">
            <a:extLst>
              <a:ext uri="{FF2B5EF4-FFF2-40B4-BE49-F238E27FC236}">
                <a16:creationId xmlns:a16="http://schemas.microsoft.com/office/drawing/2014/main" id="{6AECB3F2-7B63-0855-85DE-9501CD7427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4947253"/>
              </p:ext>
            </p:extLst>
          </p:nvPr>
        </p:nvGraphicFramePr>
        <p:xfrm>
          <a:off x="838200" y="1837508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Number: </a:t>
            </a:r>
            <a:r>
              <a:rPr lang="en-US" dirty="0"/>
              <a:t>PSCS_3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Organization: </a:t>
            </a:r>
            <a:r>
              <a:rPr lang="en-US" dirty="0"/>
              <a:t>Ministry of Law and Justice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Category (Hardware / Software / Both) 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Software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Problem Description: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sz="2000" dirty="0"/>
              <a:t>Incentives based Design for onboarding Legal Service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/>
              <a:t>Providers such as Advocates, Arbitrators, Mediators, Notaries, Document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2000" dirty="0"/>
              <a:t>Writers, </a:t>
            </a:r>
            <a:r>
              <a:rPr lang="en-US" sz="2000" dirty="0" err="1"/>
              <a:t>etc</a:t>
            </a:r>
            <a:r>
              <a:rPr lang="en-US" sz="2000" dirty="0"/>
              <a:t> on </a:t>
            </a:r>
            <a:r>
              <a:rPr lang="en-US" sz="2000" dirty="0" err="1"/>
              <a:t>eMarket</a:t>
            </a:r>
            <a:r>
              <a:rPr lang="en-US" sz="2000" dirty="0"/>
              <a:t> Place for extending Legal Services to Citizens in India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610062" y="1137089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Innovation or Novel Contributions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-hub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AND OBJECTIVES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 Incentives-Based Design for Onboarding Legal Service Providers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 as Advocates, Arbitrators, Mediators, Notaries, Document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Writers, etc., on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e-Marketplace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Extending Legal Services to </a:t>
            </a:r>
          </a:p>
          <a:p>
            <a:pPr marL="342900" lvl="0" indent="-190500" algn="just">
              <a:spcBef>
                <a:spcPts val="0"/>
              </a:spcBef>
              <a:buSzPct val="100000"/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Citizens in India. ”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web-based </a:t>
            </a:r>
            <a:r>
              <a:rPr lang="en-IN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e-Marketplace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Incentive-driven system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Accessibility and affordability of legal services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SzPct val="100000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Trust, transparency, and quality in the delivery of legal services</a:t>
            </a: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India faces significant gaps in access to affordable and timely legal services.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India, the integration of advocates, notaries, mediators, and document writers into a centralized, citizen-centric online platform remains underdeveloped.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95300" indent="-342900" algn="just">
              <a:spcBef>
                <a:spcPts val="0"/>
              </a:spcBef>
              <a:buSzPct val="100000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Incentive-based models—commonly used in marketplaces like ride-sharing (Uber/Ola), freelancing (</a:t>
            </a:r>
            <a:r>
              <a:rPr lang="en-US" sz="2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Upwork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and e-commerce—can be adapted to legal service delivery.</a:t>
            </a: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9638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2124C-7CDA-2D0A-932C-EBAB40615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 </a:t>
            </a:r>
            <a:r>
              <a:rPr 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(contd...)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36FA2-AF61-9F3D-8745-F76C6B8EF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87553"/>
            <a:ext cx="10668000" cy="49530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Access to affordable and reliable legal services in India remains limited, especially for citizens in rural and semi-urban areas.</a:t>
            </a:r>
          </a:p>
          <a:p>
            <a:pPr marL="76200" indent="0"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Many legal service providers—such as advocates, arbitrators, mediators, notaries, and document writers—struggle to reach potential clients due to a lack of digital presence or awareness among citizens.</a:t>
            </a: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lang="en-US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e-marketplace for legal services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can bridge this gap, but its success depends on onboarding a critical mass of qualified service providers.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422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084CD-D2BD-6618-D34B-350B890A0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Proposed Methodology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9FFCDC-720A-6A01-B6EE-3B76C3B85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4280" y="932842"/>
            <a:ext cx="3476625" cy="5139084"/>
          </a:xfrm>
          <a:prstGeom prst="rect">
            <a:avLst/>
          </a:prstGeom>
        </p:spPr>
      </p:pic>
      <p:sp>
        <p:nvSpPr>
          <p:cNvPr id="3" name="Google Shape;91;p13">
            <a:extLst>
              <a:ext uri="{FF2B5EF4-FFF2-40B4-BE49-F238E27FC236}">
                <a16:creationId xmlns:a16="http://schemas.microsoft.com/office/drawing/2014/main" id="{39AD9172-5FA4-AF40-E3E1-9B621B25BBCA}"/>
              </a:ext>
            </a:extLst>
          </p:cNvPr>
          <p:cNvSpPr txBox="1"/>
          <p:nvPr/>
        </p:nvSpPr>
        <p:spPr>
          <a:xfrm>
            <a:off x="5412559" y="5986413"/>
            <a:ext cx="1927122" cy="3539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Fig : 01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85436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15AEE-7462-1299-3FF1-BEA6B72D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Proposed 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BCBF217-D26D-58FF-B47D-A90F127B4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75488" y="1234232"/>
            <a:ext cx="11611737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Stakeholder Analysis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legal service providers and understand their needs, challenges, and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2.Incentive Structure Design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Incentives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Reduced commission for early adopters, referral bonuses,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milestone</a:t>
            </a:r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rewards.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Non-Financial Incentives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Verified professional badges, priority listing, marketing support.</a:t>
            </a:r>
          </a:p>
          <a:p>
            <a:pPr marL="457200"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Rewards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Increased visibility for high-rated and active providers.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3.Simplified Onboarding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Process</a:t>
            </a:r>
            <a:r>
              <a:rPr lang="en-US" altLang="en-US" sz="2000" dirty="0" smtClean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Minimal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documentation, multilingual support, and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guided</a:t>
            </a:r>
            <a:r>
              <a:rPr kumimoji="0" lang="en-US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4.Awareness &amp; Outreach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Collaborations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bar associations, legal forums, and digital campaigns.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5.Retention Strategies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Exclusive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benefits for active members, regular training, and platform updates.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6.Monitoring &amp; Optimization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Track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metrics and adjust incentives based on performance data.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11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342900" lvl="0" indent="-190500" algn="just">
              <a:lnSpc>
                <a:spcPct val="200000"/>
              </a:lnSpc>
              <a:buClr>
                <a:schemeClr val="dk1"/>
              </a:buClr>
              <a:buSzPct val="100000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Requirements 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Requirements: </a:t>
            </a:r>
          </a:p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System: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Windows 10 or above</a:t>
            </a:r>
          </a:p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HTML5, CSS3, JavaScript (React)</a:t>
            </a:r>
          </a:p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Backend: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Node.js</a:t>
            </a:r>
          </a:p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Database: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MySQL</a:t>
            </a:r>
          </a:p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Server: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Apache or AWS Cloud Hosting</a:t>
            </a:r>
          </a:p>
          <a:p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Tools: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 Code, Git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8832548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614</Words>
  <Application>Microsoft Office PowerPoint</Application>
  <PresentationFormat>Widescreen</PresentationFormat>
  <Paragraphs>128</Paragraphs>
  <Slides>14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Bookman Old Style</vt:lpstr>
      <vt:lpstr>Calibri</vt:lpstr>
      <vt:lpstr>Cambria</vt:lpstr>
      <vt:lpstr>Sitka Text</vt:lpstr>
      <vt:lpstr>Times New Roman</vt:lpstr>
      <vt:lpstr>Verdana</vt:lpstr>
      <vt:lpstr>Wingdings</vt:lpstr>
      <vt:lpstr>Bioinformatics</vt:lpstr>
      <vt:lpstr>Legal-Serve On-Boarding Platform</vt:lpstr>
      <vt:lpstr>Problem Statement Number: PSCS_3</vt:lpstr>
      <vt:lpstr>Content</vt:lpstr>
      <vt:lpstr>PROBLEM STATEMENT AND OBJECTIVES</vt:lpstr>
      <vt:lpstr>Background and Related Work</vt:lpstr>
      <vt:lpstr>Analysis of Problem Statement (contd...)</vt:lpstr>
      <vt:lpstr>Proposed Methodology</vt:lpstr>
      <vt:lpstr>Proposed Methodology</vt:lpstr>
      <vt:lpstr>Requirements </vt:lpstr>
      <vt:lpstr>Future Scope:</vt:lpstr>
      <vt:lpstr>References (IEEE Paper format)</vt:lpstr>
      <vt:lpstr>Github Link</vt:lpstr>
      <vt:lpstr>Timeline of the Project (Gantt Chart)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Avani M</cp:lastModifiedBy>
  <cp:revision>53</cp:revision>
  <dcterms:modified xsi:type="dcterms:W3CDTF">2025-09-03T03:22:10Z</dcterms:modified>
</cp:coreProperties>
</file>