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1" r:id="rId11"/>
    <p:sldId id="342" r:id="rId12"/>
    <p:sldId id="343" r:id="rId13"/>
    <p:sldId id="344"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1" d="100"/>
          <a:sy n="91" d="100"/>
        </p:scale>
        <p:origin x="27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190240" y="4141999"/>
            <a:ext cx="6522721" cy="861497"/>
          </a:xfrm>
        </p:spPr>
        <p:txBody>
          <a:bodyPr>
            <a:noAutofit/>
          </a:bodyPr>
          <a:lstStyle/>
          <a:p>
            <a:pPr algn="r"/>
            <a:r>
              <a:rPr lang="en-US" sz="2400" b="0" dirty="0">
                <a:solidFill>
                  <a:schemeClr val="tx1"/>
                </a:solidFill>
              </a:rPr>
              <a:t>NAME: AVANI BALMUKUND AMBEKAR</a:t>
            </a:r>
          </a:p>
          <a:p>
            <a:pPr algn="r"/>
            <a:r>
              <a:rPr lang="en-US" sz="2400" b="0" dirty="0">
                <a:solidFill>
                  <a:schemeClr val="tx1"/>
                </a:solidFill>
              </a:rPr>
              <a:t>ID: STU65d787724533c1708623730</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098800" y="2621279"/>
            <a:ext cx="6451601" cy="711201"/>
          </a:xfrm>
        </p:spPr>
        <p:txBody>
          <a:bodyPr>
            <a:noAutofit/>
          </a:bodyPr>
          <a:lstStyle/>
          <a:p>
            <a:r>
              <a:rPr lang="en-IN" sz="4000" dirty="0"/>
              <a:t>Crop Production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6245B17-F806-44BD-ABD5-08F992BD078F}"/>
              </a:ext>
            </a:extLst>
          </p:cNvPr>
          <p:cNvPicPr>
            <a:picLocks noChangeAspect="1"/>
          </p:cNvPicPr>
          <p:nvPr/>
        </p:nvPicPr>
        <p:blipFill>
          <a:blip r:embed="rId3"/>
          <a:stretch>
            <a:fillRect/>
          </a:stretch>
        </p:blipFill>
        <p:spPr>
          <a:xfrm>
            <a:off x="1862395" y="1193326"/>
            <a:ext cx="5547841" cy="5471634"/>
          </a:xfrm>
          <a:prstGeom prst="rect">
            <a:avLst/>
          </a:prstGeom>
        </p:spPr>
      </p:pic>
    </p:spTree>
    <p:extLst>
      <p:ext uri="{BB962C8B-B14F-4D97-AF65-F5344CB8AC3E}">
        <p14:creationId xmlns:p14="http://schemas.microsoft.com/office/powerpoint/2010/main" val="12948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616219"/>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80677" y="1875556"/>
            <a:ext cx="6431280" cy="3607987"/>
          </a:xfrm>
        </p:spPr>
        <p:txBody>
          <a:bodyPr>
            <a:normAutofit fontScale="92500"/>
          </a:bodyPr>
          <a:lstStyle/>
          <a:p>
            <a:pPr>
              <a:lnSpc>
                <a:spcPct val="150000"/>
              </a:lnSpc>
            </a:pPr>
            <a:r>
              <a:rPr lang="en-US" dirty="0"/>
              <a:t>The agricultural sector is crucial for the economies of numerous countries, with India being no exception. Precisely forecasting crop production is crucial for effectively organizing agricultural endeavors, allocating resources, and upholding food security. Nonetheless, the prediction of crop production presents difficulties due to factors like weather patterns, soil conditions, and farming techniques.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 Placeholder 1">
            <a:extLst>
              <a:ext uri="{FF2B5EF4-FFF2-40B4-BE49-F238E27FC236}">
                <a16:creationId xmlns:a16="http://schemas.microsoft.com/office/drawing/2014/main" id="{7741245F-903E-262A-8B0C-89155F3A567C}"/>
              </a:ext>
            </a:extLst>
          </p:cNvPr>
          <p:cNvSpPr>
            <a:spLocks noGrp="1"/>
          </p:cNvSpPr>
          <p:nvPr>
            <p:ph type="body" sz="quarter" idx="12"/>
          </p:nvPr>
        </p:nvSpPr>
        <p:spPr>
          <a:xfrm>
            <a:off x="833120" y="2058436"/>
            <a:ext cx="7010400" cy="3607987"/>
          </a:xfrm>
        </p:spPr>
        <p:txBody>
          <a:bodyPr>
            <a:normAutofit/>
          </a:bodyPr>
          <a:lstStyle/>
          <a:p>
            <a:r>
              <a:rPr lang="en-US" dirty="0"/>
              <a:t>The aim of this project is to create a predictive model capable of anticipating crop production across various states and districts, encompassing different crops and seasons. This model will utilize historical data regarding crop varieties, cultivation areas, and yield quantities. Its purpose is to assist stakeholders in making informed decisions regarding agricultural planning, resource distribution, and market projections, thereby enhancing food security and fostering economic development.</a:t>
            </a:r>
            <a:endParaRPr lang="en-IN"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726355" cy="3990023"/>
          </a:xfrm>
        </p:spPr>
        <p:txBody>
          <a:bodyPr>
            <a:normAutofit lnSpcReduction="10000"/>
          </a:bodyPr>
          <a:lstStyle/>
          <a:p>
            <a:r>
              <a:rPr lang="en-US" dirty="0"/>
              <a:t>The model assists farmers in making data-driven decisions to enhance agricultural productivity.</a:t>
            </a:r>
          </a:p>
          <a:p>
            <a:r>
              <a:rPr lang="en-US" dirty="0"/>
              <a:t>It aids government agencies in optimizing resource allocation for agricultural development.</a:t>
            </a:r>
          </a:p>
          <a:p>
            <a:r>
              <a:rPr lang="en-US" dirty="0"/>
              <a:t>Agricultural experts can utilize the model to inform their decisions and strategies for improving crop yields.</a:t>
            </a:r>
          </a:p>
          <a:p>
            <a:r>
              <a:rPr lang="en-US" dirty="0"/>
              <a:t>By leveraging historical data, the model contributes to ensuring food security by predicting crop production accurately.</a:t>
            </a:r>
          </a:p>
          <a:p>
            <a:r>
              <a:rPr lang="en-US" dirty="0"/>
              <a:t>It facilitates informed decision-making processes among stakeholders, leading to better planning and management of agricultural activities.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467359" y="1604716"/>
            <a:ext cx="9027702" cy="2263969"/>
          </a:xfrm>
        </p:spPr>
        <p:txBody>
          <a:bodyPr/>
          <a:lstStyle/>
          <a:p>
            <a:pPr lvl="1">
              <a:lnSpc>
                <a:spcPct val="150000"/>
              </a:lnSpc>
            </a:pPr>
            <a:r>
              <a:rPr lang="en-US" dirty="0"/>
              <a:t>Power BI Desktop</a:t>
            </a:r>
          </a:p>
          <a:p>
            <a:pPr lvl="1">
              <a:lnSpc>
                <a:spcPct val="150000"/>
              </a:lnSpc>
            </a:pPr>
            <a:r>
              <a:rPr lang="en-US" dirty="0"/>
              <a:t>Power Query Editor</a:t>
            </a:r>
          </a:p>
          <a:p>
            <a:pPr lvl="1">
              <a:lnSpc>
                <a:spcPct val="150000"/>
              </a:lnSpc>
            </a:pPr>
            <a:r>
              <a:rPr lang="en-US" dirty="0"/>
              <a:t>Microsoft PowerPoint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D9F6F1F-A8AB-4BBB-A3CC-8AD78A05C0DA}"/>
              </a:ext>
            </a:extLst>
          </p:cNvPr>
          <p:cNvPicPr>
            <a:picLocks noChangeAspect="1"/>
          </p:cNvPicPr>
          <p:nvPr/>
        </p:nvPicPr>
        <p:blipFill>
          <a:blip r:embed="rId3"/>
          <a:stretch>
            <a:fillRect/>
          </a:stretch>
        </p:blipFill>
        <p:spPr>
          <a:xfrm>
            <a:off x="545284" y="1275371"/>
            <a:ext cx="9823509" cy="535475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7690E6BA-19D9-4094-B065-0D23311A82AF}"/>
              </a:ext>
            </a:extLst>
          </p:cNvPr>
          <p:cNvPicPr>
            <a:picLocks noChangeAspect="1"/>
          </p:cNvPicPr>
          <p:nvPr/>
        </p:nvPicPr>
        <p:blipFill>
          <a:blip r:embed="rId3"/>
          <a:stretch>
            <a:fillRect/>
          </a:stretch>
        </p:blipFill>
        <p:spPr>
          <a:xfrm>
            <a:off x="796035" y="1155223"/>
            <a:ext cx="9346255" cy="5509737"/>
          </a:xfrm>
          <a:prstGeom prst="rect">
            <a:avLst/>
          </a:prstGeom>
        </p:spPr>
      </p:pic>
    </p:spTree>
    <p:extLst>
      <p:ext uri="{BB962C8B-B14F-4D97-AF65-F5344CB8AC3E}">
        <p14:creationId xmlns:p14="http://schemas.microsoft.com/office/powerpoint/2010/main" val="310436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D7158D30-095F-44B0-A438-9D6CC825DBF1}"/>
              </a:ext>
            </a:extLst>
          </p:cNvPr>
          <p:cNvPicPr>
            <a:picLocks noChangeAspect="1"/>
          </p:cNvPicPr>
          <p:nvPr/>
        </p:nvPicPr>
        <p:blipFill>
          <a:blip r:embed="rId3"/>
          <a:stretch>
            <a:fillRect/>
          </a:stretch>
        </p:blipFill>
        <p:spPr>
          <a:xfrm>
            <a:off x="1504238" y="1201586"/>
            <a:ext cx="6247189" cy="5509737"/>
          </a:xfrm>
          <a:prstGeom prst="rect">
            <a:avLst/>
          </a:prstGeom>
        </p:spPr>
      </p:pic>
    </p:spTree>
    <p:extLst>
      <p:ext uri="{BB962C8B-B14F-4D97-AF65-F5344CB8AC3E}">
        <p14:creationId xmlns:p14="http://schemas.microsoft.com/office/powerpoint/2010/main" val="17431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5BFD8CB-358B-451D-8D58-0410B35F9B87}"/>
              </a:ext>
            </a:extLst>
          </p:cNvPr>
          <p:cNvPicPr>
            <a:picLocks noChangeAspect="1"/>
          </p:cNvPicPr>
          <p:nvPr/>
        </p:nvPicPr>
        <p:blipFill>
          <a:blip r:embed="rId3"/>
          <a:stretch>
            <a:fillRect/>
          </a:stretch>
        </p:blipFill>
        <p:spPr>
          <a:xfrm>
            <a:off x="1503973" y="1275371"/>
            <a:ext cx="5811227" cy="5154099"/>
          </a:xfrm>
          <a:prstGeom prst="rect">
            <a:avLst/>
          </a:prstGeom>
        </p:spPr>
      </p:pic>
    </p:spTree>
    <p:extLst>
      <p:ext uri="{BB962C8B-B14F-4D97-AF65-F5344CB8AC3E}">
        <p14:creationId xmlns:p14="http://schemas.microsoft.com/office/powerpoint/2010/main" val="55889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623</TotalTime>
  <Words>257</Words>
  <Application>Microsoft Office PowerPoint</Application>
  <PresentationFormat>Widescreen</PresentationFormat>
  <Paragraphs>26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Crop Production Analysis</vt:lpstr>
      <vt:lpstr>PROBLEM  STATEMENT</vt:lpstr>
      <vt:lpstr>Project Description  </vt:lpstr>
      <vt:lpstr>WHO ARE THE END USERS?</vt:lpstr>
      <vt:lpstr>Technology Used</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32105_AVANI_23_24</cp:lastModifiedBy>
  <cp:revision>76</cp:revision>
  <dcterms:created xsi:type="dcterms:W3CDTF">2021-07-11T13:13:15Z</dcterms:created>
  <dcterms:modified xsi:type="dcterms:W3CDTF">2024-03-16T12:30:05Z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