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F9"/>
    <a:srgbClr val="FF0000"/>
    <a:srgbClr val="D9D9D9"/>
    <a:srgbClr val="86807A"/>
    <a:srgbClr val="7B766C"/>
    <a:srgbClr val="868078"/>
    <a:srgbClr val="7C766A"/>
    <a:srgbClr val="918D88"/>
    <a:srgbClr val="A8A59E"/>
    <a:srgbClr val="858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4A4D1-91AA-4BA6-BE34-EE9EA06C5986}" v="105" dt="2018-12-04T05:53:24.318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1807" autoAdjust="0"/>
  </p:normalViewPr>
  <p:slideViewPr>
    <p:cSldViewPr snapToGrid="0">
      <p:cViewPr varScale="1">
        <p:scale>
          <a:sx n="70" d="100"/>
          <a:sy n="70" d="100"/>
        </p:scale>
        <p:origin x="14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 Khan" userId="5ca12bb69adbd518" providerId="LiveId" clId="{1F7E5A7D-2458-4375-8794-7613E68825BC}"/>
    <pc:docChg chg="undo custSel addSld delSld modSld modMainMaster">
      <pc:chgData name="Abraham Khan" userId="5ca12bb69adbd518" providerId="LiveId" clId="{1F7E5A7D-2458-4375-8794-7613E68825BC}" dt="2018-11-05T22:47:46.795" v="883"/>
      <pc:docMkLst>
        <pc:docMk/>
      </pc:docMkLst>
      <pc:sldChg chg="addSp delSp modSp delAnim modAnim">
        <pc:chgData name="Abraham Khan" userId="5ca12bb69adbd518" providerId="LiveId" clId="{1F7E5A7D-2458-4375-8794-7613E68825BC}" dt="2018-11-05T22:47:46.795" v="883"/>
        <pc:sldMkLst>
          <pc:docMk/>
          <pc:sldMk cId="212034199" sldId="256"/>
        </pc:sldMkLst>
        <pc:spChg chg="mod ord">
          <ac:chgData name="Abraham Khan" userId="5ca12bb69adbd518" providerId="LiveId" clId="{1F7E5A7D-2458-4375-8794-7613E68825BC}" dt="2018-11-05T21:28:37.969" v="685" actId="1076"/>
          <ac:spMkLst>
            <pc:docMk/>
            <pc:sldMk cId="212034199" sldId="256"/>
            <ac:spMk id="2" creationId="{EFED24CD-A005-4805-984D-925FB69EA4CB}"/>
          </ac:spMkLst>
        </pc:spChg>
        <pc:spChg chg="mod ord">
          <ac:chgData name="Abraham Khan" userId="5ca12bb69adbd518" providerId="LiveId" clId="{1F7E5A7D-2458-4375-8794-7613E68825BC}" dt="2018-11-05T21:28:37.969" v="685" actId="1076"/>
          <ac:spMkLst>
            <pc:docMk/>
            <pc:sldMk cId="212034199" sldId="256"/>
            <ac:spMk id="3" creationId="{7FEF543C-E831-4820-86C1-B74C7C59464F}"/>
          </ac:spMkLst>
        </pc:spChg>
        <pc:spChg chg="mod ord topLvl">
          <ac:chgData name="Abraham Khan" userId="5ca12bb69adbd518" providerId="LiveId" clId="{1F7E5A7D-2458-4375-8794-7613E68825BC}" dt="2018-11-05T21:31:19.540" v="724" actId="1076"/>
          <ac:spMkLst>
            <pc:docMk/>
            <pc:sldMk cId="212034199" sldId="256"/>
            <ac:spMk id="6" creationId="{D97F47E4-937B-4E54-B522-C7BC5E7D6E64}"/>
          </ac:spMkLst>
        </pc:spChg>
        <pc:spChg chg="del topLvl">
          <ac:chgData name="Abraham Khan" userId="5ca12bb69adbd518" providerId="LiveId" clId="{1F7E5A7D-2458-4375-8794-7613E68825BC}" dt="2018-11-05T21:24:04.460" v="609" actId="478"/>
          <ac:spMkLst>
            <pc:docMk/>
            <pc:sldMk cId="212034199" sldId="256"/>
            <ac:spMk id="7" creationId="{B0EC6ED8-ADBA-483A-A08B-186D49123E54}"/>
          </ac:spMkLst>
        </pc:spChg>
        <pc:spChg chg="del">
          <ac:chgData name="Abraham Khan" userId="5ca12bb69adbd518" providerId="LiveId" clId="{1F7E5A7D-2458-4375-8794-7613E68825BC}" dt="2018-11-05T21:24:02.051" v="608" actId="478"/>
          <ac:spMkLst>
            <pc:docMk/>
            <pc:sldMk cId="212034199" sldId="256"/>
            <ac:spMk id="8" creationId="{CB8B951B-E94C-4D39-BBE0-FD4FF90DF4DF}"/>
          </ac:spMkLst>
        </pc:spChg>
        <pc:grpChg chg="add del mod">
          <ac:chgData name="Abraham Khan" userId="5ca12bb69adbd518" providerId="LiveId" clId="{1F7E5A7D-2458-4375-8794-7613E68825BC}" dt="2018-11-05T21:24:04.460" v="609" actId="478"/>
          <ac:grpSpMkLst>
            <pc:docMk/>
            <pc:sldMk cId="212034199" sldId="256"/>
            <ac:grpSpMk id="4" creationId="{A73DC5DC-6CC3-4E27-B706-878F4A36C7E5}"/>
          </ac:grpSpMkLst>
        </pc:grpChg>
        <pc:picChg chg="del">
          <ac:chgData name="Abraham Khan" userId="5ca12bb69adbd518" providerId="LiveId" clId="{1F7E5A7D-2458-4375-8794-7613E68825BC}" dt="2018-11-05T21:23:57.871" v="607" actId="478"/>
          <ac:picMkLst>
            <pc:docMk/>
            <pc:sldMk cId="212034199" sldId="256"/>
            <ac:picMk id="5" creationId="{C3879B4C-5AFF-4748-8392-8433A82C91C4}"/>
          </ac:picMkLst>
        </pc:picChg>
        <pc:picChg chg="add mod modCrop">
          <ac:chgData name="Abraham Khan" userId="5ca12bb69adbd518" providerId="LiveId" clId="{1F7E5A7D-2458-4375-8794-7613E68825BC}" dt="2018-11-05T21:31:15.895" v="723" actId="732"/>
          <ac:picMkLst>
            <pc:docMk/>
            <pc:sldMk cId="212034199" sldId="256"/>
            <ac:picMk id="10" creationId="{90BE9A27-F6F3-43B0-8CD5-A44481F1B6F9}"/>
          </ac:picMkLst>
        </pc:picChg>
        <pc:picChg chg="add del mod">
          <ac:chgData name="Abraham Khan" userId="5ca12bb69adbd518" providerId="LiveId" clId="{1F7E5A7D-2458-4375-8794-7613E68825BC}" dt="2018-11-05T21:30:18.775" v="713" actId="478"/>
          <ac:picMkLst>
            <pc:docMk/>
            <pc:sldMk cId="212034199" sldId="256"/>
            <ac:picMk id="11" creationId="{33442A7B-2166-4CE6-8391-F519C6EAAFFC}"/>
          </ac:picMkLst>
        </pc:picChg>
        <pc:picChg chg="add mod ord modCrop">
          <ac:chgData name="Abraham Khan" userId="5ca12bb69adbd518" providerId="LiveId" clId="{1F7E5A7D-2458-4375-8794-7613E68825BC}" dt="2018-11-05T22:47:46.795" v="883"/>
          <ac:picMkLst>
            <pc:docMk/>
            <pc:sldMk cId="212034199" sldId="256"/>
            <ac:picMk id="2050" creationId="{E6D5E0F7-66AF-41C7-9C29-F671A795B300}"/>
          </ac:picMkLst>
        </pc:picChg>
      </pc:sldChg>
      <pc:sldChg chg="modSp">
        <pc:chgData name="Abraham Khan" userId="5ca12bb69adbd518" providerId="LiveId" clId="{1F7E5A7D-2458-4375-8794-7613E68825BC}" dt="2018-11-05T22:37:49.167" v="881" actId="20577"/>
        <pc:sldMkLst>
          <pc:docMk/>
          <pc:sldMk cId="3948721846" sldId="257"/>
        </pc:sldMkLst>
        <pc:spChg chg="mod">
          <ac:chgData name="Abraham Khan" userId="5ca12bb69adbd518" providerId="LiveId" clId="{1F7E5A7D-2458-4375-8794-7613E68825BC}" dt="2018-11-05T22:37:49.167" v="881" actId="20577"/>
          <ac:spMkLst>
            <pc:docMk/>
            <pc:sldMk cId="3948721846" sldId="257"/>
            <ac:spMk id="2" creationId="{0571B1EC-47EB-41C0-B2DF-1684B517C321}"/>
          </ac:spMkLst>
        </pc:spChg>
      </pc:sldChg>
      <pc:sldChg chg="modSp">
        <pc:chgData name="Abraham Khan" userId="5ca12bb69adbd518" providerId="LiveId" clId="{1F7E5A7D-2458-4375-8794-7613E68825BC}" dt="2018-11-05T21:38:53.521" v="741" actId="20577"/>
        <pc:sldMkLst>
          <pc:docMk/>
          <pc:sldMk cId="1105399263" sldId="258"/>
        </pc:sldMkLst>
        <pc:spChg chg="mod">
          <ac:chgData name="Abraham Khan" userId="5ca12bb69adbd518" providerId="LiveId" clId="{1F7E5A7D-2458-4375-8794-7613E68825BC}" dt="2018-11-05T21:38:53.521" v="741" actId="20577"/>
          <ac:spMkLst>
            <pc:docMk/>
            <pc:sldMk cId="1105399263" sldId="258"/>
            <ac:spMk id="5" creationId="{09FB67DC-C274-400A-A2C2-557CFC702F70}"/>
          </ac:spMkLst>
        </pc:spChg>
      </pc:sldChg>
      <pc:sldChg chg="modSp modNotesTx">
        <pc:chgData name="Abraham Khan" userId="5ca12bb69adbd518" providerId="LiveId" clId="{1F7E5A7D-2458-4375-8794-7613E68825BC}" dt="2018-11-05T22:29:43.453" v="862" actId="20577"/>
        <pc:sldMkLst>
          <pc:docMk/>
          <pc:sldMk cId="1402788349" sldId="259"/>
        </pc:sldMkLst>
        <pc:spChg chg="mod">
          <ac:chgData name="Abraham Khan" userId="5ca12bb69adbd518" providerId="LiveId" clId="{1F7E5A7D-2458-4375-8794-7613E68825BC}" dt="2018-11-05T22:10:38.458" v="832" actId="20577"/>
          <ac:spMkLst>
            <pc:docMk/>
            <pc:sldMk cId="1402788349" sldId="259"/>
            <ac:spMk id="5" creationId="{17264ADB-36E2-4BC4-98E3-8C0E6F1FA88A}"/>
          </ac:spMkLst>
        </pc:spChg>
      </pc:sldChg>
      <pc:sldChg chg="modSp">
        <pc:chgData name="Abraham Khan" userId="5ca12bb69adbd518" providerId="LiveId" clId="{1F7E5A7D-2458-4375-8794-7613E68825BC}" dt="2018-11-05T21:47:38.647" v="764" actId="20577"/>
        <pc:sldMkLst>
          <pc:docMk/>
          <pc:sldMk cId="152896345" sldId="260"/>
        </pc:sldMkLst>
        <pc:spChg chg="mod">
          <ac:chgData name="Abraham Khan" userId="5ca12bb69adbd518" providerId="LiveId" clId="{1F7E5A7D-2458-4375-8794-7613E68825BC}" dt="2018-11-05T21:47:38.647" v="764" actId="20577"/>
          <ac:spMkLst>
            <pc:docMk/>
            <pc:sldMk cId="152896345" sldId="260"/>
            <ac:spMk id="4" creationId="{DBFBC6EB-E1F3-40AF-AF87-786EFAB853AA}"/>
          </ac:spMkLst>
        </pc:spChg>
        <pc:spChg chg="mod">
          <ac:chgData name="Abraham Khan" userId="5ca12bb69adbd518" providerId="LiveId" clId="{1F7E5A7D-2458-4375-8794-7613E68825BC}" dt="2018-11-05T21:14:24.176" v="592" actId="12"/>
          <ac:spMkLst>
            <pc:docMk/>
            <pc:sldMk cId="152896345" sldId="260"/>
            <ac:spMk id="5" creationId="{915C4271-BB60-40E6-B161-AEEAC4B979FB}"/>
          </ac:spMkLst>
        </pc:spChg>
      </pc:sldChg>
      <pc:sldChg chg="addSp delSp modSp add">
        <pc:chgData name="Abraham Khan" userId="5ca12bb69adbd518" providerId="LiveId" clId="{1F7E5A7D-2458-4375-8794-7613E68825BC}" dt="2018-11-05T22:05:08.539" v="824" actId="1076"/>
        <pc:sldMkLst>
          <pc:docMk/>
          <pc:sldMk cId="3351156046" sldId="261"/>
        </pc:sldMkLst>
        <pc:spChg chg="del">
          <ac:chgData name="Abraham Khan" userId="5ca12bb69adbd518" providerId="LiveId" clId="{1F7E5A7D-2458-4375-8794-7613E68825BC}" dt="2018-11-05T22:03:59.962" v="766"/>
          <ac:spMkLst>
            <pc:docMk/>
            <pc:sldMk cId="3351156046" sldId="261"/>
            <ac:spMk id="2" creationId="{AFE07632-1FFA-45EA-A927-51B2E05112F7}"/>
          </ac:spMkLst>
        </pc:spChg>
        <pc:spChg chg="del">
          <ac:chgData name="Abraham Khan" userId="5ca12bb69adbd518" providerId="LiveId" clId="{1F7E5A7D-2458-4375-8794-7613E68825BC}" dt="2018-11-05T22:03:59.962" v="766"/>
          <ac:spMkLst>
            <pc:docMk/>
            <pc:sldMk cId="3351156046" sldId="261"/>
            <ac:spMk id="3" creationId="{8C5A311E-5923-4D5C-89E3-69F81440FE71}"/>
          </ac:spMkLst>
        </pc:spChg>
        <pc:spChg chg="add mod">
          <ac:chgData name="Abraham Khan" userId="5ca12bb69adbd518" providerId="LiveId" clId="{1F7E5A7D-2458-4375-8794-7613E68825BC}" dt="2018-11-05T22:05:08.539" v="824" actId="1076"/>
          <ac:spMkLst>
            <pc:docMk/>
            <pc:sldMk cId="3351156046" sldId="261"/>
            <ac:spMk id="4" creationId="{5C0AA59D-508C-485D-B48C-AF6AB6CFCC91}"/>
          </ac:spMkLst>
        </pc:spChg>
        <pc:spChg chg="add del mod">
          <ac:chgData name="Abraham Khan" userId="5ca12bb69adbd518" providerId="LiveId" clId="{1F7E5A7D-2458-4375-8794-7613E68825BC}" dt="2018-11-05T22:04:16.859" v="779" actId="478"/>
          <ac:spMkLst>
            <pc:docMk/>
            <pc:sldMk cId="3351156046" sldId="261"/>
            <ac:spMk id="5" creationId="{DDC2713C-6791-471E-8475-CC0E95BEB6CE}"/>
          </ac:spMkLst>
        </pc:spChg>
        <pc:picChg chg="add mod ord">
          <ac:chgData name="Abraham Khan" userId="5ca12bb69adbd518" providerId="LiveId" clId="{1F7E5A7D-2458-4375-8794-7613E68825BC}" dt="2018-11-05T22:04:29.039" v="783" actId="1076"/>
          <ac:picMkLst>
            <pc:docMk/>
            <pc:sldMk cId="3351156046" sldId="261"/>
            <ac:picMk id="6" creationId="{8C6BDB8A-833C-4524-AD5A-BCDFA078A492}"/>
          </ac:picMkLst>
        </pc:picChg>
      </pc:sldChg>
      <pc:sldMasterChg chg="modSldLayout">
        <pc:chgData name="Abraham Khan" userId="5ca12bb69adbd518" providerId="LiveId" clId="{1F7E5A7D-2458-4375-8794-7613E68825BC}" dt="2018-11-05T21:29:22.960" v="705" actId="478"/>
        <pc:sldMasterMkLst>
          <pc:docMk/>
          <pc:sldMasterMk cId="1976145506" sldId="2147483648"/>
        </pc:sldMasterMkLst>
        <pc:sldLayoutChg chg="addSp delSp modSp">
          <pc:chgData name="Abraham Khan" userId="5ca12bb69adbd518" providerId="LiveId" clId="{1F7E5A7D-2458-4375-8794-7613E68825BC}" dt="2018-11-05T21:29:22.960" v="705" actId="478"/>
          <pc:sldLayoutMkLst>
            <pc:docMk/>
            <pc:sldMasterMk cId="1976145506" sldId="2147483648"/>
            <pc:sldLayoutMk cId="25462679" sldId="2147483649"/>
          </pc:sldLayoutMkLst>
          <pc:spChg chg="mod">
            <ac:chgData name="Abraham Khan" userId="5ca12bb69adbd518" providerId="LiveId" clId="{1F7E5A7D-2458-4375-8794-7613E68825BC}" dt="2018-11-05T21:21:21.307" v="603" actId="1076"/>
            <ac:spMkLst>
              <pc:docMk/>
              <pc:sldMasterMk cId="1976145506" sldId="2147483648"/>
              <pc:sldLayoutMk cId="25462679" sldId="2147483649"/>
              <ac:spMk id="3" creationId="{49B7F1F6-30D9-4E66-9823-874E22F0E23A}"/>
            </ac:spMkLst>
          </pc:spChg>
          <pc:spChg chg="mod">
            <ac:chgData name="Abraham Khan" userId="5ca12bb69adbd518" providerId="LiveId" clId="{1F7E5A7D-2458-4375-8794-7613E68825BC}" dt="2018-11-05T21:21:18.633" v="602" actId="14100"/>
            <ac:spMkLst>
              <pc:docMk/>
              <pc:sldMasterMk cId="1976145506" sldId="2147483648"/>
              <pc:sldLayoutMk cId="25462679" sldId="2147483649"/>
              <ac:spMk id="15" creationId="{16D6F1D3-0D16-4876-8F56-876C737811DD}"/>
            </ac:spMkLst>
          </pc:spChg>
          <pc:grpChg chg="del mod">
            <ac:chgData name="Abraham Khan" userId="5ca12bb69adbd518" providerId="LiveId" clId="{1F7E5A7D-2458-4375-8794-7613E68825BC}" dt="2018-11-05T21:29:22.960" v="705" actId="478"/>
            <ac:grpSpMkLst>
              <pc:docMk/>
              <pc:sldMasterMk cId="1976145506" sldId="2147483648"/>
              <pc:sldLayoutMk cId="25462679" sldId="2147483649"/>
              <ac:grpSpMk id="6" creationId="{305F5B0A-7594-4BEC-A734-57315046ABF0}"/>
            </ac:grpSpMkLst>
          </pc:grpChg>
          <pc:picChg chg="add del mod modCrop">
            <ac:chgData name="Abraham Khan" userId="5ca12bb69adbd518" providerId="LiveId" clId="{1F7E5A7D-2458-4375-8794-7613E68825BC}" dt="2018-11-05T21:24:16.598" v="612" actId="478"/>
            <ac:picMkLst>
              <pc:docMk/>
              <pc:sldMasterMk cId="1976145506" sldId="2147483648"/>
              <pc:sldLayoutMk cId="25462679" sldId="2147483649"/>
              <ac:picMk id="1026" creationId="{1B120A5A-E961-43A3-A0D3-0A39119CC38A}"/>
            </ac:picMkLst>
          </pc:picChg>
        </pc:sldLayoutChg>
      </pc:sldMasterChg>
    </pc:docChg>
  </pc:docChgLst>
  <pc:docChgLst>
    <pc:chgData name="Abraham Khan" userId="5ca12bb69adbd518" providerId="LiveId" clId="{0854A4D1-91AA-4BA6-BE34-EE9EA06C5986}"/>
    <pc:docChg chg="undo custSel addSld modSld sldOrd">
      <pc:chgData name="Abraham Khan" userId="5ca12bb69adbd518" providerId="LiveId" clId="{0854A4D1-91AA-4BA6-BE34-EE9EA06C5986}" dt="2018-12-04T05:54:31.760" v="1087" actId="1076"/>
      <pc:docMkLst>
        <pc:docMk/>
      </pc:docMkLst>
      <pc:sldChg chg="addSp delSp modSp">
        <pc:chgData name="Abraham Khan" userId="5ca12bb69adbd518" providerId="LiveId" clId="{0854A4D1-91AA-4BA6-BE34-EE9EA06C5986}" dt="2018-12-04T03:32:11.437" v="994" actId="1076"/>
        <pc:sldMkLst>
          <pc:docMk/>
          <pc:sldMk cId="1105399263" sldId="258"/>
        </pc:sldMkLst>
        <pc:spChg chg="mod">
          <ac:chgData name="Abraham Khan" userId="5ca12bb69adbd518" providerId="LiveId" clId="{0854A4D1-91AA-4BA6-BE34-EE9EA06C5986}" dt="2018-12-04T03:27:18.578" v="897" actId="20577"/>
          <ac:spMkLst>
            <pc:docMk/>
            <pc:sldMk cId="1105399263" sldId="258"/>
            <ac:spMk id="5" creationId="{09FB67DC-C274-400A-A2C2-557CFC702F70}"/>
          </ac:spMkLst>
        </pc:spChg>
        <pc:picChg chg="add mod">
          <ac:chgData name="Abraham Khan" userId="5ca12bb69adbd518" providerId="LiveId" clId="{0854A4D1-91AA-4BA6-BE34-EE9EA06C5986}" dt="2018-12-04T03:32:11.437" v="994" actId="1076"/>
          <ac:picMkLst>
            <pc:docMk/>
            <pc:sldMk cId="1105399263" sldId="258"/>
            <ac:picMk id="8" creationId="{E008712A-9A26-44D4-B160-6749250F5F31}"/>
          </ac:picMkLst>
        </pc:picChg>
        <pc:picChg chg="del">
          <ac:chgData name="Abraham Khan" userId="5ca12bb69adbd518" providerId="LiveId" clId="{0854A4D1-91AA-4BA6-BE34-EE9EA06C5986}" dt="2018-12-04T03:25:58.610" v="809" actId="478"/>
          <ac:picMkLst>
            <pc:docMk/>
            <pc:sldMk cId="1105399263" sldId="258"/>
            <ac:picMk id="9" creationId="{61782665-F005-4AAF-97C9-DDB076A0BC38}"/>
          </ac:picMkLst>
        </pc:picChg>
        <pc:picChg chg="mod">
          <ac:chgData name="Abraham Khan" userId="5ca12bb69adbd518" providerId="LiveId" clId="{0854A4D1-91AA-4BA6-BE34-EE9EA06C5986}" dt="2018-12-04T03:26:02.996" v="810" actId="1076"/>
          <ac:picMkLst>
            <pc:docMk/>
            <pc:sldMk cId="1105399263" sldId="258"/>
            <ac:picMk id="11" creationId="{0419E184-598D-4BEB-8D4F-28747FEAC8D4}"/>
          </ac:picMkLst>
        </pc:picChg>
        <pc:picChg chg="mod">
          <ac:chgData name="Abraham Khan" userId="5ca12bb69adbd518" providerId="LiveId" clId="{0854A4D1-91AA-4BA6-BE34-EE9EA06C5986}" dt="2018-12-04T03:26:02.996" v="810" actId="1076"/>
          <ac:picMkLst>
            <pc:docMk/>
            <pc:sldMk cId="1105399263" sldId="258"/>
            <ac:picMk id="13" creationId="{5196D2EE-F302-4DE3-BA41-9BFF6F7B5E1A}"/>
          </ac:picMkLst>
        </pc:picChg>
      </pc:sldChg>
      <pc:sldChg chg="modSp add ord">
        <pc:chgData name="Abraham Khan" userId="5ca12bb69adbd518" providerId="LiveId" clId="{0854A4D1-91AA-4BA6-BE34-EE9EA06C5986}" dt="2018-12-04T05:48:31.978" v="996"/>
        <pc:sldMkLst>
          <pc:docMk/>
          <pc:sldMk cId="388503873" sldId="262"/>
        </pc:sldMkLst>
        <pc:spChg chg="mod">
          <ac:chgData name="Abraham Khan" userId="5ca12bb69adbd518" providerId="LiveId" clId="{0854A4D1-91AA-4BA6-BE34-EE9EA06C5986}" dt="2018-12-03T20:31:49.875" v="246" actId="20577"/>
          <ac:spMkLst>
            <pc:docMk/>
            <pc:sldMk cId="388503873" sldId="262"/>
            <ac:spMk id="2" creationId="{23E93EF1-E70F-456E-AA65-73101FF9C9F9}"/>
          </ac:spMkLst>
        </pc:spChg>
        <pc:spChg chg="mod">
          <ac:chgData name="Abraham Khan" userId="5ca12bb69adbd518" providerId="LiveId" clId="{0854A4D1-91AA-4BA6-BE34-EE9EA06C5986}" dt="2018-12-03T20:22:12.350" v="7" actId="27636"/>
          <ac:spMkLst>
            <pc:docMk/>
            <pc:sldMk cId="388503873" sldId="262"/>
            <ac:spMk id="3" creationId="{374F103E-BF3B-461E-A444-2BFF7AFE414C}"/>
          </ac:spMkLst>
        </pc:spChg>
      </pc:sldChg>
      <pc:sldChg chg="addSp modSp add">
        <pc:chgData name="Abraham Khan" userId="5ca12bb69adbd518" providerId="LiveId" clId="{0854A4D1-91AA-4BA6-BE34-EE9EA06C5986}" dt="2018-12-04T05:49:07.039" v="1002" actId="2085"/>
        <pc:sldMkLst>
          <pc:docMk/>
          <pc:sldMk cId="2578839515" sldId="263"/>
        </pc:sldMkLst>
        <pc:spChg chg="mod">
          <ac:chgData name="Abraham Khan" userId="5ca12bb69adbd518" providerId="LiveId" clId="{0854A4D1-91AA-4BA6-BE34-EE9EA06C5986}" dt="2018-12-04T05:48:49.493" v="999"/>
          <ac:spMkLst>
            <pc:docMk/>
            <pc:sldMk cId="2578839515" sldId="263"/>
            <ac:spMk id="2" creationId="{064ACD47-669B-4BAF-ABC9-4A0BD0525FC0}"/>
          </ac:spMkLst>
        </pc:spChg>
        <pc:spChg chg="mod">
          <ac:chgData name="Abraham Khan" userId="5ca12bb69adbd518" providerId="LiveId" clId="{0854A4D1-91AA-4BA6-BE34-EE9EA06C5986}" dt="2018-12-03T20:32:58.552" v="265" actId="20577"/>
          <ac:spMkLst>
            <pc:docMk/>
            <pc:sldMk cId="2578839515" sldId="263"/>
            <ac:spMk id="3" creationId="{0AC0C906-59C9-48EF-BC68-832774D73701}"/>
          </ac:spMkLst>
        </pc:spChg>
        <pc:spChg chg="add mod">
          <ac:chgData name="Abraham Khan" userId="5ca12bb69adbd518" providerId="LiveId" clId="{0854A4D1-91AA-4BA6-BE34-EE9EA06C5986}" dt="2018-12-04T05:49:07.039" v="1002" actId="2085"/>
          <ac:spMkLst>
            <pc:docMk/>
            <pc:sldMk cId="2578839515" sldId="263"/>
            <ac:spMk id="4" creationId="{28459F06-F6A3-4008-B6F7-ADB8D32649E2}"/>
          </ac:spMkLst>
        </pc:spChg>
      </pc:sldChg>
      <pc:sldChg chg="addSp delSp modSp add">
        <pc:chgData name="Abraham Khan" userId="5ca12bb69adbd518" providerId="LiveId" clId="{0854A4D1-91AA-4BA6-BE34-EE9EA06C5986}" dt="2018-12-04T05:54:31.760" v="1087" actId="1076"/>
        <pc:sldMkLst>
          <pc:docMk/>
          <pc:sldMk cId="1834151131" sldId="264"/>
        </pc:sldMkLst>
        <pc:spChg chg="del mod">
          <ac:chgData name="Abraham Khan" userId="5ca12bb69adbd518" providerId="LiveId" clId="{0854A4D1-91AA-4BA6-BE34-EE9EA06C5986}" dt="2018-12-04T05:52:34.317" v="1069" actId="478"/>
          <ac:spMkLst>
            <pc:docMk/>
            <pc:sldMk cId="1834151131" sldId="264"/>
            <ac:spMk id="5" creationId="{4838C64D-3B2D-4093-A95F-0D3A7EB4EA54}"/>
          </ac:spMkLst>
        </pc:spChg>
        <pc:spChg chg="add">
          <ac:chgData name="Abraham Khan" userId="5ca12bb69adbd518" providerId="LiveId" clId="{0854A4D1-91AA-4BA6-BE34-EE9EA06C5986}" dt="2018-12-04T05:50:59.808" v="1004"/>
          <ac:spMkLst>
            <pc:docMk/>
            <pc:sldMk cId="1834151131" sldId="264"/>
            <ac:spMk id="9" creationId="{305ABE54-8C9A-47FD-A430-7B4192964FC2}"/>
          </ac:spMkLst>
        </pc:spChg>
        <pc:spChg chg="del mod">
          <ac:chgData name="Abraham Khan" userId="5ca12bb69adbd518" providerId="LiveId" clId="{0854A4D1-91AA-4BA6-BE34-EE9EA06C5986}" dt="2018-12-04T05:52:32.649" v="1068" actId="478"/>
          <ac:spMkLst>
            <pc:docMk/>
            <pc:sldMk cId="1834151131" sldId="264"/>
            <ac:spMk id="10" creationId="{1B170950-8DC5-419C-907F-FEB6D4382E62}"/>
          </ac:spMkLst>
        </pc:spChg>
        <pc:graphicFrameChg chg="mod modGraphic">
          <ac:chgData name="Abraham Khan" userId="5ca12bb69adbd518" providerId="LiveId" clId="{0854A4D1-91AA-4BA6-BE34-EE9EA06C5986}" dt="2018-12-04T05:54:13.504" v="1082" actId="120"/>
          <ac:graphicFrameMkLst>
            <pc:docMk/>
            <pc:sldMk cId="1834151131" sldId="264"/>
            <ac:graphicFrameMk id="4" creationId="{BC72441F-DB76-419C-BDD7-F32EA6A9A3CF}"/>
          </ac:graphicFrameMkLst>
        </pc:graphicFrameChg>
        <pc:picChg chg="mod">
          <ac:chgData name="Abraham Khan" userId="5ca12bb69adbd518" providerId="LiveId" clId="{0854A4D1-91AA-4BA6-BE34-EE9EA06C5986}" dt="2018-12-04T05:54:22.847" v="1084" actId="1076"/>
          <ac:picMkLst>
            <pc:docMk/>
            <pc:sldMk cId="1834151131" sldId="264"/>
            <ac:picMk id="6" creationId="{69DDD730-F5C8-4CF0-8A4E-686DCBC18D1D}"/>
          </ac:picMkLst>
        </pc:picChg>
        <pc:picChg chg="mod">
          <ac:chgData name="Abraham Khan" userId="5ca12bb69adbd518" providerId="LiveId" clId="{0854A4D1-91AA-4BA6-BE34-EE9EA06C5986}" dt="2018-12-04T05:54:31.760" v="1087" actId="1076"/>
          <ac:picMkLst>
            <pc:docMk/>
            <pc:sldMk cId="1834151131" sldId="264"/>
            <ac:picMk id="8" creationId="{5526F5F5-F62B-4BC6-A705-35E839687E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F48AB-10E0-4817-A009-19659C60006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1DC0F-3EC9-4D8B-8AA9-5303CADE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8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Cherry, Apoorva and Avani, Rachel</a:t>
            </a:r>
          </a:p>
          <a:p>
            <a:r>
              <a:rPr lang="en-US" dirty="0"/>
              <a:t>MapReduce to filter. Some variables are categorical but others will change with new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1DC0F-3EC9-4D8B-8AA9-5303CADE97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6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1DC0F-3EC9-4D8B-8AA9-5303CADE97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36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1DC0F-3EC9-4D8B-8AA9-5303CADE97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7F1F6-30D9-4E66-9823-874E22F0E23A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128298" y="3404725"/>
            <a:ext cx="7461942" cy="1655762"/>
          </a:xfrm>
        </p:spPr>
        <p:txBody>
          <a:bodyPr/>
          <a:lstStyle>
            <a:lvl1pPr marL="0" indent="0" algn="ctr">
              <a:buNone/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6D6F1D3-0D16-4876-8F56-876C737811DD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73730" y="734577"/>
            <a:ext cx="7971079" cy="2387600"/>
          </a:xfrm>
        </p:spPr>
        <p:txBody>
          <a:bodyPr anchor="ctr"/>
          <a:lstStyle>
            <a:lvl1pPr algn="ctr">
              <a:defRPr sz="6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C6FBB-6DA0-4C87-B126-B46ED752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B72-07F6-4CCB-BA04-42100B832CA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5B6FC-2B31-46F5-B920-372A64A0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0FC9C-2FE4-47DB-8080-3EF73496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3A02-B710-4FBE-B8F1-27E32716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0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3B16-4EEA-4CD4-9477-07B4EBE2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D79F-B321-4555-A522-1DE500E4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6652C-5806-4784-8F44-6C5842C4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18F70-37CF-404C-A82B-A642D91F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B72-07F6-4CCB-BA04-42100B832CA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6FC1D-F08F-457D-8CD2-6CECB0FC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DA712-7170-4376-AE99-E438F7DF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3A02-B710-4FBE-B8F1-27E32716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9079-35A3-4997-A454-575ECA4A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9B665-B04F-4D24-B2CD-21A868BA4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4F095-46AB-470A-9CE3-BAF767020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FC2F0-6AEB-41EF-8317-10862342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B72-07F6-4CCB-BA04-42100B832CA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79BD8-14AE-42FF-86E4-0B3EDF46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A2B10-0386-4F97-BF8F-41A54F8F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3A02-B710-4FBE-B8F1-27E32716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4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A294-39DA-4FFC-A26F-20B56029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D3F64-870E-4B29-B650-F12090DE7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3B6C-45E2-4409-8106-DEE8E7BA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B72-07F6-4CCB-BA04-42100B832CA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57085-8F42-4FE4-956A-E3BA0F45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FDD7-C447-4873-A0AE-577ADFDA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3A02-B710-4FBE-B8F1-27E32716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F2A7D-BF08-4A72-8FCA-656AD1DE0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FD6F5-286F-4F68-BC06-44BF68CC1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C9A81-9AFA-4786-AED4-30A34025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B72-07F6-4CCB-BA04-42100B832CA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FABB-A78A-40BE-B285-C015E98B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A7FF6-3A69-4FF9-BCC2-72C6759B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3A02-B710-4FBE-B8F1-27E32716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7177-8EFE-4250-9D69-76C0AF30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05"/>
            <a:ext cx="10515600" cy="3759244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838A7-CA97-484D-96BC-38C7E601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794"/>
            <a:ext cx="10515600" cy="798657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C029D3-98D7-48FE-8879-DF3F1DFE7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97"/>
          <a:stretch/>
        </p:blipFill>
        <p:spPr>
          <a:xfrm>
            <a:off x="1310414" y="5888228"/>
            <a:ext cx="676007" cy="4691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0FD261-2DBB-44B4-9C8D-EFF5822515E0}"/>
              </a:ext>
            </a:extLst>
          </p:cNvPr>
          <p:cNvSpPr txBox="1"/>
          <p:nvPr userDrawn="1"/>
        </p:nvSpPr>
        <p:spPr>
          <a:xfrm>
            <a:off x="899117" y="6279990"/>
            <a:ext cx="149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47C1F-8AD3-43C3-BEFA-93A0080EF70A}"/>
              </a:ext>
            </a:extLst>
          </p:cNvPr>
          <p:cNvSpPr txBox="1"/>
          <p:nvPr userDrawn="1"/>
        </p:nvSpPr>
        <p:spPr>
          <a:xfrm>
            <a:off x="3645585" y="6279990"/>
            <a:ext cx="149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39A904-1DFA-46F5-BECA-84F0D60AD6E5}"/>
              </a:ext>
            </a:extLst>
          </p:cNvPr>
          <p:cNvSpPr txBox="1"/>
          <p:nvPr userDrawn="1"/>
        </p:nvSpPr>
        <p:spPr>
          <a:xfrm>
            <a:off x="6392053" y="6279990"/>
            <a:ext cx="1620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25B633-60B2-4AF9-8F6D-C35F02D860E1}"/>
              </a:ext>
            </a:extLst>
          </p:cNvPr>
          <p:cNvSpPr txBox="1"/>
          <p:nvPr userDrawn="1"/>
        </p:nvSpPr>
        <p:spPr>
          <a:xfrm>
            <a:off x="9260753" y="6279990"/>
            <a:ext cx="1620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Expectations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4D9682B5-57E8-4C2E-ABE7-772A74F19DC4}"/>
              </a:ext>
            </a:extLst>
          </p:cNvPr>
          <p:cNvSpPr/>
          <p:nvPr userDrawn="1"/>
        </p:nvSpPr>
        <p:spPr>
          <a:xfrm>
            <a:off x="-761824" y="5972074"/>
            <a:ext cx="2634795" cy="995623"/>
          </a:xfrm>
          <a:prstGeom prst="arc">
            <a:avLst>
              <a:gd name="adj1" fmla="val 13309598"/>
              <a:gd name="adj2" fmla="val 20035540"/>
            </a:avLst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BF364-4059-4339-9724-85A71F8B337F}"/>
              </a:ext>
            </a:extLst>
          </p:cNvPr>
          <p:cNvSpPr/>
          <p:nvPr userDrawn="1"/>
        </p:nvSpPr>
        <p:spPr>
          <a:xfrm>
            <a:off x="11353800" y="0"/>
            <a:ext cx="838200" cy="5496560"/>
          </a:xfrm>
          <a:custGeom>
            <a:avLst/>
            <a:gdLst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0 w 838200"/>
              <a:gd name="connsiteY3" fmla="*/ 48361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71120 w 838200"/>
              <a:gd name="connsiteY3" fmla="*/ 35661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71120 w 838200"/>
              <a:gd name="connsiteY3" fmla="*/ 35661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71120 w 838200"/>
              <a:gd name="connsiteY3" fmla="*/ 35661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81280 w 838200"/>
              <a:gd name="connsiteY3" fmla="*/ 24993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81280 w 838200"/>
              <a:gd name="connsiteY3" fmla="*/ 2499360 h 4836160"/>
              <a:gd name="connsiteX4" fmla="*/ 0 w 838200"/>
              <a:gd name="connsiteY4" fmla="*/ 0 h 4836160"/>
              <a:gd name="connsiteX0" fmla="*/ 0 w 838200"/>
              <a:gd name="connsiteY0" fmla="*/ 0 h 5496560"/>
              <a:gd name="connsiteX1" fmla="*/ 838200 w 838200"/>
              <a:gd name="connsiteY1" fmla="*/ 0 h 5496560"/>
              <a:gd name="connsiteX2" fmla="*/ 838200 w 838200"/>
              <a:gd name="connsiteY2" fmla="*/ 5496560 h 5496560"/>
              <a:gd name="connsiteX3" fmla="*/ 81280 w 838200"/>
              <a:gd name="connsiteY3" fmla="*/ 2499360 h 5496560"/>
              <a:gd name="connsiteX4" fmla="*/ 0 w 838200"/>
              <a:gd name="connsiteY4" fmla="*/ 0 h 5496560"/>
              <a:gd name="connsiteX0" fmla="*/ 0 w 838200"/>
              <a:gd name="connsiteY0" fmla="*/ 0 h 5496560"/>
              <a:gd name="connsiteX1" fmla="*/ 838200 w 838200"/>
              <a:gd name="connsiteY1" fmla="*/ 0 h 5496560"/>
              <a:gd name="connsiteX2" fmla="*/ 838200 w 838200"/>
              <a:gd name="connsiteY2" fmla="*/ 5496560 h 5496560"/>
              <a:gd name="connsiteX3" fmla="*/ 81280 w 838200"/>
              <a:gd name="connsiteY3" fmla="*/ 3129280 h 5496560"/>
              <a:gd name="connsiteX4" fmla="*/ 0 w 838200"/>
              <a:gd name="connsiteY4" fmla="*/ 0 h 5496560"/>
              <a:gd name="connsiteX0" fmla="*/ 0 w 838200"/>
              <a:gd name="connsiteY0" fmla="*/ 0 h 5496560"/>
              <a:gd name="connsiteX1" fmla="*/ 838200 w 838200"/>
              <a:gd name="connsiteY1" fmla="*/ 0 h 5496560"/>
              <a:gd name="connsiteX2" fmla="*/ 838200 w 838200"/>
              <a:gd name="connsiteY2" fmla="*/ 5496560 h 5496560"/>
              <a:gd name="connsiteX3" fmla="*/ 81280 w 838200"/>
              <a:gd name="connsiteY3" fmla="*/ 3129280 h 5496560"/>
              <a:gd name="connsiteX4" fmla="*/ 0 w 838200"/>
              <a:gd name="connsiteY4" fmla="*/ 0 h 5496560"/>
              <a:gd name="connsiteX0" fmla="*/ 0 w 838200"/>
              <a:gd name="connsiteY0" fmla="*/ 0 h 5496560"/>
              <a:gd name="connsiteX1" fmla="*/ 838200 w 838200"/>
              <a:gd name="connsiteY1" fmla="*/ 0 h 5496560"/>
              <a:gd name="connsiteX2" fmla="*/ 838200 w 838200"/>
              <a:gd name="connsiteY2" fmla="*/ 5496560 h 5496560"/>
              <a:gd name="connsiteX3" fmla="*/ 81280 w 838200"/>
              <a:gd name="connsiteY3" fmla="*/ 3129280 h 5496560"/>
              <a:gd name="connsiteX4" fmla="*/ 0 w 838200"/>
              <a:gd name="connsiteY4" fmla="*/ 0 h 549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5496560">
                <a:moveTo>
                  <a:pt x="0" y="0"/>
                </a:moveTo>
                <a:lnTo>
                  <a:pt x="838200" y="0"/>
                </a:lnTo>
                <a:lnTo>
                  <a:pt x="838200" y="5496560"/>
                </a:lnTo>
                <a:cubicBezTo>
                  <a:pt x="582507" y="5073227"/>
                  <a:pt x="-120227" y="4385733"/>
                  <a:pt x="81280" y="3129280"/>
                </a:cubicBezTo>
                <a:cubicBezTo>
                  <a:pt x="433493" y="1341120"/>
                  <a:pt x="216747" y="538480"/>
                  <a:pt x="0" y="0"/>
                </a:cubicBezTo>
                <a:close/>
              </a:path>
            </a:pathLst>
          </a:custGeom>
          <a:solidFill>
            <a:srgbClr val="007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7177-8EFE-4250-9D69-76C0AF30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05"/>
            <a:ext cx="10515600" cy="3759244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838A7-CA97-484D-96BC-38C7E601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794"/>
            <a:ext cx="10515600" cy="798657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C029D3-98D7-48FE-8879-DF3F1DFE7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97"/>
          <a:stretch/>
        </p:blipFill>
        <p:spPr>
          <a:xfrm>
            <a:off x="4037866" y="5888228"/>
            <a:ext cx="676007" cy="4691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0FD261-2DBB-44B4-9C8D-EFF5822515E0}"/>
              </a:ext>
            </a:extLst>
          </p:cNvPr>
          <p:cNvSpPr txBox="1"/>
          <p:nvPr userDrawn="1"/>
        </p:nvSpPr>
        <p:spPr>
          <a:xfrm>
            <a:off x="899117" y="6279990"/>
            <a:ext cx="149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47C1F-8AD3-43C3-BEFA-93A0080EF70A}"/>
              </a:ext>
            </a:extLst>
          </p:cNvPr>
          <p:cNvSpPr txBox="1"/>
          <p:nvPr userDrawn="1"/>
        </p:nvSpPr>
        <p:spPr>
          <a:xfrm>
            <a:off x="3645585" y="6279990"/>
            <a:ext cx="149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39A904-1DFA-46F5-BECA-84F0D60AD6E5}"/>
              </a:ext>
            </a:extLst>
          </p:cNvPr>
          <p:cNvSpPr txBox="1"/>
          <p:nvPr userDrawn="1"/>
        </p:nvSpPr>
        <p:spPr>
          <a:xfrm>
            <a:off x="6392053" y="6279990"/>
            <a:ext cx="1620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25B633-60B2-4AF9-8F6D-C35F02D860E1}"/>
              </a:ext>
            </a:extLst>
          </p:cNvPr>
          <p:cNvSpPr txBox="1"/>
          <p:nvPr userDrawn="1"/>
        </p:nvSpPr>
        <p:spPr>
          <a:xfrm>
            <a:off x="9260753" y="6279990"/>
            <a:ext cx="1620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Expectations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52D226E-BBD5-46D0-ACA2-4490229FAC98}"/>
              </a:ext>
            </a:extLst>
          </p:cNvPr>
          <p:cNvSpPr/>
          <p:nvPr userDrawn="1"/>
        </p:nvSpPr>
        <p:spPr>
          <a:xfrm>
            <a:off x="-761824" y="5972074"/>
            <a:ext cx="2634795" cy="995623"/>
          </a:xfrm>
          <a:prstGeom prst="arc">
            <a:avLst>
              <a:gd name="adj1" fmla="val 13309598"/>
              <a:gd name="adj2" fmla="val 20528822"/>
            </a:avLst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FC3CF88-7203-4460-BBAD-BEA5E7C027EA}"/>
              </a:ext>
            </a:extLst>
          </p:cNvPr>
          <p:cNvSpPr/>
          <p:nvPr userDrawn="1"/>
        </p:nvSpPr>
        <p:spPr>
          <a:xfrm>
            <a:off x="11353800" y="0"/>
            <a:ext cx="838200" cy="5496560"/>
          </a:xfrm>
          <a:custGeom>
            <a:avLst/>
            <a:gdLst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0 w 838200"/>
              <a:gd name="connsiteY3" fmla="*/ 48361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71120 w 838200"/>
              <a:gd name="connsiteY3" fmla="*/ 35661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71120 w 838200"/>
              <a:gd name="connsiteY3" fmla="*/ 35661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71120 w 838200"/>
              <a:gd name="connsiteY3" fmla="*/ 35661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81280 w 838200"/>
              <a:gd name="connsiteY3" fmla="*/ 24993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81280 w 838200"/>
              <a:gd name="connsiteY3" fmla="*/ 2499360 h 4836160"/>
              <a:gd name="connsiteX4" fmla="*/ 0 w 838200"/>
              <a:gd name="connsiteY4" fmla="*/ 0 h 4836160"/>
              <a:gd name="connsiteX0" fmla="*/ 0 w 838200"/>
              <a:gd name="connsiteY0" fmla="*/ 0 h 5496560"/>
              <a:gd name="connsiteX1" fmla="*/ 838200 w 838200"/>
              <a:gd name="connsiteY1" fmla="*/ 0 h 5496560"/>
              <a:gd name="connsiteX2" fmla="*/ 838200 w 838200"/>
              <a:gd name="connsiteY2" fmla="*/ 5496560 h 5496560"/>
              <a:gd name="connsiteX3" fmla="*/ 81280 w 838200"/>
              <a:gd name="connsiteY3" fmla="*/ 2499360 h 5496560"/>
              <a:gd name="connsiteX4" fmla="*/ 0 w 838200"/>
              <a:gd name="connsiteY4" fmla="*/ 0 h 5496560"/>
              <a:gd name="connsiteX0" fmla="*/ 0 w 838200"/>
              <a:gd name="connsiteY0" fmla="*/ 0 h 5496560"/>
              <a:gd name="connsiteX1" fmla="*/ 838200 w 838200"/>
              <a:gd name="connsiteY1" fmla="*/ 0 h 5496560"/>
              <a:gd name="connsiteX2" fmla="*/ 838200 w 838200"/>
              <a:gd name="connsiteY2" fmla="*/ 5496560 h 5496560"/>
              <a:gd name="connsiteX3" fmla="*/ 81280 w 838200"/>
              <a:gd name="connsiteY3" fmla="*/ 3129280 h 5496560"/>
              <a:gd name="connsiteX4" fmla="*/ 0 w 838200"/>
              <a:gd name="connsiteY4" fmla="*/ 0 h 5496560"/>
              <a:gd name="connsiteX0" fmla="*/ 0 w 838200"/>
              <a:gd name="connsiteY0" fmla="*/ 0 h 5496560"/>
              <a:gd name="connsiteX1" fmla="*/ 838200 w 838200"/>
              <a:gd name="connsiteY1" fmla="*/ 0 h 5496560"/>
              <a:gd name="connsiteX2" fmla="*/ 838200 w 838200"/>
              <a:gd name="connsiteY2" fmla="*/ 5496560 h 5496560"/>
              <a:gd name="connsiteX3" fmla="*/ 81280 w 838200"/>
              <a:gd name="connsiteY3" fmla="*/ 3129280 h 5496560"/>
              <a:gd name="connsiteX4" fmla="*/ 0 w 838200"/>
              <a:gd name="connsiteY4" fmla="*/ 0 h 5496560"/>
              <a:gd name="connsiteX0" fmla="*/ 0 w 838200"/>
              <a:gd name="connsiteY0" fmla="*/ 0 h 5496560"/>
              <a:gd name="connsiteX1" fmla="*/ 838200 w 838200"/>
              <a:gd name="connsiteY1" fmla="*/ 0 h 5496560"/>
              <a:gd name="connsiteX2" fmla="*/ 838200 w 838200"/>
              <a:gd name="connsiteY2" fmla="*/ 5496560 h 5496560"/>
              <a:gd name="connsiteX3" fmla="*/ 81280 w 838200"/>
              <a:gd name="connsiteY3" fmla="*/ 3129280 h 5496560"/>
              <a:gd name="connsiteX4" fmla="*/ 0 w 838200"/>
              <a:gd name="connsiteY4" fmla="*/ 0 h 549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5496560">
                <a:moveTo>
                  <a:pt x="0" y="0"/>
                </a:moveTo>
                <a:lnTo>
                  <a:pt x="838200" y="0"/>
                </a:lnTo>
                <a:lnTo>
                  <a:pt x="838200" y="5496560"/>
                </a:lnTo>
                <a:cubicBezTo>
                  <a:pt x="582507" y="5073227"/>
                  <a:pt x="-120227" y="4385733"/>
                  <a:pt x="81280" y="3129280"/>
                </a:cubicBezTo>
                <a:cubicBezTo>
                  <a:pt x="433493" y="1341120"/>
                  <a:pt x="216747" y="538480"/>
                  <a:pt x="0" y="0"/>
                </a:cubicBezTo>
                <a:close/>
              </a:path>
            </a:pathLst>
          </a:custGeom>
          <a:solidFill>
            <a:srgbClr val="007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019257A-B0FA-4D97-9177-76BE92219734}"/>
              </a:ext>
            </a:extLst>
          </p:cNvPr>
          <p:cNvSpPr/>
          <p:nvPr userDrawn="1"/>
        </p:nvSpPr>
        <p:spPr>
          <a:xfrm>
            <a:off x="1431636" y="5945391"/>
            <a:ext cx="3036385" cy="912609"/>
          </a:xfrm>
          <a:prstGeom prst="arc">
            <a:avLst>
              <a:gd name="adj1" fmla="val 11623582"/>
              <a:gd name="adj2" fmla="val 20769428"/>
            </a:avLst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7177-8EFE-4250-9D69-76C0AF30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05"/>
            <a:ext cx="10515600" cy="3759244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838A7-CA97-484D-96BC-38C7E601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794"/>
            <a:ext cx="10515600" cy="798657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C029D3-98D7-48FE-8879-DF3F1DFE7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97"/>
          <a:stretch/>
        </p:blipFill>
        <p:spPr>
          <a:xfrm>
            <a:off x="6864465" y="5888228"/>
            <a:ext cx="676007" cy="4691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0FD261-2DBB-44B4-9C8D-EFF5822515E0}"/>
              </a:ext>
            </a:extLst>
          </p:cNvPr>
          <p:cNvSpPr txBox="1"/>
          <p:nvPr userDrawn="1"/>
        </p:nvSpPr>
        <p:spPr>
          <a:xfrm>
            <a:off x="899117" y="6279990"/>
            <a:ext cx="149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47C1F-8AD3-43C3-BEFA-93A0080EF70A}"/>
              </a:ext>
            </a:extLst>
          </p:cNvPr>
          <p:cNvSpPr txBox="1"/>
          <p:nvPr userDrawn="1"/>
        </p:nvSpPr>
        <p:spPr>
          <a:xfrm>
            <a:off x="3645585" y="6279990"/>
            <a:ext cx="149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39A904-1DFA-46F5-BECA-84F0D60AD6E5}"/>
              </a:ext>
            </a:extLst>
          </p:cNvPr>
          <p:cNvSpPr txBox="1"/>
          <p:nvPr userDrawn="1"/>
        </p:nvSpPr>
        <p:spPr>
          <a:xfrm>
            <a:off x="6392053" y="6279990"/>
            <a:ext cx="1620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25B633-60B2-4AF9-8F6D-C35F02D860E1}"/>
              </a:ext>
            </a:extLst>
          </p:cNvPr>
          <p:cNvSpPr txBox="1"/>
          <p:nvPr userDrawn="1"/>
        </p:nvSpPr>
        <p:spPr>
          <a:xfrm>
            <a:off x="9260753" y="6279990"/>
            <a:ext cx="1620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Expectations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910163A-334C-415F-912A-3388F70322CA}"/>
              </a:ext>
            </a:extLst>
          </p:cNvPr>
          <p:cNvSpPr/>
          <p:nvPr userDrawn="1"/>
        </p:nvSpPr>
        <p:spPr>
          <a:xfrm>
            <a:off x="11353800" y="0"/>
            <a:ext cx="838200" cy="5496560"/>
          </a:xfrm>
          <a:custGeom>
            <a:avLst/>
            <a:gdLst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0 w 838200"/>
              <a:gd name="connsiteY3" fmla="*/ 48361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71120 w 838200"/>
              <a:gd name="connsiteY3" fmla="*/ 35661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71120 w 838200"/>
              <a:gd name="connsiteY3" fmla="*/ 35661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71120 w 838200"/>
              <a:gd name="connsiteY3" fmla="*/ 35661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81280 w 838200"/>
              <a:gd name="connsiteY3" fmla="*/ 24993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81280 w 838200"/>
              <a:gd name="connsiteY3" fmla="*/ 2499360 h 4836160"/>
              <a:gd name="connsiteX4" fmla="*/ 0 w 838200"/>
              <a:gd name="connsiteY4" fmla="*/ 0 h 4836160"/>
              <a:gd name="connsiteX0" fmla="*/ 0 w 838200"/>
              <a:gd name="connsiteY0" fmla="*/ 0 h 5496560"/>
              <a:gd name="connsiteX1" fmla="*/ 838200 w 838200"/>
              <a:gd name="connsiteY1" fmla="*/ 0 h 5496560"/>
              <a:gd name="connsiteX2" fmla="*/ 838200 w 838200"/>
              <a:gd name="connsiteY2" fmla="*/ 5496560 h 5496560"/>
              <a:gd name="connsiteX3" fmla="*/ 81280 w 838200"/>
              <a:gd name="connsiteY3" fmla="*/ 2499360 h 5496560"/>
              <a:gd name="connsiteX4" fmla="*/ 0 w 838200"/>
              <a:gd name="connsiteY4" fmla="*/ 0 h 5496560"/>
              <a:gd name="connsiteX0" fmla="*/ 0 w 838200"/>
              <a:gd name="connsiteY0" fmla="*/ 0 h 5496560"/>
              <a:gd name="connsiteX1" fmla="*/ 838200 w 838200"/>
              <a:gd name="connsiteY1" fmla="*/ 0 h 5496560"/>
              <a:gd name="connsiteX2" fmla="*/ 838200 w 838200"/>
              <a:gd name="connsiteY2" fmla="*/ 5496560 h 5496560"/>
              <a:gd name="connsiteX3" fmla="*/ 81280 w 838200"/>
              <a:gd name="connsiteY3" fmla="*/ 3129280 h 5496560"/>
              <a:gd name="connsiteX4" fmla="*/ 0 w 838200"/>
              <a:gd name="connsiteY4" fmla="*/ 0 h 5496560"/>
              <a:gd name="connsiteX0" fmla="*/ 0 w 838200"/>
              <a:gd name="connsiteY0" fmla="*/ 0 h 5496560"/>
              <a:gd name="connsiteX1" fmla="*/ 838200 w 838200"/>
              <a:gd name="connsiteY1" fmla="*/ 0 h 5496560"/>
              <a:gd name="connsiteX2" fmla="*/ 838200 w 838200"/>
              <a:gd name="connsiteY2" fmla="*/ 5496560 h 5496560"/>
              <a:gd name="connsiteX3" fmla="*/ 81280 w 838200"/>
              <a:gd name="connsiteY3" fmla="*/ 3129280 h 5496560"/>
              <a:gd name="connsiteX4" fmla="*/ 0 w 838200"/>
              <a:gd name="connsiteY4" fmla="*/ 0 h 5496560"/>
              <a:gd name="connsiteX0" fmla="*/ 0 w 838200"/>
              <a:gd name="connsiteY0" fmla="*/ 0 h 5496560"/>
              <a:gd name="connsiteX1" fmla="*/ 838200 w 838200"/>
              <a:gd name="connsiteY1" fmla="*/ 0 h 5496560"/>
              <a:gd name="connsiteX2" fmla="*/ 838200 w 838200"/>
              <a:gd name="connsiteY2" fmla="*/ 5496560 h 5496560"/>
              <a:gd name="connsiteX3" fmla="*/ 81280 w 838200"/>
              <a:gd name="connsiteY3" fmla="*/ 3129280 h 5496560"/>
              <a:gd name="connsiteX4" fmla="*/ 0 w 838200"/>
              <a:gd name="connsiteY4" fmla="*/ 0 h 549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5496560">
                <a:moveTo>
                  <a:pt x="0" y="0"/>
                </a:moveTo>
                <a:lnTo>
                  <a:pt x="838200" y="0"/>
                </a:lnTo>
                <a:lnTo>
                  <a:pt x="838200" y="5496560"/>
                </a:lnTo>
                <a:cubicBezTo>
                  <a:pt x="582507" y="5073227"/>
                  <a:pt x="-120227" y="4385733"/>
                  <a:pt x="81280" y="3129280"/>
                </a:cubicBezTo>
                <a:cubicBezTo>
                  <a:pt x="433493" y="1341120"/>
                  <a:pt x="216747" y="538480"/>
                  <a:pt x="0" y="0"/>
                </a:cubicBezTo>
                <a:close/>
              </a:path>
            </a:pathLst>
          </a:custGeom>
          <a:solidFill>
            <a:srgbClr val="007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638A0B5-AC32-4932-A466-57CB05E0E0C6}"/>
              </a:ext>
            </a:extLst>
          </p:cNvPr>
          <p:cNvSpPr/>
          <p:nvPr userDrawn="1"/>
        </p:nvSpPr>
        <p:spPr>
          <a:xfrm>
            <a:off x="-761824" y="5972074"/>
            <a:ext cx="2634795" cy="995623"/>
          </a:xfrm>
          <a:prstGeom prst="arc">
            <a:avLst>
              <a:gd name="adj1" fmla="val 13309598"/>
              <a:gd name="adj2" fmla="val 20528822"/>
            </a:avLst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87A81AFA-30B2-4CC4-980F-E2B4C50DF7CF}"/>
              </a:ext>
            </a:extLst>
          </p:cNvPr>
          <p:cNvSpPr/>
          <p:nvPr userDrawn="1"/>
        </p:nvSpPr>
        <p:spPr>
          <a:xfrm>
            <a:off x="1431636" y="5945391"/>
            <a:ext cx="3036385" cy="912609"/>
          </a:xfrm>
          <a:prstGeom prst="arc">
            <a:avLst>
              <a:gd name="adj1" fmla="val 11623582"/>
              <a:gd name="adj2" fmla="val 21012379"/>
            </a:avLst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C504CB1-6E7D-48C4-B71A-5DD7E0C57103}"/>
              </a:ext>
            </a:extLst>
          </p:cNvPr>
          <p:cNvSpPr/>
          <p:nvPr userDrawn="1"/>
        </p:nvSpPr>
        <p:spPr>
          <a:xfrm>
            <a:off x="4124994" y="5939588"/>
            <a:ext cx="3286249" cy="995623"/>
          </a:xfrm>
          <a:prstGeom prst="arc">
            <a:avLst>
              <a:gd name="adj1" fmla="val 11485087"/>
              <a:gd name="adj2" fmla="val 20561171"/>
            </a:avLst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0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7177-8EFE-4250-9D69-76C0AF30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05"/>
            <a:ext cx="10515600" cy="3759244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838A7-CA97-484D-96BC-38C7E601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794"/>
            <a:ext cx="10515600" cy="798657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C029D3-98D7-48FE-8879-DF3F1DFE7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97"/>
          <a:stretch/>
        </p:blipFill>
        <p:spPr>
          <a:xfrm>
            <a:off x="9733165" y="5888228"/>
            <a:ext cx="676007" cy="4691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0FD261-2DBB-44B4-9C8D-EFF5822515E0}"/>
              </a:ext>
            </a:extLst>
          </p:cNvPr>
          <p:cNvSpPr txBox="1"/>
          <p:nvPr userDrawn="1"/>
        </p:nvSpPr>
        <p:spPr>
          <a:xfrm>
            <a:off x="899117" y="6279990"/>
            <a:ext cx="149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47C1F-8AD3-43C3-BEFA-93A0080EF70A}"/>
              </a:ext>
            </a:extLst>
          </p:cNvPr>
          <p:cNvSpPr txBox="1"/>
          <p:nvPr userDrawn="1"/>
        </p:nvSpPr>
        <p:spPr>
          <a:xfrm>
            <a:off x="3645585" y="6279990"/>
            <a:ext cx="149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39A904-1DFA-46F5-BECA-84F0D60AD6E5}"/>
              </a:ext>
            </a:extLst>
          </p:cNvPr>
          <p:cNvSpPr txBox="1"/>
          <p:nvPr userDrawn="1"/>
        </p:nvSpPr>
        <p:spPr>
          <a:xfrm>
            <a:off x="6392053" y="6279990"/>
            <a:ext cx="1620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25B633-60B2-4AF9-8F6D-C35F02D860E1}"/>
              </a:ext>
            </a:extLst>
          </p:cNvPr>
          <p:cNvSpPr txBox="1"/>
          <p:nvPr userDrawn="1"/>
        </p:nvSpPr>
        <p:spPr>
          <a:xfrm>
            <a:off x="9260753" y="6279990"/>
            <a:ext cx="1620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Expectations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8B98596C-7632-4D33-9A08-F508683DEF73}"/>
              </a:ext>
            </a:extLst>
          </p:cNvPr>
          <p:cNvSpPr/>
          <p:nvPr userDrawn="1"/>
        </p:nvSpPr>
        <p:spPr>
          <a:xfrm>
            <a:off x="1431636" y="5945391"/>
            <a:ext cx="3036385" cy="912609"/>
          </a:xfrm>
          <a:prstGeom prst="arc">
            <a:avLst>
              <a:gd name="adj1" fmla="val 11623582"/>
              <a:gd name="adj2" fmla="val 21012379"/>
            </a:avLst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D42BB42-70A1-46F6-9C3F-9937D07ADDDA}"/>
              </a:ext>
            </a:extLst>
          </p:cNvPr>
          <p:cNvSpPr/>
          <p:nvPr userDrawn="1"/>
        </p:nvSpPr>
        <p:spPr>
          <a:xfrm>
            <a:off x="-761824" y="5972074"/>
            <a:ext cx="2634795" cy="995623"/>
          </a:xfrm>
          <a:prstGeom prst="arc">
            <a:avLst>
              <a:gd name="adj1" fmla="val 13309598"/>
              <a:gd name="adj2" fmla="val 20473287"/>
            </a:avLst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C2D9B2E3-0391-4BC8-9A7B-D944330B8A8A}"/>
              </a:ext>
            </a:extLst>
          </p:cNvPr>
          <p:cNvSpPr/>
          <p:nvPr userDrawn="1"/>
        </p:nvSpPr>
        <p:spPr>
          <a:xfrm>
            <a:off x="4124994" y="5939588"/>
            <a:ext cx="3286249" cy="995623"/>
          </a:xfrm>
          <a:prstGeom prst="arc">
            <a:avLst>
              <a:gd name="adj1" fmla="val 11485087"/>
              <a:gd name="adj2" fmla="val 20945397"/>
            </a:avLst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D1032D4-0ED6-4108-9F35-54E78102B45C}"/>
              </a:ext>
            </a:extLst>
          </p:cNvPr>
          <p:cNvSpPr/>
          <p:nvPr userDrawn="1"/>
        </p:nvSpPr>
        <p:spPr>
          <a:xfrm>
            <a:off x="7159782" y="5939588"/>
            <a:ext cx="2725290" cy="995623"/>
          </a:xfrm>
          <a:prstGeom prst="arc">
            <a:avLst>
              <a:gd name="adj1" fmla="val 11485087"/>
              <a:gd name="adj2" fmla="val 20773842"/>
            </a:avLst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9B801AD-F4D9-4944-AC02-7D935BDCB335}"/>
              </a:ext>
            </a:extLst>
          </p:cNvPr>
          <p:cNvSpPr/>
          <p:nvPr userDrawn="1"/>
        </p:nvSpPr>
        <p:spPr>
          <a:xfrm>
            <a:off x="11353800" y="0"/>
            <a:ext cx="838200" cy="5496560"/>
          </a:xfrm>
          <a:custGeom>
            <a:avLst/>
            <a:gdLst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0 w 838200"/>
              <a:gd name="connsiteY3" fmla="*/ 48361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71120 w 838200"/>
              <a:gd name="connsiteY3" fmla="*/ 35661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71120 w 838200"/>
              <a:gd name="connsiteY3" fmla="*/ 35661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71120 w 838200"/>
              <a:gd name="connsiteY3" fmla="*/ 35661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81280 w 838200"/>
              <a:gd name="connsiteY3" fmla="*/ 2499360 h 4836160"/>
              <a:gd name="connsiteX4" fmla="*/ 0 w 838200"/>
              <a:gd name="connsiteY4" fmla="*/ 0 h 4836160"/>
              <a:gd name="connsiteX0" fmla="*/ 0 w 838200"/>
              <a:gd name="connsiteY0" fmla="*/ 0 h 4836160"/>
              <a:gd name="connsiteX1" fmla="*/ 838200 w 838200"/>
              <a:gd name="connsiteY1" fmla="*/ 0 h 4836160"/>
              <a:gd name="connsiteX2" fmla="*/ 838200 w 838200"/>
              <a:gd name="connsiteY2" fmla="*/ 4836160 h 4836160"/>
              <a:gd name="connsiteX3" fmla="*/ 81280 w 838200"/>
              <a:gd name="connsiteY3" fmla="*/ 2499360 h 4836160"/>
              <a:gd name="connsiteX4" fmla="*/ 0 w 838200"/>
              <a:gd name="connsiteY4" fmla="*/ 0 h 4836160"/>
              <a:gd name="connsiteX0" fmla="*/ 0 w 838200"/>
              <a:gd name="connsiteY0" fmla="*/ 0 h 5496560"/>
              <a:gd name="connsiteX1" fmla="*/ 838200 w 838200"/>
              <a:gd name="connsiteY1" fmla="*/ 0 h 5496560"/>
              <a:gd name="connsiteX2" fmla="*/ 838200 w 838200"/>
              <a:gd name="connsiteY2" fmla="*/ 5496560 h 5496560"/>
              <a:gd name="connsiteX3" fmla="*/ 81280 w 838200"/>
              <a:gd name="connsiteY3" fmla="*/ 2499360 h 5496560"/>
              <a:gd name="connsiteX4" fmla="*/ 0 w 838200"/>
              <a:gd name="connsiteY4" fmla="*/ 0 h 5496560"/>
              <a:gd name="connsiteX0" fmla="*/ 0 w 838200"/>
              <a:gd name="connsiteY0" fmla="*/ 0 h 5496560"/>
              <a:gd name="connsiteX1" fmla="*/ 838200 w 838200"/>
              <a:gd name="connsiteY1" fmla="*/ 0 h 5496560"/>
              <a:gd name="connsiteX2" fmla="*/ 838200 w 838200"/>
              <a:gd name="connsiteY2" fmla="*/ 5496560 h 5496560"/>
              <a:gd name="connsiteX3" fmla="*/ 81280 w 838200"/>
              <a:gd name="connsiteY3" fmla="*/ 3129280 h 5496560"/>
              <a:gd name="connsiteX4" fmla="*/ 0 w 838200"/>
              <a:gd name="connsiteY4" fmla="*/ 0 h 5496560"/>
              <a:gd name="connsiteX0" fmla="*/ 0 w 838200"/>
              <a:gd name="connsiteY0" fmla="*/ 0 h 5496560"/>
              <a:gd name="connsiteX1" fmla="*/ 838200 w 838200"/>
              <a:gd name="connsiteY1" fmla="*/ 0 h 5496560"/>
              <a:gd name="connsiteX2" fmla="*/ 838200 w 838200"/>
              <a:gd name="connsiteY2" fmla="*/ 5496560 h 5496560"/>
              <a:gd name="connsiteX3" fmla="*/ 81280 w 838200"/>
              <a:gd name="connsiteY3" fmla="*/ 3129280 h 5496560"/>
              <a:gd name="connsiteX4" fmla="*/ 0 w 838200"/>
              <a:gd name="connsiteY4" fmla="*/ 0 h 5496560"/>
              <a:gd name="connsiteX0" fmla="*/ 0 w 838200"/>
              <a:gd name="connsiteY0" fmla="*/ 0 h 5496560"/>
              <a:gd name="connsiteX1" fmla="*/ 838200 w 838200"/>
              <a:gd name="connsiteY1" fmla="*/ 0 h 5496560"/>
              <a:gd name="connsiteX2" fmla="*/ 838200 w 838200"/>
              <a:gd name="connsiteY2" fmla="*/ 5496560 h 5496560"/>
              <a:gd name="connsiteX3" fmla="*/ 81280 w 838200"/>
              <a:gd name="connsiteY3" fmla="*/ 3129280 h 5496560"/>
              <a:gd name="connsiteX4" fmla="*/ 0 w 838200"/>
              <a:gd name="connsiteY4" fmla="*/ 0 h 549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5496560">
                <a:moveTo>
                  <a:pt x="0" y="0"/>
                </a:moveTo>
                <a:lnTo>
                  <a:pt x="838200" y="0"/>
                </a:lnTo>
                <a:lnTo>
                  <a:pt x="838200" y="5496560"/>
                </a:lnTo>
                <a:cubicBezTo>
                  <a:pt x="582507" y="5073227"/>
                  <a:pt x="-120227" y="4385733"/>
                  <a:pt x="81280" y="3129280"/>
                </a:cubicBezTo>
                <a:cubicBezTo>
                  <a:pt x="433493" y="1341120"/>
                  <a:pt x="216747" y="538480"/>
                  <a:pt x="0" y="0"/>
                </a:cubicBezTo>
                <a:close/>
              </a:path>
            </a:pathLst>
          </a:custGeom>
          <a:solidFill>
            <a:srgbClr val="007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2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762E-DA4D-449F-B77E-3AC3AB2E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9219E-6834-4181-855C-4FFA8AD02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118B7-72BC-49FA-94FE-ADEE87CB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B72-07F6-4CCB-BA04-42100B832CA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44228-E4ED-4CE4-9608-0E5132C1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BDA1-3077-4557-8645-EBA57621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3A02-B710-4FBE-B8F1-27E32716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9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59F7-2B92-4AF9-86BF-44300EA5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9DFC-BCEC-4012-A12C-24474D4D0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C2277-1D12-4E53-99BE-E5330313C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664E1-1411-4982-9D12-47ED3E6E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B72-07F6-4CCB-BA04-42100B832CA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97B12-530E-4B4C-885C-044CE36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638E-CAEB-4F51-9053-DEEB3CFA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3A02-B710-4FBE-B8F1-27E32716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95DB-7950-418F-9D38-1BD3631C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6F02E-78EE-4BFF-BC69-67F877553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828AB-F19B-494B-91D2-5B414347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D7CF7-0448-46B7-B264-7D3C18F8D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3A4E1-069B-4CE7-A71B-8930C48FA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97D64-90AE-4248-8AAA-D37CB387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B72-07F6-4CCB-BA04-42100B832CA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51B6-4AAE-4BEA-BE60-60D50CE8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550CA-8094-4FA6-BF77-9B8CE72A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3A02-B710-4FBE-B8F1-27E32716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2067-F109-4403-B792-AAE47C90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B1AA6-D1B1-4664-94D0-A5FF09FD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B72-07F6-4CCB-BA04-42100B832CA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43A0D-D8D0-4C95-BF5F-687241A0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A7F3B-DC65-407C-8F7A-7203824E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3A02-B710-4FBE-B8F1-27E32716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3253C-2695-4731-847E-ADC469FD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048D8-6FCE-4641-8E2D-F0199FCFE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3557-B368-4F25-B3AC-924C15EF3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0B72-07F6-4CCB-BA04-42100B832CA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B2CBC-7684-4F33-B0F3-4F8B49560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A47F-C76A-4624-833C-6591A1D3F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E3A02-B710-4FBE-B8F1-27E32716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4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62" r:id="rId4"/>
    <p:sldLayoutId id="2147483663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tock">
            <a:extLst>
              <a:ext uri="{FF2B5EF4-FFF2-40B4-BE49-F238E27FC236}">
                <a16:creationId xmlns:a16="http://schemas.microsoft.com/office/drawing/2014/main" id="{E6D5E0F7-66AF-41C7-9C29-F671A795B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05" t="16891" b="17936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Stock">
            <a:extLst>
              <a:ext uri="{FF2B5EF4-FFF2-40B4-BE49-F238E27FC236}">
                <a16:creationId xmlns:a16="http://schemas.microsoft.com/office/drawing/2014/main" id="{90BE9A27-F6F3-43B0-8CD5-A44481F1B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254" t="48029" r="1" b="17936"/>
          <a:stretch/>
        </p:blipFill>
        <p:spPr bwMode="auto">
          <a:xfrm>
            <a:off x="5099536" y="3276598"/>
            <a:ext cx="7092463" cy="3581401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7F47E4-937B-4E54-B522-C7BC5E7D6E64}"/>
              </a:ext>
            </a:extLst>
          </p:cNvPr>
          <p:cNvSpPr/>
          <p:nvPr/>
        </p:nvSpPr>
        <p:spPr>
          <a:xfrm>
            <a:off x="5099538" y="3276598"/>
            <a:ext cx="7092462" cy="3581402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400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D24CD-A005-4805-984D-925FB69EA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9538" y="3122175"/>
            <a:ext cx="7092462" cy="2387600"/>
          </a:xfrm>
        </p:spPr>
        <p:txBody>
          <a:bodyPr>
            <a:normAutofit/>
          </a:bodyPr>
          <a:lstStyle/>
          <a:p>
            <a:r>
              <a:rPr lang="en-US" sz="5400" dirty="0"/>
              <a:t>Airline Satisfaction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F543C-E831-4820-86C1-B74C7C594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9538" y="5028859"/>
            <a:ext cx="7092462" cy="1655762"/>
          </a:xfrm>
        </p:spPr>
        <p:txBody>
          <a:bodyPr/>
          <a:lstStyle/>
          <a:p>
            <a:r>
              <a:rPr lang="en-US" dirty="0"/>
              <a:t>Cherry Agarwal | Avani Sharma | Rachel Hu</a:t>
            </a:r>
          </a:p>
          <a:p>
            <a:r>
              <a:rPr lang="en-US" dirty="0"/>
              <a:t>Apoorva Reddy | Abraham Khan</a:t>
            </a:r>
          </a:p>
        </p:txBody>
      </p:sp>
    </p:spTree>
    <p:extLst>
      <p:ext uri="{BB962C8B-B14F-4D97-AF65-F5344CB8AC3E}">
        <p14:creationId xmlns:p14="http://schemas.microsoft.com/office/powerpoint/2010/main" val="21203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71B1EC-47EB-41C0-B2DF-1684B517C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406"/>
            <a:ext cx="10515600" cy="566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one likes flying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533B5D-025A-44F9-9049-C5956597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071180E-BAD1-4024-A535-976E8720F6B8}"/>
              </a:ext>
            </a:extLst>
          </p:cNvPr>
          <p:cNvSpPr txBox="1">
            <a:spLocks/>
          </p:cNvSpPr>
          <p:nvPr/>
        </p:nvSpPr>
        <p:spPr>
          <a:xfrm>
            <a:off x="838200" y="2207492"/>
            <a:ext cx="10515600" cy="297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dirty="0"/>
              <a:t>Airlines want to provide a good experience to everyone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/>
              <a:t>People value different things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b="1" dirty="0">
                <a:ln>
                  <a:solidFill>
                    <a:srgbClr val="0071F9"/>
                  </a:solidFill>
                </a:ln>
                <a:solidFill>
                  <a:srgbClr val="0071F9"/>
                </a:solidFill>
              </a:rPr>
              <a:t>What services are worth focusing on?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B67DC-C274-400A-A2C2-557CFC702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04"/>
            <a:ext cx="10515600" cy="42102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2015 Customer satisfaction survey – 30k responses w/ 15 attributes</a:t>
            </a:r>
          </a:p>
          <a:p>
            <a:pPr marL="798513" lvl="1" indent="0">
              <a:lnSpc>
                <a:spcPct val="200000"/>
              </a:lnSpc>
              <a:buNone/>
            </a:pPr>
            <a:r>
              <a:rPr lang="en-US" dirty="0"/>
              <a:t>Target variable is recommendation (Yes/No)</a:t>
            </a:r>
          </a:p>
          <a:p>
            <a:pPr marL="798513" lvl="1" indent="0">
              <a:lnSpc>
                <a:spcPct val="200000"/>
              </a:lnSpc>
              <a:buNone/>
            </a:pPr>
            <a:r>
              <a:rPr lang="en-US" dirty="0"/>
              <a:t>Flight info (seating, country, date-time)</a:t>
            </a:r>
          </a:p>
          <a:p>
            <a:pPr marL="798513" lvl="1" indent="0">
              <a:lnSpc>
                <a:spcPct val="200000"/>
              </a:lnSpc>
              <a:buNone/>
            </a:pPr>
            <a:r>
              <a:rPr lang="en-US" dirty="0"/>
              <a:t>Service ratings 1-5 (seats, food, staff)</a:t>
            </a:r>
          </a:p>
          <a:p>
            <a:pPr marL="798513" lvl="1" indent="0">
              <a:lnSpc>
                <a:spcPct val="200000"/>
              </a:lnSpc>
              <a:buNone/>
            </a:pPr>
            <a:r>
              <a:rPr lang="en-US" dirty="0"/>
              <a:t>Additional Comments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58F601-3037-446C-9FD1-B8065312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</a:t>
            </a:r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813F305F-9402-4AED-B870-E3166EF6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8" y="2040811"/>
            <a:ext cx="624808" cy="624808"/>
          </a:xfrm>
          <a:prstGeom prst="rect">
            <a:avLst/>
          </a:prstGeom>
        </p:spPr>
      </p:pic>
      <p:pic>
        <p:nvPicPr>
          <p:cNvPr id="11" name="Picture 10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0419E184-598D-4BEB-8D4F-28747FEAC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8" y="2891372"/>
            <a:ext cx="624808" cy="624808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196D2EE-F302-4DE3-BA41-9BFF6F7B5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8" y="3661088"/>
            <a:ext cx="624808" cy="62480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008712A-9A26-44D4-B160-6749250F5F3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2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0798" y="4430804"/>
            <a:ext cx="622617" cy="6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9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E93EF1-E70F-456E-AA65-73101FF9C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2,400 reviews</a:t>
            </a:r>
          </a:p>
          <a:p>
            <a:pPr lvl="1"/>
            <a:r>
              <a:rPr lang="en-US" dirty="0"/>
              <a:t>Airline name</a:t>
            </a:r>
          </a:p>
          <a:p>
            <a:pPr lvl="1"/>
            <a:r>
              <a:rPr lang="en-US" dirty="0"/>
              <a:t>Date-time of review</a:t>
            </a:r>
          </a:p>
          <a:p>
            <a:pPr lvl="1"/>
            <a:r>
              <a:rPr lang="en-US" dirty="0"/>
              <a:t>Overall rating</a:t>
            </a:r>
          </a:p>
          <a:p>
            <a:pPr lvl="1"/>
            <a:r>
              <a:rPr lang="en-US" dirty="0"/>
              <a:t>Food, Seats, Value, etc.</a:t>
            </a:r>
          </a:p>
          <a:p>
            <a:pPr lvl="1"/>
            <a:r>
              <a:rPr lang="en-US" dirty="0"/>
              <a:t>Additional comments</a:t>
            </a:r>
          </a:p>
          <a:p>
            <a:r>
              <a:rPr lang="en-US" dirty="0"/>
              <a:t>1,600 reviews from the US</a:t>
            </a:r>
          </a:p>
          <a:p>
            <a:r>
              <a:rPr lang="en-US" dirty="0"/>
              <a:t>1,800 reviews from economy seats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4F103E-BF3B-461E-A444-2BFF7AFE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885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64ADB-36E2-4BC4-98E3-8C0E6F1F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Exploratory data analysis – Attribute importance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Visualizations in Tableau accessing a SQL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Predicting customer satisfaction overall and in segments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Summarization and filtering using MapReduce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Compare computational efficiency on a cloud vs local machine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89D144-BB5B-4F88-A0DB-DB0F2724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4027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5C4271-BB60-40E6-B161-AEEAC4B97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Help airlines identify opportunities and risk factors to confidently make game-changing decisions</a:t>
            </a:r>
          </a:p>
          <a:p>
            <a:pPr>
              <a:lnSpc>
                <a:spcPct val="150000"/>
              </a:lnSpc>
            </a:pPr>
            <a:r>
              <a:rPr lang="en-US" dirty="0"/>
              <a:t>Enhancing marketing effectiveness</a:t>
            </a:r>
          </a:p>
          <a:p>
            <a:pPr>
              <a:lnSpc>
                <a:spcPct val="150000"/>
              </a:lnSpc>
            </a:pPr>
            <a:r>
              <a:rPr lang="en-US" dirty="0"/>
              <a:t>Increasing loyalty</a:t>
            </a:r>
          </a:p>
          <a:p>
            <a:pPr>
              <a:lnSpc>
                <a:spcPct val="150000"/>
              </a:lnSpc>
            </a:pPr>
            <a:r>
              <a:rPr lang="en-US" dirty="0"/>
              <a:t>Improving operational performance</a:t>
            </a:r>
          </a:p>
          <a:p>
            <a:pPr>
              <a:lnSpc>
                <a:spcPct val="150000"/>
              </a:lnSpc>
            </a:pPr>
            <a:r>
              <a:rPr lang="en-US" dirty="0"/>
              <a:t>Driving competitive differentiation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FBC6EB-E1F3-40AF-AF87-786EFAB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</p:spTree>
    <p:extLst>
      <p:ext uri="{BB962C8B-B14F-4D97-AF65-F5344CB8AC3E}">
        <p14:creationId xmlns:p14="http://schemas.microsoft.com/office/powerpoint/2010/main" val="15289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ACD47-669B-4BAF-ABC9-4A0BD0525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United and American have high variability in ratings</a:t>
            </a:r>
          </a:p>
          <a:p>
            <a:r>
              <a:rPr lang="en-US" dirty="0"/>
              <a:t>Delta and Allegiant have a large majority of positive ratings</a:t>
            </a:r>
          </a:p>
          <a:p>
            <a:pPr lvl="1"/>
            <a:r>
              <a:rPr lang="en-US" dirty="0"/>
              <a:t>Delta is the only one with &gt;50% positive sentiment in reviews</a:t>
            </a:r>
          </a:p>
          <a:p>
            <a:r>
              <a:rPr lang="en-US" dirty="0"/>
              <a:t>Food and entertainment have high variability between airlines</a:t>
            </a:r>
          </a:p>
          <a:p>
            <a:r>
              <a:rPr lang="en-US" dirty="0"/>
              <a:t>First class does not have significantly different ratings distributions</a:t>
            </a:r>
          </a:p>
          <a:p>
            <a:pPr lvl="1"/>
            <a:r>
              <a:rPr lang="en-US" dirty="0"/>
              <a:t>Low ratings still make up ~80% of reviews</a:t>
            </a:r>
          </a:p>
          <a:p>
            <a:r>
              <a:rPr lang="en-US" dirty="0"/>
              <a:t>No airline is rated as high value, not even Frontier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C0C906-59C9-48EF-BC68-832774D7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Airline Reviews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459F06-F6A3-4008-B6F7-ADB8D32649E2}"/>
              </a:ext>
            </a:extLst>
          </p:cNvPr>
          <p:cNvSpPr/>
          <p:nvPr/>
        </p:nvSpPr>
        <p:spPr>
          <a:xfrm>
            <a:off x="0" y="5715000"/>
            <a:ext cx="1124712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72441F-DB76-419C-BDD7-F32EA6A9A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885873"/>
              </p:ext>
            </p:extLst>
          </p:nvPr>
        </p:nvGraphicFramePr>
        <p:xfrm>
          <a:off x="1588607" y="1760647"/>
          <a:ext cx="8069905" cy="1198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82504">
                  <a:extLst>
                    <a:ext uri="{9D8B030D-6E8A-4147-A177-3AD203B41FA5}">
                      <a16:colId xmlns:a16="http://schemas.microsoft.com/office/drawing/2014/main" val="1993687989"/>
                    </a:ext>
                  </a:extLst>
                </a:gridCol>
                <a:gridCol w="2904310">
                  <a:extLst>
                    <a:ext uri="{9D8B030D-6E8A-4147-A177-3AD203B41FA5}">
                      <a16:colId xmlns:a16="http://schemas.microsoft.com/office/drawing/2014/main" val="3635795796"/>
                    </a:ext>
                  </a:extLst>
                </a:gridCol>
                <a:gridCol w="1683091">
                  <a:extLst>
                    <a:ext uri="{9D8B030D-6E8A-4147-A177-3AD203B41FA5}">
                      <a16:colId xmlns:a16="http://schemas.microsoft.com/office/drawing/2014/main" val="2531466185"/>
                    </a:ext>
                  </a:extLst>
                </a:gridCol>
              </a:tblGrid>
              <a:tr h="448890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latin typeface="+mj-lt"/>
                        </a:rPr>
                        <a:t>Parameters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+mj-lt"/>
                        </a:rPr>
                        <a:t>Local System Time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latin typeface="+mj-lt"/>
                        </a:rPr>
                        <a:t>Cloud Time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14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RF with fewer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6.7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6.06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67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RF with more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46685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28C3C83-ED37-4DD8-85CC-65E13FD5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on Local &amp; Microsoft Azure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ABE54-8C9A-47FD-A430-7B4192964FC2}"/>
              </a:ext>
            </a:extLst>
          </p:cNvPr>
          <p:cNvSpPr/>
          <p:nvPr/>
        </p:nvSpPr>
        <p:spPr>
          <a:xfrm>
            <a:off x="0" y="5715000"/>
            <a:ext cx="1124712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F576DF-D561-4838-9165-13C0FCE1E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380"/>
          <a:stretch/>
        </p:blipFill>
        <p:spPr>
          <a:xfrm>
            <a:off x="1074579" y="3703310"/>
            <a:ext cx="4368279" cy="2000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114AC-52AA-48E8-B2CC-D9632E401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272" y="3703310"/>
            <a:ext cx="3581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5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Stock">
            <a:extLst>
              <a:ext uri="{FF2B5EF4-FFF2-40B4-BE49-F238E27FC236}">
                <a16:creationId xmlns:a16="http://schemas.microsoft.com/office/drawing/2014/main" id="{8C6BDB8A-833C-4524-AD5A-BCDFA078A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16891" b="17936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AA59D-508C-485D-B48C-AF6AB6CF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6857999"/>
          </a:xfrm>
          <a:solidFill>
            <a:schemeClr val="bg1">
              <a:alpha val="75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5115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301</Words>
  <Application>Microsoft Office PowerPoint</Application>
  <PresentationFormat>Widescreen</PresentationFormat>
  <Paragraphs>59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Semilight</vt:lpstr>
      <vt:lpstr>Office Theme</vt:lpstr>
      <vt:lpstr>Airline Satisfaction</vt:lpstr>
      <vt:lpstr>Problem Statement</vt:lpstr>
      <vt:lpstr>Available Data</vt:lpstr>
      <vt:lpstr>EDA</vt:lpstr>
      <vt:lpstr>Approach</vt:lpstr>
      <vt:lpstr>Expected Outcomes</vt:lpstr>
      <vt:lpstr>US Airline Reviews</vt:lpstr>
      <vt:lpstr>Time on Local &amp; Microsoft Azure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Khan</dc:creator>
  <cp:lastModifiedBy>Sharma, Avani</cp:lastModifiedBy>
  <cp:revision>35</cp:revision>
  <dcterms:created xsi:type="dcterms:W3CDTF">2018-10-31T18:15:03Z</dcterms:created>
  <dcterms:modified xsi:type="dcterms:W3CDTF">2018-12-05T02:57:56Z</dcterms:modified>
</cp:coreProperties>
</file>