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0807D-21AB-4A6E-818D-8A50D6203E64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B304AB7-2E49-4B09-AD6A-4E1E95B1CB8F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68BFD649-9464-459D-954B-EA858AD1E335}" type="parTrans" cxnId="{206C76D2-0BD8-4167-AE76-51D6281D009A}">
      <dgm:prSet/>
      <dgm:spPr/>
      <dgm:t>
        <a:bodyPr/>
        <a:lstStyle/>
        <a:p>
          <a:endParaRPr lang="en-IN"/>
        </a:p>
      </dgm:t>
    </dgm:pt>
    <dgm:pt modelId="{FADF1D2D-A129-4E66-900A-4D46E92502AE}" type="sibTrans" cxnId="{206C76D2-0BD8-4167-AE76-51D6281D009A}">
      <dgm:prSet/>
      <dgm:spPr/>
      <dgm:t>
        <a:bodyPr/>
        <a:lstStyle/>
        <a:p>
          <a:endParaRPr lang="en-IN"/>
        </a:p>
      </dgm:t>
    </dgm:pt>
    <dgm:pt modelId="{3DA346AC-954B-47D6-A92B-02C3BC3A8519}">
      <dgm:prSet phldrT="[Text]"/>
      <dgm:spPr/>
      <dgm:t>
        <a:bodyPr/>
        <a:lstStyle/>
        <a:p>
          <a:r>
            <a:rPr lang="en-IN" dirty="0" err="1"/>
            <a:t>dob_year</a:t>
          </a:r>
          <a:endParaRPr lang="en-IN" dirty="0"/>
        </a:p>
      </dgm:t>
    </dgm:pt>
    <dgm:pt modelId="{7AA1B7EF-8306-4D7D-A87F-6440B14A2E01}" type="parTrans" cxnId="{5EC647F3-172F-4366-9E97-9247999B9B70}">
      <dgm:prSet/>
      <dgm:spPr/>
      <dgm:t>
        <a:bodyPr/>
        <a:lstStyle/>
        <a:p>
          <a:endParaRPr lang="en-IN"/>
        </a:p>
      </dgm:t>
    </dgm:pt>
    <dgm:pt modelId="{2D0EE671-9FEB-4485-B6AD-86C860112C07}" type="sibTrans" cxnId="{5EC647F3-172F-4366-9E97-9247999B9B70}">
      <dgm:prSet/>
      <dgm:spPr/>
      <dgm:t>
        <a:bodyPr/>
        <a:lstStyle/>
        <a:p>
          <a:endParaRPr lang="en-IN"/>
        </a:p>
      </dgm:t>
    </dgm:pt>
    <dgm:pt modelId="{6D1D9177-20AB-425C-99E5-880933130C79}">
      <dgm:prSet phldrT="[Text]"/>
      <dgm:spPr/>
      <dgm:t>
        <a:bodyPr/>
        <a:lstStyle/>
        <a:p>
          <a:r>
            <a:rPr lang="en-IN" dirty="0" err="1"/>
            <a:t>dob_month</a:t>
          </a:r>
          <a:endParaRPr lang="en-IN" dirty="0"/>
        </a:p>
      </dgm:t>
    </dgm:pt>
    <dgm:pt modelId="{52A3A009-8B06-499B-9619-14431236F81E}" type="parTrans" cxnId="{21105986-803D-4B98-AAA9-0B68B9537B78}">
      <dgm:prSet/>
      <dgm:spPr/>
      <dgm:t>
        <a:bodyPr/>
        <a:lstStyle/>
        <a:p>
          <a:endParaRPr lang="en-IN"/>
        </a:p>
      </dgm:t>
    </dgm:pt>
    <dgm:pt modelId="{72557E46-B492-417F-A3E0-6F0B675B4F94}" type="sibTrans" cxnId="{21105986-803D-4B98-AAA9-0B68B9537B78}">
      <dgm:prSet/>
      <dgm:spPr/>
      <dgm:t>
        <a:bodyPr/>
        <a:lstStyle/>
        <a:p>
          <a:endParaRPr lang="en-IN"/>
        </a:p>
      </dgm:t>
    </dgm:pt>
    <dgm:pt modelId="{8B168D85-7AE6-41E8-96F6-E9205B96C706}">
      <dgm:prSet phldrT="[Text]"/>
      <dgm:spPr/>
      <dgm:t>
        <a:bodyPr/>
        <a:lstStyle/>
        <a:p>
          <a:r>
            <a:rPr lang="en-IN" dirty="0"/>
            <a:t>gender</a:t>
          </a:r>
        </a:p>
      </dgm:t>
    </dgm:pt>
    <dgm:pt modelId="{92EE9823-6486-4752-857A-C1F2ABA3BE09}" type="parTrans" cxnId="{A5C94F49-7E5C-4285-A25B-A0EEC2ECC4ED}">
      <dgm:prSet/>
      <dgm:spPr/>
      <dgm:t>
        <a:bodyPr/>
        <a:lstStyle/>
        <a:p>
          <a:endParaRPr lang="en-IN"/>
        </a:p>
      </dgm:t>
    </dgm:pt>
    <dgm:pt modelId="{1D956D06-1D49-47BA-938F-382039481905}" type="sibTrans" cxnId="{A5C94F49-7E5C-4285-A25B-A0EEC2ECC4ED}">
      <dgm:prSet/>
      <dgm:spPr/>
      <dgm:t>
        <a:bodyPr/>
        <a:lstStyle/>
        <a:p>
          <a:endParaRPr lang="en-IN"/>
        </a:p>
      </dgm:t>
    </dgm:pt>
    <dgm:pt modelId="{1E38A9D9-38F4-4B5A-A3A2-C189B07ED062}">
      <dgm:prSet phldrT="[Text]"/>
      <dgm:spPr/>
      <dgm:t>
        <a:bodyPr/>
        <a:lstStyle/>
        <a:p>
          <a:r>
            <a:rPr lang="en-IN" dirty="0"/>
            <a:t>tenure</a:t>
          </a:r>
        </a:p>
      </dgm:t>
    </dgm:pt>
    <dgm:pt modelId="{9FC369AA-5982-422D-ACF2-1832A93A8654}" type="parTrans" cxnId="{29D1BB53-E887-400B-B13B-1771B5B573D3}">
      <dgm:prSet/>
      <dgm:spPr/>
      <dgm:t>
        <a:bodyPr/>
        <a:lstStyle/>
        <a:p>
          <a:endParaRPr lang="en-IN"/>
        </a:p>
      </dgm:t>
    </dgm:pt>
    <dgm:pt modelId="{FDDEC82D-D589-4201-92BC-B76F78C5E129}" type="sibTrans" cxnId="{29D1BB53-E887-400B-B13B-1771B5B573D3}">
      <dgm:prSet/>
      <dgm:spPr/>
      <dgm:t>
        <a:bodyPr/>
        <a:lstStyle/>
        <a:p>
          <a:endParaRPr lang="en-IN"/>
        </a:p>
      </dgm:t>
    </dgm:pt>
    <dgm:pt modelId="{BF1FDF9B-424B-4537-96C0-E801D85D0B91}">
      <dgm:prSet phldrT="[Text]"/>
      <dgm:spPr/>
      <dgm:t>
        <a:bodyPr/>
        <a:lstStyle/>
        <a:p>
          <a:r>
            <a:rPr lang="en-IN" dirty="0" err="1"/>
            <a:t>dob_day</a:t>
          </a:r>
          <a:endParaRPr lang="en-IN" dirty="0"/>
        </a:p>
      </dgm:t>
    </dgm:pt>
    <dgm:pt modelId="{A687772B-8A54-493D-B588-1469AF84396B}" type="parTrans" cxnId="{5D5CDBA1-5ED4-4634-AA8B-00D5A3E4F7D4}">
      <dgm:prSet/>
      <dgm:spPr/>
      <dgm:t>
        <a:bodyPr/>
        <a:lstStyle/>
        <a:p>
          <a:endParaRPr lang="en-IN"/>
        </a:p>
      </dgm:t>
    </dgm:pt>
    <dgm:pt modelId="{2DC768F4-F262-4FE5-86C0-DEC34246F432}" type="sibTrans" cxnId="{5D5CDBA1-5ED4-4634-AA8B-00D5A3E4F7D4}">
      <dgm:prSet/>
      <dgm:spPr/>
      <dgm:t>
        <a:bodyPr/>
        <a:lstStyle/>
        <a:p>
          <a:endParaRPr lang="en-IN"/>
        </a:p>
      </dgm:t>
    </dgm:pt>
    <dgm:pt modelId="{C6892F47-44A1-4146-82E1-4A4B49A110D6}">
      <dgm:prSet phldrT="[Text]"/>
      <dgm:spPr/>
      <dgm:t>
        <a:bodyPr/>
        <a:lstStyle/>
        <a:p>
          <a:r>
            <a:rPr lang="en-IN" dirty="0" err="1"/>
            <a:t>friend_count</a:t>
          </a:r>
          <a:endParaRPr lang="en-IN" dirty="0"/>
        </a:p>
      </dgm:t>
    </dgm:pt>
    <dgm:pt modelId="{467E83C8-F0A3-424A-B50B-785BD4D700EE}" type="parTrans" cxnId="{C8BE3892-8F5F-4B62-B51E-D12BDBC482AD}">
      <dgm:prSet/>
      <dgm:spPr/>
      <dgm:t>
        <a:bodyPr/>
        <a:lstStyle/>
        <a:p>
          <a:endParaRPr lang="en-IN"/>
        </a:p>
      </dgm:t>
    </dgm:pt>
    <dgm:pt modelId="{F43517E5-7297-405E-B0BB-7328283D31EF}" type="sibTrans" cxnId="{C8BE3892-8F5F-4B62-B51E-D12BDBC482AD}">
      <dgm:prSet/>
      <dgm:spPr/>
      <dgm:t>
        <a:bodyPr/>
        <a:lstStyle/>
        <a:p>
          <a:endParaRPr lang="en-IN"/>
        </a:p>
      </dgm:t>
    </dgm:pt>
    <dgm:pt modelId="{D9071D96-FA3F-4CCD-85D5-2E6185D679C2}">
      <dgm:prSet phldrT="[Text]"/>
      <dgm:spPr/>
      <dgm:t>
        <a:bodyPr/>
        <a:lstStyle/>
        <a:p>
          <a:r>
            <a:rPr lang="en-IN" dirty="0" err="1"/>
            <a:t>friendships_initiated</a:t>
          </a:r>
          <a:endParaRPr lang="en-IN" dirty="0"/>
        </a:p>
      </dgm:t>
    </dgm:pt>
    <dgm:pt modelId="{AE9206F4-019D-4E9D-8382-E78AD0CDF580}" type="parTrans" cxnId="{60DBBDB5-E340-46C6-A3E7-36875661E96D}">
      <dgm:prSet/>
      <dgm:spPr/>
      <dgm:t>
        <a:bodyPr/>
        <a:lstStyle/>
        <a:p>
          <a:endParaRPr lang="en-IN"/>
        </a:p>
      </dgm:t>
    </dgm:pt>
    <dgm:pt modelId="{9915C077-FDE4-4156-94E3-FA90AF61F495}" type="sibTrans" cxnId="{60DBBDB5-E340-46C6-A3E7-36875661E96D}">
      <dgm:prSet/>
      <dgm:spPr/>
      <dgm:t>
        <a:bodyPr/>
        <a:lstStyle/>
        <a:p>
          <a:endParaRPr lang="en-IN"/>
        </a:p>
      </dgm:t>
    </dgm:pt>
    <dgm:pt modelId="{130091D1-D74D-42A5-A4AA-530C872CAE9F}">
      <dgm:prSet phldrT="[Text]"/>
      <dgm:spPr/>
      <dgm:t>
        <a:bodyPr/>
        <a:lstStyle/>
        <a:p>
          <a:r>
            <a:rPr lang="en-IN" dirty="0"/>
            <a:t>likes / likes received</a:t>
          </a:r>
        </a:p>
      </dgm:t>
    </dgm:pt>
    <dgm:pt modelId="{0A4ECD11-8D26-45CC-B710-6AB8A564B97F}" type="parTrans" cxnId="{5BE35FCE-D70D-41CC-BE7B-23487AB44AE0}">
      <dgm:prSet/>
      <dgm:spPr/>
      <dgm:t>
        <a:bodyPr/>
        <a:lstStyle/>
        <a:p>
          <a:endParaRPr lang="en-IN"/>
        </a:p>
      </dgm:t>
    </dgm:pt>
    <dgm:pt modelId="{F050F277-2700-4333-995D-D3579DABBDEA}" type="sibTrans" cxnId="{5BE35FCE-D70D-41CC-BE7B-23487AB44AE0}">
      <dgm:prSet/>
      <dgm:spPr/>
      <dgm:t>
        <a:bodyPr/>
        <a:lstStyle/>
        <a:p>
          <a:endParaRPr lang="en-IN"/>
        </a:p>
      </dgm:t>
    </dgm:pt>
    <dgm:pt modelId="{6C95BC13-F21A-4617-95A0-A1A52D686853}">
      <dgm:prSet phldrT="[Text]"/>
      <dgm:spPr/>
      <dgm:t>
        <a:bodyPr/>
        <a:lstStyle/>
        <a:p>
          <a:r>
            <a:rPr lang="en-IN" dirty="0"/>
            <a:t>mobile likes / likes received</a:t>
          </a:r>
        </a:p>
      </dgm:t>
    </dgm:pt>
    <dgm:pt modelId="{F54A0C85-4CEC-466F-90EF-3EEAD37E4A5F}" type="parTrans" cxnId="{C2E7ED08-9B59-4A52-ABD8-6E53031EBEE3}">
      <dgm:prSet/>
      <dgm:spPr/>
      <dgm:t>
        <a:bodyPr/>
        <a:lstStyle/>
        <a:p>
          <a:endParaRPr lang="en-IN"/>
        </a:p>
      </dgm:t>
    </dgm:pt>
    <dgm:pt modelId="{1BCA3C07-5B0D-4E43-AE5A-83B445EDABB3}" type="sibTrans" cxnId="{C2E7ED08-9B59-4A52-ABD8-6E53031EBEE3}">
      <dgm:prSet/>
      <dgm:spPr/>
      <dgm:t>
        <a:bodyPr/>
        <a:lstStyle/>
        <a:p>
          <a:endParaRPr lang="en-IN"/>
        </a:p>
      </dgm:t>
    </dgm:pt>
    <dgm:pt modelId="{811155A8-6A31-48B0-BF54-938977421C34}">
      <dgm:prSet phldrT="[Text]"/>
      <dgm:spPr/>
      <dgm:t>
        <a:bodyPr/>
        <a:lstStyle/>
        <a:p>
          <a:r>
            <a:rPr lang="en-IN" dirty="0"/>
            <a:t>www likes / likes received</a:t>
          </a:r>
        </a:p>
      </dgm:t>
    </dgm:pt>
    <dgm:pt modelId="{3095BFCF-5B11-41E6-80EA-60D6140668BD}" type="parTrans" cxnId="{AC9F3301-6CD3-4D6C-B33D-333A0A87F3B8}">
      <dgm:prSet/>
      <dgm:spPr/>
      <dgm:t>
        <a:bodyPr/>
        <a:lstStyle/>
        <a:p>
          <a:endParaRPr lang="en-IN"/>
        </a:p>
      </dgm:t>
    </dgm:pt>
    <dgm:pt modelId="{907995A3-554E-42F2-9E3A-684FAB1D8D18}" type="sibTrans" cxnId="{AC9F3301-6CD3-4D6C-B33D-333A0A87F3B8}">
      <dgm:prSet/>
      <dgm:spPr/>
      <dgm:t>
        <a:bodyPr/>
        <a:lstStyle/>
        <a:p>
          <a:endParaRPr lang="en-IN"/>
        </a:p>
      </dgm:t>
    </dgm:pt>
    <dgm:pt modelId="{878297FC-0279-4FCD-981C-E1702C1EDE52}" type="pres">
      <dgm:prSet presAssocID="{5D90807D-21AB-4A6E-818D-8A50D6203E64}" presName="Name0" presStyleCnt="0">
        <dgm:presLayoutVars>
          <dgm:dir/>
          <dgm:animLvl val="lvl"/>
          <dgm:resizeHandles val="exact"/>
        </dgm:presLayoutVars>
      </dgm:prSet>
      <dgm:spPr/>
    </dgm:pt>
    <dgm:pt modelId="{D7A536D6-A6B7-4697-A42D-D8F367F620F0}" type="pres">
      <dgm:prSet presAssocID="{EB304AB7-2E49-4B09-AD6A-4E1E95B1CB8F}" presName="linNode" presStyleCnt="0"/>
      <dgm:spPr/>
    </dgm:pt>
    <dgm:pt modelId="{344F1CE7-D8A5-4568-9DBA-6BEEE8655D34}" type="pres">
      <dgm:prSet presAssocID="{EB304AB7-2E49-4B09-AD6A-4E1E95B1CB8F}" presName="parTx" presStyleLbl="revTx" presStyleIdx="0" presStyleCnt="11">
        <dgm:presLayoutVars>
          <dgm:chMax val="1"/>
          <dgm:bulletEnabled val="1"/>
        </dgm:presLayoutVars>
      </dgm:prSet>
      <dgm:spPr/>
    </dgm:pt>
    <dgm:pt modelId="{CE8F96F3-4E82-491B-8269-59FA78720B2C}" type="pres">
      <dgm:prSet presAssocID="{EB304AB7-2E49-4B09-AD6A-4E1E95B1CB8F}" presName="bracket" presStyleLbl="parChTrans1D1" presStyleIdx="0" presStyleCnt="11"/>
      <dgm:spPr/>
    </dgm:pt>
    <dgm:pt modelId="{9A2239B5-0A5E-4325-BEAA-B7556FCC5651}" type="pres">
      <dgm:prSet presAssocID="{EB304AB7-2E49-4B09-AD6A-4E1E95B1CB8F}" presName="spH" presStyleCnt="0"/>
      <dgm:spPr/>
    </dgm:pt>
    <dgm:pt modelId="{58B08EE5-4F07-44A1-9772-063E674D6845}" type="pres">
      <dgm:prSet presAssocID="{FADF1D2D-A129-4E66-900A-4D46E92502AE}" presName="spV" presStyleCnt="0"/>
      <dgm:spPr/>
    </dgm:pt>
    <dgm:pt modelId="{F872EE19-4FAA-4621-B899-1E4547BF6DE7}" type="pres">
      <dgm:prSet presAssocID="{BF1FDF9B-424B-4537-96C0-E801D85D0B91}" presName="linNode" presStyleCnt="0"/>
      <dgm:spPr/>
    </dgm:pt>
    <dgm:pt modelId="{EB443288-FC12-4F93-B311-E398D3AE5920}" type="pres">
      <dgm:prSet presAssocID="{BF1FDF9B-424B-4537-96C0-E801D85D0B91}" presName="parTx" presStyleLbl="revTx" presStyleIdx="1" presStyleCnt="11">
        <dgm:presLayoutVars>
          <dgm:chMax val="1"/>
          <dgm:bulletEnabled val="1"/>
        </dgm:presLayoutVars>
      </dgm:prSet>
      <dgm:spPr/>
    </dgm:pt>
    <dgm:pt modelId="{649F326E-3C78-434E-8E14-2EE3136BCF80}" type="pres">
      <dgm:prSet presAssocID="{BF1FDF9B-424B-4537-96C0-E801D85D0B91}" presName="bracket" presStyleLbl="parChTrans1D1" presStyleIdx="1" presStyleCnt="11"/>
      <dgm:spPr/>
    </dgm:pt>
    <dgm:pt modelId="{B4D66E8A-5E96-4236-B344-7470BF52B5EC}" type="pres">
      <dgm:prSet presAssocID="{BF1FDF9B-424B-4537-96C0-E801D85D0B91}" presName="spH" presStyleCnt="0"/>
      <dgm:spPr/>
    </dgm:pt>
    <dgm:pt modelId="{87684835-EA2D-4A5D-80C8-45C6D08C0624}" type="pres">
      <dgm:prSet presAssocID="{2DC768F4-F262-4FE5-86C0-DEC34246F432}" presName="spV" presStyleCnt="0"/>
      <dgm:spPr/>
    </dgm:pt>
    <dgm:pt modelId="{9AAE093F-F9DE-4D5E-88C1-CF677F255735}" type="pres">
      <dgm:prSet presAssocID="{3DA346AC-954B-47D6-A92B-02C3BC3A8519}" presName="linNode" presStyleCnt="0"/>
      <dgm:spPr/>
    </dgm:pt>
    <dgm:pt modelId="{8353DDBF-5E7A-463B-AFF7-CD70F58ECFD2}" type="pres">
      <dgm:prSet presAssocID="{3DA346AC-954B-47D6-A92B-02C3BC3A8519}" presName="parTx" presStyleLbl="revTx" presStyleIdx="2" presStyleCnt="11">
        <dgm:presLayoutVars>
          <dgm:chMax val="1"/>
          <dgm:bulletEnabled val="1"/>
        </dgm:presLayoutVars>
      </dgm:prSet>
      <dgm:spPr/>
    </dgm:pt>
    <dgm:pt modelId="{5A5DD718-FA2C-4798-BE2E-09525B6B59DC}" type="pres">
      <dgm:prSet presAssocID="{3DA346AC-954B-47D6-A92B-02C3BC3A8519}" presName="bracket" presStyleLbl="parChTrans1D1" presStyleIdx="2" presStyleCnt="11"/>
      <dgm:spPr/>
    </dgm:pt>
    <dgm:pt modelId="{4A0D2F3B-9B86-4EB5-8857-829F3F0C135B}" type="pres">
      <dgm:prSet presAssocID="{3DA346AC-954B-47D6-A92B-02C3BC3A8519}" presName="spH" presStyleCnt="0"/>
      <dgm:spPr/>
    </dgm:pt>
    <dgm:pt modelId="{DBB0F4C2-2860-450A-8950-6370250ADA4C}" type="pres">
      <dgm:prSet presAssocID="{2D0EE671-9FEB-4485-B6AD-86C860112C07}" presName="spV" presStyleCnt="0"/>
      <dgm:spPr/>
    </dgm:pt>
    <dgm:pt modelId="{064AFD59-E735-42B3-AE7A-416C18FD5765}" type="pres">
      <dgm:prSet presAssocID="{6D1D9177-20AB-425C-99E5-880933130C79}" presName="linNode" presStyleCnt="0"/>
      <dgm:spPr/>
    </dgm:pt>
    <dgm:pt modelId="{1967CFF5-3913-4550-B5E3-6D9C76353D51}" type="pres">
      <dgm:prSet presAssocID="{6D1D9177-20AB-425C-99E5-880933130C79}" presName="parTx" presStyleLbl="revTx" presStyleIdx="3" presStyleCnt="11">
        <dgm:presLayoutVars>
          <dgm:chMax val="1"/>
          <dgm:bulletEnabled val="1"/>
        </dgm:presLayoutVars>
      </dgm:prSet>
      <dgm:spPr/>
    </dgm:pt>
    <dgm:pt modelId="{CCFCCD2E-296A-40E0-AF46-BA4D83837207}" type="pres">
      <dgm:prSet presAssocID="{6D1D9177-20AB-425C-99E5-880933130C79}" presName="bracket" presStyleLbl="parChTrans1D1" presStyleIdx="3" presStyleCnt="11"/>
      <dgm:spPr/>
    </dgm:pt>
    <dgm:pt modelId="{42B3D8D4-A747-432F-9980-2FBB06D3CFE6}" type="pres">
      <dgm:prSet presAssocID="{6D1D9177-20AB-425C-99E5-880933130C79}" presName="spH" presStyleCnt="0"/>
      <dgm:spPr/>
    </dgm:pt>
    <dgm:pt modelId="{ADB782D8-F57E-436D-BF1F-11F28BFF5EE0}" type="pres">
      <dgm:prSet presAssocID="{72557E46-B492-417F-A3E0-6F0B675B4F94}" presName="spV" presStyleCnt="0"/>
      <dgm:spPr/>
    </dgm:pt>
    <dgm:pt modelId="{6914B8CF-4F06-4B15-959C-9F53C106D1E6}" type="pres">
      <dgm:prSet presAssocID="{8B168D85-7AE6-41E8-96F6-E9205B96C706}" presName="linNode" presStyleCnt="0"/>
      <dgm:spPr/>
    </dgm:pt>
    <dgm:pt modelId="{6A6EDBED-39C4-4521-9581-E03D6414DFC9}" type="pres">
      <dgm:prSet presAssocID="{8B168D85-7AE6-41E8-96F6-E9205B96C706}" presName="parTx" presStyleLbl="revTx" presStyleIdx="4" presStyleCnt="11">
        <dgm:presLayoutVars>
          <dgm:chMax val="1"/>
          <dgm:bulletEnabled val="1"/>
        </dgm:presLayoutVars>
      </dgm:prSet>
      <dgm:spPr/>
    </dgm:pt>
    <dgm:pt modelId="{ACAE5752-DD2A-4FD3-946A-8CE4CFD863C6}" type="pres">
      <dgm:prSet presAssocID="{8B168D85-7AE6-41E8-96F6-E9205B96C706}" presName="bracket" presStyleLbl="parChTrans1D1" presStyleIdx="4" presStyleCnt="11"/>
      <dgm:spPr/>
    </dgm:pt>
    <dgm:pt modelId="{A4748397-AE90-4E60-862E-20B940BB7540}" type="pres">
      <dgm:prSet presAssocID="{8B168D85-7AE6-41E8-96F6-E9205B96C706}" presName="spH" presStyleCnt="0"/>
      <dgm:spPr/>
    </dgm:pt>
    <dgm:pt modelId="{7E7B45B6-6834-4162-A3D3-BCDF1A6F7DD4}" type="pres">
      <dgm:prSet presAssocID="{1D956D06-1D49-47BA-938F-382039481905}" presName="spV" presStyleCnt="0"/>
      <dgm:spPr/>
    </dgm:pt>
    <dgm:pt modelId="{8B5BCF58-13BF-4EF7-B47B-FB0DAE844976}" type="pres">
      <dgm:prSet presAssocID="{1E38A9D9-38F4-4B5A-A3A2-C189B07ED062}" presName="linNode" presStyleCnt="0"/>
      <dgm:spPr/>
    </dgm:pt>
    <dgm:pt modelId="{A5E39F07-A0FB-4A0D-8D11-DA4248821CFF}" type="pres">
      <dgm:prSet presAssocID="{1E38A9D9-38F4-4B5A-A3A2-C189B07ED062}" presName="parTx" presStyleLbl="revTx" presStyleIdx="5" presStyleCnt="11">
        <dgm:presLayoutVars>
          <dgm:chMax val="1"/>
          <dgm:bulletEnabled val="1"/>
        </dgm:presLayoutVars>
      </dgm:prSet>
      <dgm:spPr/>
    </dgm:pt>
    <dgm:pt modelId="{7B6E4E14-0F9D-4430-9C24-C82B6F04A6D4}" type="pres">
      <dgm:prSet presAssocID="{1E38A9D9-38F4-4B5A-A3A2-C189B07ED062}" presName="bracket" presStyleLbl="parChTrans1D1" presStyleIdx="5" presStyleCnt="11"/>
      <dgm:spPr/>
    </dgm:pt>
    <dgm:pt modelId="{0B0661E2-85E6-4D10-9788-2A9BB7C7E964}" type="pres">
      <dgm:prSet presAssocID="{1E38A9D9-38F4-4B5A-A3A2-C189B07ED062}" presName="spH" presStyleCnt="0"/>
      <dgm:spPr/>
    </dgm:pt>
    <dgm:pt modelId="{56DFE256-3AA2-4DA3-BD39-DD3B51D40F0D}" type="pres">
      <dgm:prSet presAssocID="{FDDEC82D-D589-4201-92BC-B76F78C5E129}" presName="spV" presStyleCnt="0"/>
      <dgm:spPr/>
    </dgm:pt>
    <dgm:pt modelId="{2F10D162-EA20-4E91-909F-172760A22DE9}" type="pres">
      <dgm:prSet presAssocID="{C6892F47-44A1-4146-82E1-4A4B49A110D6}" presName="linNode" presStyleCnt="0"/>
      <dgm:spPr/>
    </dgm:pt>
    <dgm:pt modelId="{5095F0AB-5EBB-4DA3-9293-6CA7A9678827}" type="pres">
      <dgm:prSet presAssocID="{C6892F47-44A1-4146-82E1-4A4B49A110D6}" presName="parTx" presStyleLbl="revTx" presStyleIdx="6" presStyleCnt="11">
        <dgm:presLayoutVars>
          <dgm:chMax val="1"/>
          <dgm:bulletEnabled val="1"/>
        </dgm:presLayoutVars>
      </dgm:prSet>
      <dgm:spPr/>
    </dgm:pt>
    <dgm:pt modelId="{3DF4DCE0-5B39-4FD4-9E7B-01F81C7F5763}" type="pres">
      <dgm:prSet presAssocID="{C6892F47-44A1-4146-82E1-4A4B49A110D6}" presName="bracket" presStyleLbl="parChTrans1D1" presStyleIdx="6" presStyleCnt="11"/>
      <dgm:spPr/>
    </dgm:pt>
    <dgm:pt modelId="{7B196C4D-D983-49CD-B769-18428844D9B9}" type="pres">
      <dgm:prSet presAssocID="{C6892F47-44A1-4146-82E1-4A4B49A110D6}" presName="spH" presStyleCnt="0"/>
      <dgm:spPr/>
    </dgm:pt>
    <dgm:pt modelId="{3E14F467-85FD-4902-BC80-6C79B09BA507}" type="pres">
      <dgm:prSet presAssocID="{F43517E5-7297-405E-B0BB-7328283D31EF}" presName="spV" presStyleCnt="0"/>
      <dgm:spPr/>
    </dgm:pt>
    <dgm:pt modelId="{EFBA09D1-212A-45A9-92F3-6D5C4B06C877}" type="pres">
      <dgm:prSet presAssocID="{D9071D96-FA3F-4CCD-85D5-2E6185D679C2}" presName="linNode" presStyleCnt="0"/>
      <dgm:spPr/>
    </dgm:pt>
    <dgm:pt modelId="{C29EE149-0D44-4B02-BB88-A4BF5D534071}" type="pres">
      <dgm:prSet presAssocID="{D9071D96-FA3F-4CCD-85D5-2E6185D679C2}" presName="parTx" presStyleLbl="revTx" presStyleIdx="7" presStyleCnt="11">
        <dgm:presLayoutVars>
          <dgm:chMax val="1"/>
          <dgm:bulletEnabled val="1"/>
        </dgm:presLayoutVars>
      </dgm:prSet>
      <dgm:spPr/>
    </dgm:pt>
    <dgm:pt modelId="{A68C7916-D205-442E-ABCF-26C1489BF296}" type="pres">
      <dgm:prSet presAssocID="{D9071D96-FA3F-4CCD-85D5-2E6185D679C2}" presName="bracket" presStyleLbl="parChTrans1D1" presStyleIdx="7" presStyleCnt="11"/>
      <dgm:spPr/>
    </dgm:pt>
    <dgm:pt modelId="{AF4F639F-E3B8-467E-9F9B-C734F44295BA}" type="pres">
      <dgm:prSet presAssocID="{D9071D96-FA3F-4CCD-85D5-2E6185D679C2}" presName="spH" presStyleCnt="0"/>
      <dgm:spPr/>
    </dgm:pt>
    <dgm:pt modelId="{D5EF5892-3C9A-413D-849B-A4780739C363}" type="pres">
      <dgm:prSet presAssocID="{9915C077-FDE4-4156-94E3-FA90AF61F495}" presName="spV" presStyleCnt="0"/>
      <dgm:spPr/>
    </dgm:pt>
    <dgm:pt modelId="{591C8B43-25B0-4F46-8E17-5425615435DF}" type="pres">
      <dgm:prSet presAssocID="{130091D1-D74D-42A5-A4AA-530C872CAE9F}" presName="linNode" presStyleCnt="0"/>
      <dgm:spPr/>
    </dgm:pt>
    <dgm:pt modelId="{BFFFD8AB-3957-47C6-9509-7F8CE226D8D7}" type="pres">
      <dgm:prSet presAssocID="{130091D1-D74D-42A5-A4AA-530C872CAE9F}" presName="parTx" presStyleLbl="revTx" presStyleIdx="8" presStyleCnt="11">
        <dgm:presLayoutVars>
          <dgm:chMax val="1"/>
          <dgm:bulletEnabled val="1"/>
        </dgm:presLayoutVars>
      </dgm:prSet>
      <dgm:spPr/>
    </dgm:pt>
    <dgm:pt modelId="{5766B7CD-D26F-4675-8928-4E1284ADB179}" type="pres">
      <dgm:prSet presAssocID="{130091D1-D74D-42A5-A4AA-530C872CAE9F}" presName="bracket" presStyleLbl="parChTrans1D1" presStyleIdx="8" presStyleCnt="11"/>
      <dgm:spPr/>
    </dgm:pt>
    <dgm:pt modelId="{B12197FF-0D3A-489D-9DFF-3A8CCEA9491C}" type="pres">
      <dgm:prSet presAssocID="{130091D1-D74D-42A5-A4AA-530C872CAE9F}" presName="spH" presStyleCnt="0"/>
      <dgm:spPr/>
    </dgm:pt>
    <dgm:pt modelId="{8BC1C1E7-A6DE-45DF-9CC5-920C49A39207}" type="pres">
      <dgm:prSet presAssocID="{F050F277-2700-4333-995D-D3579DABBDEA}" presName="spV" presStyleCnt="0"/>
      <dgm:spPr/>
    </dgm:pt>
    <dgm:pt modelId="{4F9CFDBD-3F16-4360-AD53-982B67E6E663}" type="pres">
      <dgm:prSet presAssocID="{6C95BC13-F21A-4617-95A0-A1A52D686853}" presName="linNode" presStyleCnt="0"/>
      <dgm:spPr/>
    </dgm:pt>
    <dgm:pt modelId="{9EED599B-8308-4E72-8BCF-47CFAAF2BC97}" type="pres">
      <dgm:prSet presAssocID="{6C95BC13-F21A-4617-95A0-A1A52D686853}" presName="parTx" presStyleLbl="revTx" presStyleIdx="9" presStyleCnt="11">
        <dgm:presLayoutVars>
          <dgm:chMax val="1"/>
          <dgm:bulletEnabled val="1"/>
        </dgm:presLayoutVars>
      </dgm:prSet>
      <dgm:spPr/>
    </dgm:pt>
    <dgm:pt modelId="{A5A2A422-0DB0-474F-AB6E-E3756F81CBE1}" type="pres">
      <dgm:prSet presAssocID="{6C95BC13-F21A-4617-95A0-A1A52D686853}" presName="bracket" presStyleLbl="parChTrans1D1" presStyleIdx="9" presStyleCnt="11"/>
      <dgm:spPr/>
    </dgm:pt>
    <dgm:pt modelId="{F50E27E0-49C2-4AC9-8CC5-249998A1A679}" type="pres">
      <dgm:prSet presAssocID="{6C95BC13-F21A-4617-95A0-A1A52D686853}" presName="spH" presStyleCnt="0"/>
      <dgm:spPr/>
    </dgm:pt>
    <dgm:pt modelId="{3D16C159-0BDD-46A5-BA62-676436CE0C80}" type="pres">
      <dgm:prSet presAssocID="{1BCA3C07-5B0D-4E43-AE5A-83B445EDABB3}" presName="spV" presStyleCnt="0"/>
      <dgm:spPr/>
    </dgm:pt>
    <dgm:pt modelId="{663A96FC-A0C9-4A16-AD27-AD04AB6E1359}" type="pres">
      <dgm:prSet presAssocID="{811155A8-6A31-48B0-BF54-938977421C34}" presName="linNode" presStyleCnt="0"/>
      <dgm:spPr/>
    </dgm:pt>
    <dgm:pt modelId="{B12D2AA5-9BFB-4558-91FB-96022E14F6D9}" type="pres">
      <dgm:prSet presAssocID="{811155A8-6A31-48B0-BF54-938977421C34}" presName="parTx" presStyleLbl="revTx" presStyleIdx="10" presStyleCnt="11">
        <dgm:presLayoutVars>
          <dgm:chMax val="1"/>
          <dgm:bulletEnabled val="1"/>
        </dgm:presLayoutVars>
      </dgm:prSet>
      <dgm:spPr/>
    </dgm:pt>
    <dgm:pt modelId="{882393FB-B637-4257-B37F-A96E89F07E74}" type="pres">
      <dgm:prSet presAssocID="{811155A8-6A31-48B0-BF54-938977421C34}" presName="bracket" presStyleLbl="parChTrans1D1" presStyleIdx="10" presStyleCnt="11"/>
      <dgm:spPr/>
    </dgm:pt>
    <dgm:pt modelId="{0D6F5189-FBAD-465D-B19B-969DDEE22CA3}" type="pres">
      <dgm:prSet presAssocID="{811155A8-6A31-48B0-BF54-938977421C34}" presName="spH" presStyleCnt="0"/>
      <dgm:spPr/>
    </dgm:pt>
  </dgm:ptLst>
  <dgm:cxnLst>
    <dgm:cxn modelId="{AC9F3301-6CD3-4D6C-B33D-333A0A87F3B8}" srcId="{5D90807D-21AB-4A6E-818D-8A50D6203E64}" destId="{811155A8-6A31-48B0-BF54-938977421C34}" srcOrd="10" destOrd="0" parTransId="{3095BFCF-5B11-41E6-80EA-60D6140668BD}" sibTransId="{907995A3-554E-42F2-9E3A-684FAB1D8D18}"/>
    <dgm:cxn modelId="{DFA24204-3B44-4D43-B185-46C9061118B1}" type="presOf" srcId="{8B168D85-7AE6-41E8-96F6-E9205B96C706}" destId="{6A6EDBED-39C4-4521-9581-E03D6414DFC9}" srcOrd="0" destOrd="0" presId="urn:diagrams.loki3.com/BracketList"/>
    <dgm:cxn modelId="{C2E7ED08-9B59-4A52-ABD8-6E53031EBEE3}" srcId="{5D90807D-21AB-4A6E-818D-8A50D6203E64}" destId="{6C95BC13-F21A-4617-95A0-A1A52D686853}" srcOrd="9" destOrd="0" parTransId="{F54A0C85-4CEC-466F-90EF-3EEAD37E4A5F}" sibTransId="{1BCA3C07-5B0D-4E43-AE5A-83B445EDABB3}"/>
    <dgm:cxn modelId="{D6D00511-A6C7-4E30-BE02-37A7615277C9}" type="presOf" srcId="{6C95BC13-F21A-4617-95A0-A1A52D686853}" destId="{9EED599B-8308-4E72-8BCF-47CFAAF2BC97}" srcOrd="0" destOrd="0" presId="urn:diagrams.loki3.com/BracketList"/>
    <dgm:cxn modelId="{73608722-A9AB-4BEE-8D39-85F4ECFE48AF}" type="presOf" srcId="{3DA346AC-954B-47D6-A92B-02C3BC3A8519}" destId="{8353DDBF-5E7A-463B-AFF7-CD70F58ECFD2}" srcOrd="0" destOrd="0" presId="urn:diagrams.loki3.com/BracketList"/>
    <dgm:cxn modelId="{BDB07B30-20CC-4B74-8169-E9DE8E0345BE}" type="presOf" srcId="{5D90807D-21AB-4A6E-818D-8A50D6203E64}" destId="{878297FC-0279-4FCD-981C-E1702C1EDE52}" srcOrd="0" destOrd="0" presId="urn:diagrams.loki3.com/BracketList"/>
    <dgm:cxn modelId="{71D5253A-5ED2-4D2C-A50F-A032EB2405F7}" type="presOf" srcId="{C6892F47-44A1-4146-82E1-4A4B49A110D6}" destId="{5095F0AB-5EBB-4DA3-9293-6CA7A9678827}" srcOrd="0" destOrd="0" presId="urn:diagrams.loki3.com/BracketList"/>
    <dgm:cxn modelId="{A5C94F49-7E5C-4285-A25B-A0EEC2ECC4ED}" srcId="{5D90807D-21AB-4A6E-818D-8A50D6203E64}" destId="{8B168D85-7AE6-41E8-96F6-E9205B96C706}" srcOrd="4" destOrd="0" parTransId="{92EE9823-6486-4752-857A-C1F2ABA3BE09}" sibTransId="{1D956D06-1D49-47BA-938F-382039481905}"/>
    <dgm:cxn modelId="{C8E3D571-B683-478F-8644-F414CA48A76D}" type="presOf" srcId="{6D1D9177-20AB-425C-99E5-880933130C79}" destId="{1967CFF5-3913-4550-B5E3-6D9C76353D51}" srcOrd="0" destOrd="0" presId="urn:diagrams.loki3.com/BracketList"/>
    <dgm:cxn modelId="{1764E052-E1B1-4999-BCFE-8AE494F0CAA0}" type="presOf" srcId="{811155A8-6A31-48B0-BF54-938977421C34}" destId="{B12D2AA5-9BFB-4558-91FB-96022E14F6D9}" srcOrd="0" destOrd="0" presId="urn:diagrams.loki3.com/BracketList"/>
    <dgm:cxn modelId="{29D1BB53-E887-400B-B13B-1771B5B573D3}" srcId="{5D90807D-21AB-4A6E-818D-8A50D6203E64}" destId="{1E38A9D9-38F4-4B5A-A3A2-C189B07ED062}" srcOrd="5" destOrd="0" parTransId="{9FC369AA-5982-422D-ACF2-1832A93A8654}" sibTransId="{FDDEC82D-D589-4201-92BC-B76F78C5E129}"/>
    <dgm:cxn modelId="{A039D973-3C33-47C8-BF61-78515C08F1B2}" type="presOf" srcId="{130091D1-D74D-42A5-A4AA-530C872CAE9F}" destId="{BFFFD8AB-3957-47C6-9509-7F8CE226D8D7}" srcOrd="0" destOrd="0" presId="urn:diagrams.loki3.com/BracketList"/>
    <dgm:cxn modelId="{DCE5405A-C8CF-4698-A8B0-E1F26821C637}" type="presOf" srcId="{EB304AB7-2E49-4B09-AD6A-4E1E95B1CB8F}" destId="{344F1CE7-D8A5-4568-9DBA-6BEEE8655D34}" srcOrd="0" destOrd="0" presId="urn:diagrams.loki3.com/BracketList"/>
    <dgm:cxn modelId="{21105986-803D-4B98-AAA9-0B68B9537B78}" srcId="{5D90807D-21AB-4A6E-818D-8A50D6203E64}" destId="{6D1D9177-20AB-425C-99E5-880933130C79}" srcOrd="3" destOrd="0" parTransId="{52A3A009-8B06-499B-9619-14431236F81E}" sibTransId="{72557E46-B492-417F-A3E0-6F0B675B4F94}"/>
    <dgm:cxn modelId="{C8BE3892-8F5F-4B62-B51E-D12BDBC482AD}" srcId="{5D90807D-21AB-4A6E-818D-8A50D6203E64}" destId="{C6892F47-44A1-4146-82E1-4A4B49A110D6}" srcOrd="6" destOrd="0" parTransId="{467E83C8-F0A3-424A-B50B-785BD4D700EE}" sibTransId="{F43517E5-7297-405E-B0BB-7328283D31EF}"/>
    <dgm:cxn modelId="{A61C7F97-23AE-4E26-8E1E-42228BA9E5BD}" type="presOf" srcId="{1E38A9D9-38F4-4B5A-A3A2-C189B07ED062}" destId="{A5E39F07-A0FB-4A0D-8D11-DA4248821CFF}" srcOrd="0" destOrd="0" presId="urn:diagrams.loki3.com/BracketList"/>
    <dgm:cxn modelId="{5D5CDBA1-5ED4-4634-AA8B-00D5A3E4F7D4}" srcId="{5D90807D-21AB-4A6E-818D-8A50D6203E64}" destId="{BF1FDF9B-424B-4537-96C0-E801D85D0B91}" srcOrd="1" destOrd="0" parTransId="{A687772B-8A54-493D-B588-1469AF84396B}" sibTransId="{2DC768F4-F262-4FE5-86C0-DEC34246F432}"/>
    <dgm:cxn modelId="{45FC49AF-1318-4F05-8870-DADB988C0D90}" type="presOf" srcId="{BF1FDF9B-424B-4537-96C0-E801D85D0B91}" destId="{EB443288-FC12-4F93-B311-E398D3AE5920}" srcOrd="0" destOrd="0" presId="urn:diagrams.loki3.com/BracketList"/>
    <dgm:cxn modelId="{60DBBDB5-E340-46C6-A3E7-36875661E96D}" srcId="{5D90807D-21AB-4A6E-818D-8A50D6203E64}" destId="{D9071D96-FA3F-4CCD-85D5-2E6185D679C2}" srcOrd="7" destOrd="0" parTransId="{AE9206F4-019D-4E9D-8382-E78AD0CDF580}" sibTransId="{9915C077-FDE4-4156-94E3-FA90AF61F495}"/>
    <dgm:cxn modelId="{5BE35FCE-D70D-41CC-BE7B-23487AB44AE0}" srcId="{5D90807D-21AB-4A6E-818D-8A50D6203E64}" destId="{130091D1-D74D-42A5-A4AA-530C872CAE9F}" srcOrd="8" destOrd="0" parTransId="{0A4ECD11-8D26-45CC-B710-6AB8A564B97F}" sibTransId="{F050F277-2700-4333-995D-D3579DABBDEA}"/>
    <dgm:cxn modelId="{206C76D2-0BD8-4167-AE76-51D6281D009A}" srcId="{5D90807D-21AB-4A6E-818D-8A50D6203E64}" destId="{EB304AB7-2E49-4B09-AD6A-4E1E95B1CB8F}" srcOrd="0" destOrd="0" parTransId="{68BFD649-9464-459D-954B-EA858AD1E335}" sibTransId="{FADF1D2D-A129-4E66-900A-4D46E92502AE}"/>
    <dgm:cxn modelId="{5EC647F3-172F-4366-9E97-9247999B9B70}" srcId="{5D90807D-21AB-4A6E-818D-8A50D6203E64}" destId="{3DA346AC-954B-47D6-A92B-02C3BC3A8519}" srcOrd="2" destOrd="0" parTransId="{7AA1B7EF-8306-4D7D-A87F-6440B14A2E01}" sibTransId="{2D0EE671-9FEB-4485-B6AD-86C860112C07}"/>
    <dgm:cxn modelId="{99F9FCFD-6C1F-4403-A3D9-0EBBD5095044}" type="presOf" srcId="{D9071D96-FA3F-4CCD-85D5-2E6185D679C2}" destId="{C29EE149-0D44-4B02-BB88-A4BF5D534071}" srcOrd="0" destOrd="0" presId="urn:diagrams.loki3.com/BracketList"/>
    <dgm:cxn modelId="{00096510-C5F3-4BB5-B09E-1AF28398E503}" type="presParOf" srcId="{878297FC-0279-4FCD-981C-E1702C1EDE52}" destId="{D7A536D6-A6B7-4697-A42D-D8F367F620F0}" srcOrd="0" destOrd="0" presId="urn:diagrams.loki3.com/BracketList"/>
    <dgm:cxn modelId="{68C7423C-D27F-42F5-B834-E3C6EBF29019}" type="presParOf" srcId="{D7A536D6-A6B7-4697-A42D-D8F367F620F0}" destId="{344F1CE7-D8A5-4568-9DBA-6BEEE8655D34}" srcOrd="0" destOrd="0" presId="urn:diagrams.loki3.com/BracketList"/>
    <dgm:cxn modelId="{109CD442-168B-40FA-AFBC-DF1102D69291}" type="presParOf" srcId="{D7A536D6-A6B7-4697-A42D-D8F367F620F0}" destId="{CE8F96F3-4E82-491B-8269-59FA78720B2C}" srcOrd="1" destOrd="0" presId="urn:diagrams.loki3.com/BracketList"/>
    <dgm:cxn modelId="{6D1CB4E6-E21A-469A-8E10-3BA69581CF1C}" type="presParOf" srcId="{D7A536D6-A6B7-4697-A42D-D8F367F620F0}" destId="{9A2239B5-0A5E-4325-BEAA-B7556FCC5651}" srcOrd="2" destOrd="0" presId="urn:diagrams.loki3.com/BracketList"/>
    <dgm:cxn modelId="{E94A0526-E3B7-4463-94AE-A63C80827A62}" type="presParOf" srcId="{878297FC-0279-4FCD-981C-E1702C1EDE52}" destId="{58B08EE5-4F07-44A1-9772-063E674D6845}" srcOrd="1" destOrd="0" presId="urn:diagrams.loki3.com/BracketList"/>
    <dgm:cxn modelId="{70A5B323-F363-451A-85C9-DF3DE5AF3E84}" type="presParOf" srcId="{878297FC-0279-4FCD-981C-E1702C1EDE52}" destId="{F872EE19-4FAA-4621-B899-1E4547BF6DE7}" srcOrd="2" destOrd="0" presId="urn:diagrams.loki3.com/BracketList"/>
    <dgm:cxn modelId="{3B84E6A5-386F-4CA0-B34C-BDD717A6EAE3}" type="presParOf" srcId="{F872EE19-4FAA-4621-B899-1E4547BF6DE7}" destId="{EB443288-FC12-4F93-B311-E398D3AE5920}" srcOrd="0" destOrd="0" presId="urn:diagrams.loki3.com/BracketList"/>
    <dgm:cxn modelId="{68B2AE2E-A220-4D12-9960-501A430F992F}" type="presParOf" srcId="{F872EE19-4FAA-4621-B899-1E4547BF6DE7}" destId="{649F326E-3C78-434E-8E14-2EE3136BCF80}" srcOrd="1" destOrd="0" presId="urn:diagrams.loki3.com/BracketList"/>
    <dgm:cxn modelId="{F5B639D3-9F35-47BA-8E02-886B57E1B94F}" type="presParOf" srcId="{F872EE19-4FAA-4621-B899-1E4547BF6DE7}" destId="{B4D66E8A-5E96-4236-B344-7470BF52B5EC}" srcOrd="2" destOrd="0" presId="urn:diagrams.loki3.com/BracketList"/>
    <dgm:cxn modelId="{CA325DAF-E9AF-476C-9BDD-9808ED783A30}" type="presParOf" srcId="{878297FC-0279-4FCD-981C-E1702C1EDE52}" destId="{87684835-EA2D-4A5D-80C8-45C6D08C0624}" srcOrd="3" destOrd="0" presId="urn:diagrams.loki3.com/BracketList"/>
    <dgm:cxn modelId="{74BD96AB-5556-41F4-87C1-1294244C8D6B}" type="presParOf" srcId="{878297FC-0279-4FCD-981C-E1702C1EDE52}" destId="{9AAE093F-F9DE-4D5E-88C1-CF677F255735}" srcOrd="4" destOrd="0" presId="urn:diagrams.loki3.com/BracketList"/>
    <dgm:cxn modelId="{A2063963-1E9C-4251-81E3-7D661A224642}" type="presParOf" srcId="{9AAE093F-F9DE-4D5E-88C1-CF677F255735}" destId="{8353DDBF-5E7A-463B-AFF7-CD70F58ECFD2}" srcOrd="0" destOrd="0" presId="urn:diagrams.loki3.com/BracketList"/>
    <dgm:cxn modelId="{F9BDA615-53EF-44B1-998D-3EFFBADFD5F2}" type="presParOf" srcId="{9AAE093F-F9DE-4D5E-88C1-CF677F255735}" destId="{5A5DD718-FA2C-4798-BE2E-09525B6B59DC}" srcOrd="1" destOrd="0" presId="urn:diagrams.loki3.com/BracketList"/>
    <dgm:cxn modelId="{5F24AA5F-207D-4078-9945-4813FEAE0566}" type="presParOf" srcId="{9AAE093F-F9DE-4D5E-88C1-CF677F255735}" destId="{4A0D2F3B-9B86-4EB5-8857-829F3F0C135B}" srcOrd="2" destOrd="0" presId="urn:diagrams.loki3.com/BracketList"/>
    <dgm:cxn modelId="{E95D7222-5058-4FE1-AFBD-12609B0085BF}" type="presParOf" srcId="{878297FC-0279-4FCD-981C-E1702C1EDE52}" destId="{DBB0F4C2-2860-450A-8950-6370250ADA4C}" srcOrd="5" destOrd="0" presId="urn:diagrams.loki3.com/BracketList"/>
    <dgm:cxn modelId="{9F15C85D-18E8-4C86-A494-F534A302F9F6}" type="presParOf" srcId="{878297FC-0279-4FCD-981C-E1702C1EDE52}" destId="{064AFD59-E735-42B3-AE7A-416C18FD5765}" srcOrd="6" destOrd="0" presId="urn:diagrams.loki3.com/BracketList"/>
    <dgm:cxn modelId="{EAF9A242-5654-4254-8029-E5B15F356988}" type="presParOf" srcId="{064AFD59-E735-42B3-AE7A-416C18FD5765}" destId="{1967CFF5-3913-4550-B5E3-6D9C76353D51}" srcOrd="0" destOrd="0" presId="urn:diagrams.loki3.com/BracketList"/>
    <dgm:cxn modelId="{D055C054-E1B5-4067-B037-095E73F66259}" type="presParOf" srcId="{064AFD59-E735-42B3-AE7A-416C18FD5765}" destId="{CCFCCD2E-296A-40E0-AF46-BA4D83837207}" srcOrd="1" destOrd="0" presId="urn:diagrams.loki3.com/BracketList"/>
    <dgm:cxn modelId="{1E6D2471-6C1E-45D5-83DC-02F717468A0F}" type="presParOf" srcId="{064AFD59-E735-42B3-AE7A-416C18FD5765}" destId="{42B3D8D4-A747-432F-9980-2FBB06D3CFE6}" srcOrd="2" destOrd="0" presId="urn:diagrams.loki3.com/BracketList"/>
    <dgm:cxn modelId="{7DEB4091-840D-45BE-8D08-5E435A0224DF}" type="presParOf" srcId="{878297FC-0279-4FCD-981C-E1702C1EDE52}" destId="{ADB782D8-F57E-436D-BF1F-11F28BFF5EE0}" srcOrd="7" destOrd="0" presId="urn:diagrams.loki3.com/BracketList"/>
    <dgm:cxn modelId="{C0843A53-CA7F-4EF7-AB6B-30C51653C923}" type="presParOf" srcId="{878297FC-0279-4FCD-981C-E1702C1EDE52}" destId="{6914B8CF-4F06-4B15-959C-9F53C106D1E6}" srcOrd="8" destOrd="0" presId="urn:diagrams.loki3.com/BracketList"/>
    <dgm:cxn modelId="{9919BC39-3B3D-41C8-8492-AD1B70243639}" type="presParOf" srcId="{6914B8CF-4F06-4B15-959C-9F53C106D1E6}" destId="{6A6EDBED-39C4-4521-9581-E03D6414DFC9}" srcOrd="0" destOrd="0" presId="urn:diagrams.loki3.com/BracketList"/>
    <dgm:cxn modelId="{7CA03A21-9407-4208-A701-A4C63A1A67D7}" type="presParOf" srcId="{6914B8CF-4F06-4B15-959C-9F53C106D1E6}" destId="{ACAE5752-DD2A-4FD3-946A-8CE4CFD863C6}" srcOrd="1" destOrd="0" presId="urn:diagrams.loki3.com/BracketList"/>
    <dgm:cxn modelId="{ECD94C88-B4CC-49D5-8E1A-B862A70CFAC5}" type="presParOf" srcId="{6914B8CF-4F06-4B15-959C-9F53C106D1E6}" destId="{A4748397-AE90-4E60-862E-20B940BB7540}" srcOrd="2" destOrd="0" presId="urn:diagrams.loki3.com/BracketList"/>
    <dgm:cxn modelId="{FE0514F7-E1D7-453F-B183-6AD516DA5F20}" type="presParOf" srcId="{878297FC-0279-4FCD-981C-E1702C1EDE52}" destId="{7E7B45B6-6834-4162-A3D3-BCDF1A6F7DD4}" srcOrd="9" destOrd="0" presId="urn:diagrams.loki3.com/BracketList"/>
    <dgm:cxn modelId="{BE0B7490-4B03-4E05-A3B5-80B32C46F9AC}" type="presParOf" srcId="{878297FC-0279-4FCD-981C-E1702C1EDE52}" destId="{8B5BCF58-13BF-4EF7-B47B-FB0DAE844976}" srcOrd="10" destOrd="0" presId="urn:diagrams.loki3.com/BracketList"/>
    <dgm:cxn modelId="{55748AC4-E9F4-41D1-BB4E-80315E47827A}" type="presParOf" srcId="{8B5BCF58-13BF-4EF7-B47B-FB0DAE844976}" destId="{A5E39F07-A0FB-4A0D-8D11-DA4248821CFF}" srcOrd="0" destOrd="0" presId="urn:diagrams.loki3.com/BracketList"/>
    <dgm:cxn modelId="{8E4145BC-6FC2-4AF4-B18A-DF8DF6475011}" type="presParOf" srcId="{8B5BCF58-13BF-4EF7-B47B-FB0DAE844976}" destId="{7B6E4E14-0F9D-4430-9C24-C82B6F04A6D4}" srcOrd="1" destOrd="0" presId="urn:diagrams.loki3.com/BracketList"/>
    <dgm:cxn modelId="{AA7F9E62-9FF5-4440-88E5-EA93E1F81E6D}" type="presParOf" srcId="{8B5BCF58-13BF-4EF7-B47B-FB0DAE844976}" destId="{0B0661E2-85E6-4D10-9788-2A9BB7C7E964}" srcOrd="2" destOrd="0" presId="urn:diagrams.loki3.com/BracketList"/>
    <dgm:cxn modelId="{F8E57200-539F-4D92-882F-51AF1BF04C4D}" type="presParOf" srcId="{878297FC-0279-4FCD-981C-E1702C1EDE52}" destId="{56DFE256-3AA2-4DA3-BD39-DD3B51D40F0D}" srcOrd="11" destOrd="0" presId="urn:diagrams.loki3.com/BracketList"/>
    <dgm:cxn modelId="{373C6FB7-8195-4E2D-B700-86FC148FD07E}" type="presParOf" srcId="{878297FC-0279-4FCD-981C-E1702C1EDE52}" destId="{2F10D162-EA20-4E91-909F-172760A22DE9}" srcOrd="12" destOrd="0" presId="urn:diagrams.loki3.com/BracketList"/>
    <dgm:cxn modelId="{1CD9F1CD-56F9-46B3-989B-A6539EE9E2DD}" type="presParOf" srcId="{2F10D162-EA20-4E91-909F-172760A22DE9}" destId="{5095F0AB-5EBB-4DA3-9293-6CA7A9678827}" srcOrd="0" destOrd="0" presId="urn:diagrams.loki3.com/BracketList"/>
    <dgm:cxn modelId="{F4E191C3-A877-4BB7-BB8F-E2BE193A5986}" type="presParOf" srcId="{2F10D162-EA20-4E91-909F-172760A22DE9}" destId="{3DF4DCE0-5B39-4FD4-9E7B-01F81C7F5763}" srcOrd="1" destOrd="0" presId="urn:diagrams.loki3.com/BracketList"/>
    <dgm:cxn modelId="{BC7327BE-6CCC-47B5-9963-967A7EBC8C00}" type="presParOf" srcId="{2F10D162-EA20-4E91-909F-172760A22DE9}" destId="{7B196C4D-D983-49CD-B769-18428844D9B9}" srcOrd="2" destOrd="0" presId="urn:diagrams.loki3.com/BracketList"/>
    <dgm:cxn modelId="{68564795-C82B-4B21-90A3-411137A89335}" type="presParOf" srcId="{878297FC-0279-4FCD-981C-E1702C1EDE52}" destId="{3E14F467-85FD-4902-BC80-6C79B09BA507}" srcOrd="13" destOrd="0" presId="urn:diagrams.loki3.com/BracketList"/>
    <dgm:cxn modelId="{E67D3CE1-E8D8-48D8-A075-68A704CB59FC}" type="presParOf" srcId="{878297FC-0279-4FCD-981C-E1702C1EDE52}" destId="{EFBA09D1-212A-45A9-92F3-6D5C4B06C877}" srcOrd="14" destOrd="0" presId="urn:diagrams.loki3.com/BracketList"/>
    <dgm:cxn modelId="{87E71CD9-B658-4EFC-8C4C-EC9F899CA3A9}" type="presParOf" srcId="{EFBA09D1-212A-45A9-92F3-6D5C4B06C877}" destId="{C29EE149-0D44-4B02-BB88-A4BF5D534071}" srcOrd="0" destOrd="0" presId="urn:diagrams.loki3.com/BracketList"/>
    <dgm:cxn modelId="{EFD9E529-22AD-4FFE-AAEA-F23B4660E268}" type="presParOf" srcId="{EFBA09D1-212A-45A9-92F3-6D5C4B06C877}" destId="{A68C7916-D205-442E-ABCF-26C1489BF296}" srcOrd="1" destOrd="0" presId="urn:diagrams.loki3.com/BracketList"/>
    <dgm:cxn modelId="{CBB2FBC7-0E18-45DF-863C-FDEBB003FE27}" type="presParOf" srcId="{EFBA09D1-212A-45A9-92F3-6D5C4B06C877}" destId="{AF4F639F-E3B8-467E-9F9B-C734F44295BA}" srcOrd="2" destOrd="0" presId="urn:diagrams.loki3.com/BracketList"/>
    <dgm:cxn modelId="{DE0B8DA9-CD29-4E98-9A2F-8D6DBD2AB6FE}" type="presParOf" srcId="{878297FC-0279-4FCD-981C-E1702C1EDE52}" destId="{D5EF5892-3C9A-413D-849B-A4780739C363}" srcOrd="15" destOrd="0" presId="urn:diagrams.loki3.com/BracketList"/>
    <dgm:cxn modelId="{8A9119E7-F066-4CCC-B058-BA74E7F9F540}" type="presParOf" srcId="{878297FC-0279-4FCD-981C-E1702C1EDE52}" destId="{591C8B43-25B0-4F46-8E17-5425615435DF}" srcOrd="16" destOrd="0" presId="urn:diagrams.loki3.com/BracketList"/>
    <dgm:cxn modelId="{E8DFDFA8-4951-424E-B12A-D95FA97646B7}" type="presParOf" srcId="{591C8B43-25B0-4F46-8E17-5425615435DF}" destId="{BFFFD8AB-3957-47C6-9509-7F8CE226D8D7}" srcOrd="0" destOrd="0" presId="urn:diagrams.loki3.com/BracketList"/>
    <dgm:cxn modelId="{2CEE75C4-4484-49D0-8CC3-1F660C37528C}" type="presParOf" srcId="{591C8B43-25B0-4F46-8E17-5425615435DF}" destId="{5766B7CD-D26F-4675-8928-4E1284ADB179}" srcOrd="1" destOrd="0" presId="urn:diagrams.loki3.com/BracketList"/>
    <dgm:cxn modelId="{8B5EFE5E-15A0-4B70-AC1E-5B98BDEFADAB}" type="presParOf" srcId="{591C8B43-25B0-4F46-8E17-5425615435DF}" destId="{B12197FF-0D3A-489D-9DFF-3A8CCEA9491C}" srcOrd="2" destOrd="0" presId="urn:diagrams.loki3.com/BracketList"/>
    <dgm:cxn modelId="{93B64B46-5204-46A3-A2CF-F3EA34A6D8DD}" type="presParOf" srcId="{878297FC-0279-4FCD-981C-E1702C1EDE52}" destId="{8BC1C1E7-A6DE-45DF-9CC5-920C49A39207}" srcOrd="17" destOrd="0" presId="urn:diagrams.loki3.com/BracketList"/>
    <dgm:cxn modelId="{DEB79AC4-A7AF-4019-B4EC-0BF89A6650A0}" type="presParOf" srcId="{878297FC-0279-4FCD-981C-E1702C1EDE52}" destId="{4F9CFDBD-3F16-4360-AD53-982B67E6E663}" srcOrd="18" destOrd="0" presId="urn:diagrams.loki3.com/BracketList"/>
    <dgm:cxn modelId="{43B5895A-DB8F-47C0-89CF-77EE77068D9E}" type="presParOf" srcId="{4F9CFDBD-3F16-4360-AD53-982B67E6E663}" destId="{9EED599B-8308-4E72-8BCF-47CFAAF2BC97}" srcOrd="0" destOrd="0" presId="urn:diagrams.loki3.com/BracketList"/>
    <dgm:cxn modelId="{FEF3DDF7-DEFA-447C-8E04-26F9E30F0A8D}" type="presParOf" srcId="{4F9CFDBD-3F16-4360-AD53-982B67E6E663}" destId="{A5A2A422-0DB0-474F-AB6E-E3756F81CBE1}" srcOrd="1" destOrd="0" presId="urn:diagrams.loki3.com/BracketList"/>
    <dgm:cxn modelId="{F740880C-19C3-488C-A361-7C5F69BAC489}" type="presParOf" srcId="{4F9CFDBD-3F16-4360-AD53-982B67E6E663}" destId="{F50E27E0-49C2-4AC9-8CC5-249998A1A679}" srcOrd="2" destOrd="0" presId="urn:diagrams.loki3.com/BracketList"/>
    <dgm:cxn modelId="{A1675530-D95D-4914-9EC5-D56331F15BB2}" type="presParOf" srcId="{878297FC-0279-4FCD-981C-E1702C1EDE52}" destId="{3D16C159-0BDD-46A5-BA62-676436CE0C80}" srcOrd="19" destOrd="0" presId="urn:diagrams.loki3.com/BracketList"/>
    <dgm:cxn modelId="{9E76BA9A-43CC-4BE4-9BC3-6DEFD298DD7F}" type="presParOf" srcId="{878297FC-0279-4FCD-981C-E1702C1EDE52}" destId="{663A96FC-A0C9-4A16-AD27-AD04AB6E1359}" srcOrd="20" destOrd="0" presId="urn:diagrams.loki3.com/BracketList"/>
    <dgm:cxn modelId="{DE8CE85F-E11A-4155-B396-AE2C2C51D70D}" type="presParOf" srcId="{663A96FC-A0C9-4A16-AD27-AD04AB6E1359}" destId="{B12D2AA5-9BFB-4558-91FB-96022E14F6D9}" srcOrd="0" destOrd="0" presId="urn:diagrams.loki3.com/BracketList"/>
    <dgm:cxn modelId="{F2F25A68-8549-4229-AFA9-6CA5255BD2A2}" type="presParOf" srcId="{663A96FC-A0C9-4A16-AD27-AD04AB6E1359}" destId="{882393FB-B637-4257-B37F-A96E89F07E74}" srcOrd="1" destOrd="0" presId="urn:diagrams.loki3.com/BracketList"/>
    <dgm:cxn modelId="{F5554D8E-828B-43A4-BE4B-4A56C5F00D16}" type="presParOf" srcId="{663A96FC-A0C9-4A16-AD27-AD04AB6E1359}" destId="{0D6F5189-FBAD-465D-B19B-969DDEE22CA3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2F7F41-2CF6-4736-9A1C-B3064E8035EC}" type="doc">
      <dgm:prSet loTypeId="urn:microsoft.com/office/officeart/2011/layout/TabList" loCatId="list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en-IN"/>
        </a:p>
      </dgm:t>
    </dgm:pt>
    <dgm:pt modelId="{61126F9F-FB1F-405C-803A-CA12B4927869}">
      <dgm:prSet phldrT="[Text]"/>
      <dgm:spPr/>
      <dgm:t>
        <a:bodyPr/>
        <a:lstStyle/>
        <a:p>
          <a:r>
            <a:rPr lang="en-IN" dirty="0"/>
            <a:t>Gender Interaction</a:t>
          </a:r>
        </a:p>
      </dgm:t>
    </dgm:pt>
    <dgm:pt modelId="{18FD5F8F-F183-459F-B340-CBCFB581D689}" type="parTrans" cxnId="{47E34314-B198-4D3C-BBF1-DE8B8E9EAB27}">
      <dgm:prSet/>
      <dgm:spPr/>
      <dgm:t>
        <a:bodyPr/>
        <a:lstStyle/>
        <a:p>
          <a:endParaRPr lang="en-IN"/>
        </a:p>
      </dgm:t>
    </dgm:pt>
    <dgm:pt modelId="{3ECF4622-8420-440C-B0EC-1B7ADC3E43D7}" type="sibTrans" cxnId="{47E34314-B198-4D3C-BBF1-DE8B8E9EAB27}">
      <dgm:prSet/>
      <dgm:spPr/>
      <dgm:t>
        <a:bodyPr/>
        <a:lstStyle/>
        <a:p>
          <a:endParaRPr lang="en-IN"/>
        </a:p>
      </dgm:t>
    </dgm:pt>
    <dgm:pt modelId="{25F80C45-9375-48C0-BEAE-0AAFFBFBF2F2}">
      <dgm:prSet phldrT="[Text]"/>
      <dgm:spPr/>
      <dgm:t>
        <a:bodyPr/>
        <a:lstStyle/>
        <a:p>
          <a:r>
            <a:rPr lang="en-IN" dirty="0"/>
            <a:t> Women interact more with fb then men</a:t>
          </a:r>
        </a:p>
      </dgm:t>
    </dgm:pt>
    <dgm:pt modelId="{D712D2EC-5A85-451A-9926-4FFA512E66C2}" type="parTrans" cxnId="{108168C7-D673-4CBA-9209-D9D5B1F19844}">
      <dgm:prSet/>
      <dgm:spPr/>
      <dgm:t>
        <a:bodyPr/>
        <a:lstStyle/>
        <a:p>
          <a:endParaRPr lang="en-IN"/>
        </a:p>
      </dgm:t>
    </dgm:pt>
    <dgm:pt modelId="{7D2D2EC5-030C-4650-A192-EBA22EEBCE06}" type="sibTrans" cxnId="{108168C7-D673-4CBA-9209-D9D5B1F19844}">
      <dgm:prSet/>
      <dgm:spPr/>
      <dgm:t>
        <a:bodyPr/>
        <a:lstStyle/>
        <a:p>
          <a:endParaRPr lang="en-IN"/>
        </a:p>
      </dgm:t>
    </dgm:pt>
    <dgm:pt modelId="{3F137758-F064-4862-A5F9-BD90435B165B}">
      <dgm:prSet phldrT="[Text]"/>
      <dgm:spPr/>
      <dgm:t>
        <a:bodyPr/>
        <a:lstStyle/>
        <a:p>
          <a:r>
            <a:rPr lang="en-IN" dirty="0"/>
            <a:t> Women receive &amp; give more likes than men on average</a:t>
          </a:r>
        </a:p>
      </dgm:t>
    </dgm:pt>
    <dgm:pt modelId="{51E3DD5D-ED4A-4D92-99DA-E06A019AF6A3}" type="parTrans" cxnId="{33EA3F2E-92EB-40B4-ADAA-56C24C641D69}">
      <dgm:prSet/>
      <dgm:spPr/>
      <dgm:t>
        <a:bodyPr/>
        <a:lstStyle/>
        <a:p>
          <a:endParaRPr lang="en-IN"/>
        </a:p>
      </dgm:t>
    </dgm:pt>
    <dgm:pt modelId="{19712991-6974-4BCD-8612-83ED48ECEFE2}" type="sibTrans" cxnId="{33EA3F2E-92EB-40B4-ADAA-56C24C641D69}">
      <dgm:prSet/>
      <dgm:spPr/>
      <dgm:t>
        <a:bodyPr/>
        <a:lstStyle/>
        <a:p>
          <a:endParaRPr lang="en-IN"/>
        </a:p>
      </dgm:t>
    </dgm:pt>
    <dgm:pt modelId="{F4B06341-7A94-478A-B55B-C7C6D918B9E4}">
      <dgm:prSet phldrT="[Text]"/>
      <dgm:spPr/>
      <dgm:t>
        <a:bodyPr/>
        <a:lstStyle/>
        <a:p>
          <a:r>
            <a:rPr lang="en-IN" dirty="0"/>
            <a:t>Likes Split Up</a:t>
          </a:r>
        </a:p>
      </dgm:t>
    </dgm:pt>
    <dgm:pt modelId="{FDCDF4BE-3C5A-4F84-A0D8-21CB8350C84E}" type="parTrans" cxnId="{3C628256-36E1-4850-ADFB-BB8E5FCDDE7F}">
      <dgm:prSet/>
      <dgm:spPr/>
      <dgm:t>
        <a:bodyPr/>
        <a:lstStyle/>
        <a:p>
          <a:endParaRPr lang="en-IN"/>
        </a:p>
      </dgm:t>
    </dgm:pt>
    <dgm:pt modelId="{717736FC-0A27-4BA6-845D-EDE08FE5BFD7}" type="sibTrans" cxnId="{3C628256-36E1-4850-ADFB-BB8E5FCDDE7F}">
      <dgm:prSet/>
      <dgm:spPr/>
      <dgm:t>
        <a:bodyPr/>
        <a:lstStyle/>
        <a:p>
          <a:endParaRPr lang="en-IN"/>
        </a:p>
      </dgm:t>
    </dgm:pt>
    <dgm:pt modelId="{C99BFACD-08DC-4B12-9284-BDE79C78D0AD}">
      <dgm:prSet phldrT="[Text]"/>
      <dgm:spPr/>
      <dgm:t>
        <a:bodyPr/>
        <a:lstStyle/>
        <a:p>
          <a:r>
            <a:rPr lang="en-IN" dirty="0"/>
            <a:t> Shows inclination towards mobile apps</a:t>
          </a:r>
        </a:p>
      </dgm:t>
    </dgm:pt>
    <dgm:pt modelId="{AFFD63E6-E1AA-4B9D-B57B-1EEF336BC5B5}" type="parTrans" cxnId="{BB840D5B-D947-4DBC-B8D8-E27F6F27CD33}">
      <dgm:prSet/>
      <dgm:spPr/>
      <dgm:t>
        <a:bodyPr/>
        <a:lstStyle/>
        <a:p>
          <a:endParaRPr lang="en-IN"/>
        </a:p>
      </dgm:t>
    </dgm:pt>
    <dgm:pt modelId="{FB8310EB-1C75-4DEC-9168-467BA5CA5D8D}" type="sibTrans" cxnId="{BB840D5B-D947-4DBC-B8D8-E27F6F27CD33}">
      <dgm:prSet/>
      <dgm:spPr/>
      <dgm:t>
        <a:bodyPr/>
        <a:lstStyle/>
        <a:p>
          <a:endParaRPr lang="en-IN"/>
        </a:p>
      </dgm:t>
    </dgm:pt>
    <dgm:pt modelId="{7891D49A-0A56-4DF3-9451-E7CB1A7B0630}">
      <dgm:prSet phldrT="[Text]"/>
      <dgm:spPr/>
      <dgm:t>
        <a:bodyPr/>
        <a:lstStyle/>
        <a:p>
          <a:r>
            <a:rPr lang="en-IN" dirty="0"/>
            <a:t>More prominence of likes from mobile compared to site though few users still interact with sites</a:t>
          </a:r>
        </a:p>
      </dgm:t>
    </dgm:pt>
    <dgm:pt modelId="{DE696F18-C0F5-479B-A6CA-2BA86B85F8C3}" type="parTrans" cxnId="{EF1515ED-DA40-46AF-83C2-B5081D8CC49A}">
      <dgm:prSet/>
      <dgm:spPr/>
      <dgm:t>
        <a:bodyPr/>
        <a:lstStyle/>
        <a:p>
          <a:endParaRPr lang="en-IN"/>
        </a:p>
      </dgm:t>
    </dgm:pt>
    <dgm:pt modelId="{15BAA789-4AB4-4FE6-BB3A-77CE83AFCD1C}" type="sibTrans" cxnId="{EF1515ED-DA40-46AF-83C2-B5081D8CC49A}">
      <dgm:prSet/>
      <dgm:spPr/>
      <dgm:t>
        <a:bodyPr/>
        <a:lstStyle/>
        <a:p>
          <a:endParaRPr lang="en-IN"/>
        </a:p>
      </dgm:t>
    </dgm:pt>
    <dgm:pt modelId="{B1AD9FEF-1895-4506-8360-834C12E2F2AA}">
      <dgm:prSet phldrT="[Text]"/>
      <dgm:spPr/>
      <dgm:t>
        <a:bodyPr/>
        <a:lstStyle/>
        <a:p>
          <a:r>
            <a:rPr lang="en-IN" dirty="0"/>
            <a:t>User Counts</a:t>
          </a:r>
        </a:p>
      </dgm:t>
    </dgm:pt>
    <dgm:pt modelId="{00E240F7-5ED4-41C8-B527-34C69C44DEA6}" type="parTrans" cxnId="{B8D0C9C2-F9F9-447B-ACE0-B5C77F19A79A}">
      <dgm:prSet/>
      <dgm:spPr/>
      <dgm:t>
        <a:bodyPr/>
        <a:lstStyle/>
        <a:p>
          <a:endParaRPr lang="en-IN"/>
        </a:p>
      </dgm:t>
    </dgm:pt>
    <dgm:pt modelId="{FC436EA4-5450-4C59-81AE-5165D280DAED}" type="sibTrans" cxnId="{B8D0C9C2-F9F9-447B-ACE0-B5C77F19A79A}">
      <dgm:prSet/>
      <dgm:spPr/>
      <dgm:t>
        <a:bodyPr/>
        <a:lstStyle/>
        <a:p>
          <a:endParaRPr lang="en-IN"/>
        </a:p>
      </dgm:t>
    </dgm:pt>
    <dgm:pt modelId="{1B55279D-AE89-42F4-A170-787D6FEECAC4}">
      <dgm:prSet phldrT="[Text]"/>
      <dgm:spPr/>
      <dgm:t>
        <a:bodyPr/>
        <a:lstStyle/>
        <a:p>
          <a:r>
            <a:rPr lang="en-IN" dirty="0"/>
            <a:t> Bump between 1940 to 1980</a:t>
          </a:r>
        </a:p>
      </dgm:t>
    </dgm:pt>
    <dgm:pt modelId="{911A372A-76E8-4CBF-B8BD-9B19496CDC4B}" type="parTrans" cxnId="{D932764E-748B-4A87-9B69-3D4AD4190465}">
      <dgm:prSet/>
      <dgm:spPr/>
      <dgm:t>
        <a:bodyPr/>
        <a:lstStyle/>
        <a:p>
          <a:endParaRPr lang="en-IN"/>
        </a:p>
      </dgm:t>
    </dgm:pt>
    <dgm:pt modelId="{42381772-A69D-408B-B463-B1D4D02A4F73}" type="sibTrans" cxnId="{D932764E-748B-4A87-9B69-3D4AD4190465}">
      <dgm:prSet/>
      <dgm:spPr/>
      <dgm:t>
        <a:bodyPr/>
        <a:lstStyle/>
        <a:p>
          <a:endParaRPr lang="en-IN"/>
        </a:p>
      </dgm:t>
    </dgm:pt>
    <dgm:pt modelId="{4106E886-A19F-4963-BE39-12E8E92DEA31}">
      <dgm:prSet phldrT="[Text]"/>
      <dgm:spPr/>
      <dgm:t>
        <a:bodyPr/>
        <a:lstStyle/>
        <a:p>
          <a:r>
            <a:rPr lang="en-IN" dirty="0"/>
            <a:t> No. of users in dataset depict a bump from 1940 to 1980 (50-60 year olds)</a:t>
          </a:r>
        </a:p>
      </dgm:t>
    </dgm:pt>
    <dgm:pt modelId="{528FF8D1-04A1-409D-A587-393DAD193B62}" type="parTrans" cxnId="{0E69A737-6DBB-462B-88D5-C5923721A49E}">
      <dgm:prSet/>
      <dgm:spPr/>
      <dgm:t>
        <a:bodyPr/>
        <a:lstStyle/>
        <a:p>
          <a:endParaRPr lang="en-IN"/>
        </a:p>
      </dgm:t>
    </dgm:pt>
    <dgm:pt modelId="{3DAC5E80-6FDA-4033-A588-17F0590AF604}" type="sibTrans" cxnId="{0E69A737-6DBB-462B-88D5-C5923721A49E}">
      <dgm:prSet/>
      <dgm:spPr/>
      <dgm:t>
        <a:bodyPr/>
        <a:lstStyle/>
        <a:p>
          <a:endParaRPr lang="en-IN"/>
        </a:p>
      </dgm:t>
    </dgm:pt>
    <dgm:pt modelId="{76567476-D352-4C69-A872-A614497BC0EE}">
      <dgm:prSet phldrT="[Text]"/>
      <dgm:spPr/>
      <dgm:t>
        <a:bodyPr/>
        <a:lstStyle/>
        <a:p>
          <a:endParaRPr lang="en-IN" dirty="0"/>
        </a:p>
      </dgm:t>
    </dgm:pt>
    <dgm:pt modelId="{D68533FD-7F1E-48B1-BB25-E98B97D0734D}" type="parTrans" cxnId="{8685BE80-850D-4372-93EB-04F56DC60811}">
      <dgm:prSet/>
      <dgm:spPr/>
      <dgm:t>
        <a:bodyPr/>
        <a:lstStyle/>
        <a:p>
          <a:endParaRPr lang="en-IN"/>
        </a:p>
      </dgm:t>
    </dgm:pt>
    <dgm:pt modelId="{34D52847-28AD-46BE-941A-6C98926C9343}" type="sibTrans" cxnId="{8685BE80-850D-4372-93EB-04F56DC60811}">
      <dgm:prSet/>
      <dgm:spPr/>
      <dgm:t>
        <a:bodyPr/>
        <a:lstStyle/>
        <a:p>
          <a:endParaRPr lang="en-IN"/>
        </a:p>
      </dgm:t>
    </dgm:pt>
    <dgm:pt modelId="{93D4E782-D74D-4525-8EA3-71521383C299}">
      <dgm:prSet phldrT="[Text]"/>
      <dgm:spPr/>
      <dgm:t>
        <a:bodyPr/>
        <a:lstStyle/>
        <a:p>
          <a:r>
            <a:rPr lang="en-IN" dirty="0"/>
            <a:t> Women initiate less friendships than men compared proportionally to friend count</a:t>
          </a:r>
        </a:p>
      </dgm:t>
    </dgm:pt>
    <dgm:pt modelId="{C2542675-7E3D-4A35-8149-A33FDFF4923E}" type="parTrans" cxnId="{477D24BD-27CF-4225-8679-5BB0DFB185E0}">
      <dgm:prSet/>
      <dgm:spPr/>
      <dgm:t>
        <a:bodyPr/>
        <a:lstStyle/>
        <a:p>
          <a:endParaRPr lang="en-IN"/>
        </a:p>
      </dgm:t>
    </dgm:pt>
    <dgm:pt modelId="{73BAB349-2D4F-4568-A10D-84EBA0A5365F}" type="sibTrans" cxnId="{477D24BD-27CF-4225-8679-5BB0DFB185E0}">
      <dgm:prSet/>
      <dgm:spPr/>
      <dgm:t>
        <a:bodyPr/>
        <a:lstStyle/>
        <a:p>
          <a:endParaRPr lang="en-IN"/>
        </a:p>
      </dgm:t>
    </dgm:pt>
    <dgm:pt modelId="{B5DA015D-58A4-4576-BCB5-9EFDF7C33D19}">
      <dgm:prSet phldrT="[Text]"/>
      <dgm:spPr/>
      <dgm:t>
        <a:bodyPr/>
        <a:lstStyle/>
        <a:p>
          <a:r>
            <a:rPr lang="en-IN" dirty="0"/>
            <a:t> There can be a gradual shift from mobile to site in years to come seeing the trend</a:t>
          </a:r>
        </a:p>
      </dgm:t>
    </dgm:pt>
    <dgm:pt modelId="{D7690FD3-EC41-41AE-BAB0-3AF3243017D6}" type="parTrans" cxnId="{525B04E2-BA7A-4FF3-81CF-43AEF25AB15A}">
      <dgm:prSet/>
      <dgm:spPr/>
      <dgm:t>
        <a:bodyPr/>
        <a:lstStyle/>
        <a:p>
          <a:endParaRPr lang="en-IN"/>
        </a:p>
      </dgm:t>
    </dgm:pt>
    <dgm:pt modelId="{A93CF0FE-B44C-4937-A401-4843A79BE86F}" type="sibTrans" cxnId="{525B04E2-BA7A-4FF3-81CF-43AEF25AB15A}">
      <dgm:prSet/>
      <dgm:spPr/>
      <dgm:t>
        <a:bodyPr/>
        <a:lstStyle/>
        <a:p>
          <a:endParaRPr lang="en-IN"/>
        </a:p>
      </dgm:t>
    </dgm:pt>
    <dgm:pt modelId="{D38E81B0-D3CA-41C9-A98C-A3C94D9848BD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Age Distribution shows peak between 15-28 years, then small peak between 45-55 years. It seems like ages of parents and kids of a generation.</a:t>
          </a:r>
          <a:endParaRPr lang="en-IN" dirty="0"/>
        </a:p>
      </dgm:t>
    </dgm:pt>
    <dgm:pt modelId="{6DB9CB8C-5743-40B4-90FC-49BD5EEAE1F5}" type="parTrans" cxnId="{846AB148-1E68-46DB-807B-6E57B30D97B4}">
      <dgm:prSet/>
      <dgm:spPr/>
      <dgm:t>
        <a:bodyPr/>
        <a:lstStyle/>
        <a:p>
          <a:endParaRPr lang="en-IN"/>
        </a:p>
      </dgm:t>
    </dgm:pt>
    <dgm:pt modelId="{F99289A1-403D-4977-B0BD-19369077E8D5}" type="sibTrans" cxnId="{846AB148-1E68-46DB-807B-6E57B30D97B4}">
      <dgm:prSet/>
      <dgm:spPr/>
      <dgm:t>
        <a:bodyPr/>
        <a:lstStyle/>
        <a:p>
          <a:endParaRPr lang="en-IN"/>
        </a:p>
      </dgm:t>
    </dgm:pt>
    <dgm:pt modelId="{362517CD-EED2-4A58-A32E-185269DECD3A}" type="pres">
      <dgm:prSet presAssocID="{752F7F41-2CF6-4736-9A1C-B3064E8035E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3F263C3-3ED5-4389-9691-D965E9BB3AC4}" type="pres">
      <dgm:prSet presAssocID="{61126F9F-FB1F-405C-803A-CA12B4927869}" presName="composite" presStyleCnt="0"/>
      <dgm:spPr/>
    </dgm:pt>
    <dgm:pt modelId="{076C0F35-4661-431B-940A-C30BFBF1F6ED}" type="pres">
      <dgm:prSet presAssocID="{61126F9F-FB1F-405C-803A-CA12B4927869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E3F62AD-0EE2-4E8C-A2F3-417EBE9EE49E}" type="pres">
      <dgm:prSet presAssocID="{61126F9F-FB1F-405C-803A-CA12B4927869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828345DD-1653-467D-9C80-1BEB521CED6F}" type="pres">
      <dgm:prSet presAssocID="{61126F9F-FB1F-405C-803A-CA12B4927869}" presName="Accent" presStyleLbl="parChTrans1D1" presStyleIdx="0" presStyleCnt="3"/>
      <dgm:spPr/>
    </dgm:pt>
    <dgm:pt modelId="{D56B93D3-A215-4DFA-83A7-BCC73C889569}" type="pres">
      <dgm:prSet presAssocID="{61126F9F-FB1F-405C-803A-CA12B4927869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A676ECB-B18B-4A16-9D91-AB02703E8F94}" type="pres">
      <dgm:prSet presAssocID="{3ECF4622-8420-440C-B0EC-1B7ADC3E43D7}" presName="sibTrans" presStyleCnt="0"/>
      <dgm:spPr/>
    </dgm:pt>
    <dgm:pt modelId="{10EB83FF-D39C-4DF4-9712-30794E74DCC4}" type="pres">
      <dgm:prSet presAssocID="{F4B06341-7A94-478A-B55B-C7C6D918B9E4}" presName="composite" presStyleCnt="0"/>
      <dgm:spPr/>
    </dgm:pt>
    <dgm:pt modelId="{5047D1C4-B15B-4D56-82AA-7F58664EBF5A}" type="pres">
      <dgm:prSet presAssocID="{F4B06341-7A94-478A-B55B-C7C6D918B9E4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44F4158-04A6-4FD5-AA49-58975AA30B88}" type="pres">
      <dgm:prSet presAssocID="{F4B06341-7A94-478A-B55B-C7C6D918B9E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B22950A-4268-4EF9-82A3-8C24B75FD800}" type="pres">
      <dgm:prSet presAssocID="{F4B06341-7A94-478A-B55B-C7C6D918B9E4}" presName="Accent" presStyleLbl="parChTrans1D1" presStyleIdx="1" presStyleCnt="3"/>
      <dgm:spPr/>
    </dgm:pt>
    <dgm:pt modelId="{B7900AC3-CB50-43F2-97F4-99CC26EC1D8C}" type="pres">
      <dgm:prSet presAssocID="{F4B06341-7A94-478A-B55B-C7C6D918B9E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D659720-65F5-4FB6-9D4B-B3E4498A5D2A}" type="pres">
      <dgm:prSet presAssocID="{717736FC-0A27-4BA6-845D-EDE08FE5BFD7}" presName="sibTrans" presStyleCnt="0"/>
      <dgm:spPr/>
    </dgm:pt>
    <dgm:pt modelId="{B4FED2CA-50E0-49A7-873B-1722391A1FFC}" type="pres">
      <dgm:prSet presAssocID="{B1AD9FEF-1895-4506-8360-834C12E2F2AA}" presName="composite" presStyleCnt="0"/>
      <dgm:spPr/>
    </dgm:pt>
    <dgm:pt modelId="{3DC2A88B-B624-457A-B696-F4EAAA6AAF2E}" type="pres">
      <dgm:prSet presAssocID="{B1AD9FEF-1895-4506-8360-834C12E2F2AA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65DCC12-E884-44E0-992F-DDCA38D9EBE8}" type="pres">
      <dgm:prSet presAssocID="{B1AD9FEF-1895-4506-8360-834C12E2F2AA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FA95767-CE52-49EB-8FB6-F3BB9EEE7703}" type="pres">
      <dgm:prSet presAssocID="{B1AD9FEF-1895-4506-8360-834C12E2F2AA}" presName="Accent" presStyleLbl="parChTrans1D1" presStyleIdx="2" presStyleCnt="3"/>
      <dgm:spPr/>
    </dgm:pt>
    <dgm:pt modelId="{A5F89B45-D91F-4ABE-896E-8008CD25848F}" type="pres">
      <dgm:prSet presAssocID="{B1AD9FEF-1895-4506-8360-834C12E2F2AA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3DD640D-D622-4D64-8DE7-BA8049369E61}" type="presOf" srcId="{D38E81B0-D3CA-41C9-A98C-A3C94D9848BD}" destId="{A5F89B45-D91F-4ABE-896E-8008CD25848F}" srcOrd="0" destOrd="1" presId="urn:microsoft.com/office/officeart/2011/layout/TabList"/>
    <dgm:cxn modelId="{47E34314-B198-4D3C-BBF1-DE8B8E9EAB27}" srcId="{752F7F41-2CF6-4736-9A1C-B3064E8035EC}" destId="{61126F9F-FB1F-405C-803A-CA12B4927869}" srcOrd="0" destOrd="0" parTransId="{18FD5F8F-F183-459F-B340-CBCFB581D689}" sibTransId="{3ECF4622-8420-440C-B0EC-1B7ADC3E43D7}"/>
    <dgm:cxn modelId="{3CD3461D-DCD8-4545-9FA7-79C63A100214}" type="presOf" srcId="{3F137758-F064-4862-A5F9-BD90435B165B}" destId="{D56B93D3-A215-4DFA-83A7-BCC73C889569}" srcOrd="0" destOrd="0" presId="urn:microsoft.com/office/officeart/2011/layout/TabList"/>
    <dgm:cxn modelId="{33EA3F2E-92EB-40B4-ADAA-56C24C641D69}" srcId="{61126F9F-FB1F-405C-803A-CA12B4927869}" destId="{3F137758-F064-4862-A5F9-BD90435B165B}" srcOrd="1" destOrd="0" parTransId="{51E3DD5D-ED4A-4D92-99DA-E06A019AF6A3}" sibTransId="{19712991-6974-4BCD-8612-83ED48ECEFE2}"/>
    <dgm:cxn modelId="{671B7B33-7271-45E1-A466-9BC6AABFB229}" type="presOf" srcId="{93D4E782-D74D-4525-8EA3-71521383C299}" destId="{D56B93D3-A215-4DFA-83A7-BCC73C889569}" srcOrd="0" destOrd="1" presId="urn:microsoft.com/office/officeart/2011/layout/TabList"/>
    <dgm:cxn modelId="{0E69A737-6DBB-462B-88D5-C5923721A49E}" srcId="{B1AD9FEF-1895-4506-8360-834C12E2F2AA}" destId="{4106E886-A19F-4963-BE39-12E8E92DEA31}" srcOrd="1" destOrd="0" parTransId="{528FF8D1-04A1-409D-A587-393DAD193B62}" sibTransId="{3DAC5E80-6FDA-4033-A588-17F0590AF604}"/>
    <dgm:cxn modelId="{3DB6123E-9B8A-4998-AF7A-C26C3D6AF879}" type="presOf" srcId="{25F80C45-9375-48C0-BEAE-0AAFFBFBF2F2}" destId="{076C0F35-4661-431B-940A-C30BFBF1F6ED}" srcOrd="0" destOrd="0" presId="urn:microsoft.com/office/officeart/2011/layout/TabList"/>
    <dgm:cxn modelId="{BB840D5B-D947-4DBC-B8D8-E27F6F27CD33}" srcId="{F4B06341-7A94-478A-B55B-C7C6D918B9E4}" destId="{C99BFACD-08DC-4B12-9284-BDE79C78D0AD}" srcOrd="0" destOrd="0" parTransId="{AFFD63E6-E1AA-4B9D-B57B-1EEF336BC5B5}" sibTransId="{FB8310EB-1C75-4DEC-9168-467BA5CA5D8D}"/>
    <dgm:cxn modelId="{846AB148-1E68-46DB-807B-6E57B30D97B4}" srcId="{B1AD9FEF-1895-4506-8360-834C12E2F2AA}" destId="{D38E81B0-D3CA-41C9-A98C-A3C94D9848BD}" srcOrd="2" destOrd="0" parTransId="{6DB9CB8C-5743-40B4-90FC-49BD5EEAE1F5}" sibTransId="{F99289A1-403D-4977-B0BD-19369077E8D5}"/>
    <dgm:cxn modelId="{0DA6954C-55B3-4F27-93C8-AFE38772AFAC}" type="presOf" srcId="{B5DA015D-58A4-4576-BCB5-9EFDF7C33D19}" destId="{B7900AC3-CB50-43F2-97F4-99CC26EC1D8C}" srcOrd="0" destOrd="1" presId="urn:microsoft.com/office/officeart/2011/layout/TabList"/>
    <dgm:cxn modelId="{08B7536D-8133-4E10-B742-3901B3EE8F2C}" type="presOf" srcId="{61126F9F-FB1F-405C-803A-CA12B4927869}" destId="{0E3F62AD-0EE2-4E8C-A2F3-417EBE9EE49E}" srcOrd="0" destOrd="0" presId="urn:microsoft.com/office/officeart/2011/layout/TabList"/>
    <dgm:cxn modelId="{D932764E-748B-4A87-9B69-3D4AD4190465}" srcId="{B1AD9FEF-1895-4506-8360-834C12E2F2AA}" destId="{1B55279D-AE89-42F4-A170-787D6FEECAC4}" srcOrd="0" destOrd="0" parTransId="{911A372A-76E8-4CBF-B8BD-9B19496CDC4B}" sibTransId="{42381772-A69D-408B-B463-B1D4D02A4F73}"/>
    <dgm:cxn modelId="{3C628256-36E1-4850-ADFB-BB8E5FCDDE7F}" srcId="{752F7F41-2CF6-4736-9A1C-B3064E8035EC}" destId="{F4B06341-7A94-478A-B55B-C7C6D918B9E4}" srcOrd="1" destOrd="0" parTransId="{FDCDF4BE-3C5A-4F84-A0D8-21CB8350C84E}" sibTransId="{717736FC-0A27-4BA6-845D-EDE08FE5BFD7}"/>
    <dgm:cxn modelId="{8685BE80-850D-4372-93EB-04F56DC60811}" srcId="{61126F9F-FB1F-405C-803A-CA12B4927869}" destId="{76567476-D352-4C69-A872-A614497BC0EE}" srcOrd="3" destOrd="0" parTransId="{D68533FD-7F1E-48B1-BB25-E98B97D0734D}" sibTransId="{34D52847-28AD-46BE-941A-6C98926C9343}"/>
    <dgm:cxn modelId="{5B80868B-8663-42AE-9A13-825B3A4C3DF9}" type="presOf" srcId="{F4B06341-7A94-478A-B55B-C7C6D918B9E4}" destId="{944F4158-04A6-4FD5-AA49-58975AA30B88}" srcOrd="0" destOrd="0" presId="urn:microsoft.com/office/officeart/2011/layout/TabList"/>
    <dgm:cxn modelId="{FA1971A5-E166-458D-B02A-09D5DD07EC58}" type="presOf" srcId="{B1AD9FEF-1895-4506-8360-834C12E2F2AA}" destId="{065DCC12-E884-44E0-992F-DDCA38D9EBE8}" srcOrd="0" destOrd="0" presId="urn:microsoft.com/office/officeart/2011/layout/TabList"/>
    <dgm:cxn modelId="{477D24BD-27CF-4225-8679-5BB0DFB185E0}" srcId="{61126F9F-FB1F-405C-803A-CA12B4927869}" destId="{93D4E782-D74D-4525-8EA3-71521383C299}" srcOrd="2" destOrd="0" parTransId="{C2542675-7E3D-4A35-8149-A33FDFF4923E}" sibTransId="{73BAB349-2D4F-4568-A10D-84EBA0A5365F}"/>
    <dgm:cxn modelId="{B8D0C9C2-F9F9-447B-ACE0-B5C77F19A79A}" srcId="{752F7F41-2CF6-4736-9A1C-B3064E8035EC}" destId="{B1AD9FEF-1895-4506-8360-834C12E2F2AA}" srcOrd="2" destOrd="0" parTransId="{00E240F7-5ED4-41C8-B527-34C69C44DEA6}" sibTransId="{FC436EA4-5450-4C59-81AE-5165D280DAED}"/>
    <dgm:cxn modelId="{552F8DC5-4633-4518-97BB-201F64979BE3}" type="presOf" srcId="{1B55279D-AE89-42F4-A170-787D6FEECAC4}" destId="{3DC2A88B-B624-457A-B696-F4EAAA6AAF2E}" srcOrd="0" destOrd="0" presId="urn:microsoft.com/office/officeart/2011/layout/TabList"/>
    <dgm:cxn modelId="{F2044CC6-8AA5-4E2B-8366-B83CEC3A21EA}" type="presOf" srcId="{C99BFACD-08DC-4B12-9284-BDE79C78D0AD}" destId="{5047D1C4-B15B-4D56-82AA-7F58664EBF5A}" srcOrd="0" destOrd="0" presId="urn:microsoft.com/office/officeart/2011/layout/TabList"/>
    <dgm:cxn modelId="{108168C7-D673-4CBA-9209-D9D5B1F19844}" srcId="{61126F9F-FB1F-405C-803A-CA12B4927869}" destId="{25F80C45-9375-48C0-BEAE-0AAFFBFBF2F2}" srcOrd="0" destOrd="0" parTransId="{D712D2EC-5A85-451A-9926-4FFA512E66C2}" sibTransId="{7D2D2EC5-030C-4650-A192-EBA22EEBCE06}"/>
    <dgm:cxn modelId="{80BA09CF-93D8-4CAA-9121-2235BFFCF544}" type="presOf" srcId="{7891D49A-0A56-4DF3-9451-E7CB1A7B0630}" destId="{B7900AC3-CB50-43F2-97F4-99CC26EC1D8C}" srcOrd="0" destOrd="0" presId="urn:microsoft.com/office/officeart/2011/layout/TabList"/>
    <dgm:cxn modelId="{84B68FD1-4C4D-49A9-9082-936355D2A5D5}" type="presOf" srcId="{76567476-D352-4C69-A872-A614497BC0EE}" destId="{D56B93D3-A215-4DFA-83A7-BCC73C889569}" srcOrd="0" destOrd="2" presId="urn:microsoft.com/office/officeart/2011/layout/TabList"/>
    <dgm:cxn modelId="{525B04E2-BA7A-4FF3-81CF-43AEF25AB15A}" srcId="{F4B06341-7A94-478A-B55B-C7C6D918B9E4}" destId="{B5DA015D-58A4-4576-BCB5-9EFDF7C33D19}" srcOrd="2" destOrd="0" parTransId="{D7690FD3-EC41-41AE-BAB0-3AF3243017D6}" sibTransId="{A93CF0FE-B44C-4937-A401-4843A79BE86F}"/>
    <dgm:cxn modelId="{F66A7CE7-470A-4E01-AB0F-000FF803DD99}" type="presOf" srcId="{752F7F41-2CF6-4736-9A1C-B3064E8035EC}" destId="{362517CD-EED2-4A58-A32E-185269DECD3A}" srcOrd="0" destOrd="0" presId="urn:microsoft.com/office/officeart/2011/layout/TabList"/>
    <dgm:cxn modelId="{EF1515ED-DA40-46AF-83C2-B5081D8CC49A}" srcId="{F4B06341-7A94-478A-B55B-C7C6D918B9E4}" destId="{7891D49A-0A56-4DF3-9451-E7CB1A7B0630}" srcOrd="1" destOrd="0" parTransId="{DE696F18-C0F5-479B-A6CA-2BA86B85F8C3}" sibTransId="{15BAA789-4AB4-4FE6-BB3A-77CE83AFCD1C}"/>
    <dgm:cxn modelId="{7417BEEE-8C39-4E56-ACE3-D01E052DFB46}" type="presOf" srcId="{4106E886-A19F-4963-BE39-12E8E92DEA31}" destId="{A5F89B45-D91F-4ABE-896E-8008CD25848F}" srcOrd="0" destOrd="0" presId="urn:microsoft.com/office/officeart/2011/layout/TabList"/>
    <dgm:cxn modelId="{92482890-B6A1-4E32-A295-D0FF606D1B0F}" type="presParOf" srcId="{362517CD-EED2-4A58-A32E-185269DECD3A}" destId="{63F263C3-3ED5-4389-9691-D965E9BB3AC4}" srcOrd="0" destOrd="0" presId="urn:microsoft.com/office/officeart/2011/layout/TabList"/>
    <dgm:cxn modelId="{2F598977-0182-4C9F-AD0A-D1B5CE415CD1}" type="presParOf" srcId="{63F263C3-3ED5-4389-9691-D965E9BB3AC4}" destId="{076C0F35-4661-431B-940A-C30BFBF1F6ED}" srcOrd="0" destOrd="0" presId="urn:microsoft.com/office/officeart/2011/layout/TabList"/>
    <dgm:cxn modelId="{A0C6FD6C-F965-4A13-A0BD-9C19BC11C47A}" type="presParOf" srcId="{63F263C3-3ED5-4389-9691-D965E9BB3AC4}" destId="{0E3F62AD-0EE2-4E8C-A2F3-417EBE9EE49E}" srcOrd="1" destOrd="0" presId="urn:microsoft.com/office/officeart/2011/layout/TabList"/>
    <dgm:cxn modelId="{5188DCE9-8452-48D9-A6C2-A4B5BD6383B6}" type="presParOf" srcId="{63F263C3-3ED5-4389-9691-D965E9BB3AC4}" destId="{828345DD-1653-467D-9C80-1BEB521CED6F}" srcOrd="2" destOrd="0" presId="urn:microsoft.com/office/officeart/2011/layout/TabList"/>
    <dgm:cxn modelId="{4D2668C1-D989-4358-9DC5-53D65BD62152}" type="presParOf" srcId="{362517CD-EED2-4A58-A32E-185269DECD3A}" destId="{D56B93D3-A215-4DFA-83A7-BCC73C889569}" srcOrd="1" destOrd="0" presId="urn:microsoft.com/office/officeart/2011/layout/TabList"/>
    <dgm:cxn modelId="{799D1AD7-93AB-49E4-9BC8-76F300EAA07C}" type="presParOf" srcId="{362517CD-EED2-4A58-A32E-185269DECD3A}" destId="{8A676ECB-B18B-4A16-9D91-AB02703E8F94}" srcOrd="2" destOrd="0" presId="urn:microsoft.com/office/officeart/2011/layout/TabList"/>
    <dgm:cxn modelId="{46541A43-A2B9-4A04-89E1-764F5DD13DBB}" type="presParOf" srcId="{362517CD-EED2-4A58-A32E-185269DECD3A}" destId="{10EB83FF-D39C-4DF4-9712-30794E74DCC4}" srcOrd="3" destOrd="0" presId="urn:microsoft.com/office/officeart/2011/layout/TabList"/>
    <dgm:cxn modelId="{96AD6083-F742-495F-88AA-E0369CBD8D7F}" type="presParOf" srcId="{10EB83FF-D39C-4DF4-9712-30794E74DCC4}" destId="{5047D1C4-B15B-4D56-82AA-7F58664EBF5A}" srcOrd="0" destOrd="0" presId="urn:microsoft.com/office/officeart/2011/layout/TabList"/>
    <dgm:cxn modelId="{7FC13267-F7BC-4FB4-9FF9-03200CC57940}" type="presParOf" srcId="{10EB83FF-D39C-4DF4-9712-30794E74DCC4}" destId="{944F4158-04A6-4FD5-AA49-58975AA30B88}" srcOrd="1" destOrd="0" presId="urn:microsoft.com/office/officeart/2011/layout/TabList"/>
    <dgm:cxn modelId="{17CBE0CE-E62D-4B59-9183-ABE2A6C0F5CE}" type="presParOf" srcId="{10EB83FF-D39C-4DF4-9712-30794E74DCC4}" destId="{3B22950A-4268-4EF9-82A3-8C24B75FD800}" srcOrd="2" destOrd="0" presId="urn:microsoft.com/office/officeart/2011/layout/TabList"/>
    <dgm:cxn modelId="{9F93846B-0076-4235-B7D8-063502CCB6AB}" type="presParOf" srcId="{362517CD-EED2-4A58-A32E-185269DECD3A}" destId="{B7900AC3-CB50-43F2-97F4-99CC26EC1D8C}" srcOrd="4" destOrd="0" presId="urn:microsoft.com/office/officeart/2011/layout/TabList"/>
    <dgm:cxn modelId="{23FAFF90-6F2B-4609-B192-40B2B7AE0996}" type="presParOf" srcId="{362517CD-EED2-4A58-A32E-185269DECD3A}" destId="{FD659720-65F5-4FB6-9D4B-B3E4498A5D2A}" srcOrd="5" destOrd="0" presId="urn:microsoft.com/office/officeart/2011/layout/TabList"/>
    <dgm:cxn modelId="{E1EA10AA-6218-47C2-A08F-6BF131EDE43F}" type="presParOf" srcId="{362517CD-EED2-4A58-A32E-185269DECD3A}" destId="{B4FED2CA-50E0-49A7-873B-1722391A1FFC}" srcOrd="6" destOrd="0" presId="urn:microsoft.com/office/officeart/2011/layout/TabList"/>
    <dgm:cxn modelId="{8FED8A6F-5D30-4871-9D69-8706FAC9CFCB}" type="presParOf" srcId="{B4FED2CA-50E0-49A7-873B-1722391A1FFC}" destId="{3DC2A88B-B624-457A-B696-F4EAAA6AAF2E}" srcOrd="0" destOrd="0" presId="urn:microsoft.com/office/officeart/2011/layout/TabList"/>
    <dgm:cxn modelId="{8652DC9E-E582-4879-B655-34FF061D59AF}" type="presParOf" srcId="{B4FED2CA-50E0-49A7-873B-1722391A1FFC}" destId="{065DCC12-E884-44E0-992F-DDCA38D9EBE8}" srcOrd="1" destOrd="0" presId="urn:microsoft.com/office/officeart/2011/layout/TabList"/>
    <dgm:cxn modelId="{38B60899-02F6-423D-8E8B-78F3B3C02D6A}" type="presParOf" srcId="{B4FED2CA-50E0-49A7-873B-1722391A1FFC}" destId="{4FA95767-CE52-49EB-8FB6-F3BB9EEE7703}" srcOrd="2" destOrd="0" presId="urn:microsoft.com/office/officeart/2011/layout/TabList"/>
    <dgm:cxn modelId="{1C70A36B-DD17-46EC-9804-7679527304D7}" type="presParOf" srcId="{362517CD-EED2-4A58-A32E-185269DECD3A}" destId="{A5F89B45-D91F-4ABE-896E-8008CD25848F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F1CE7-D8A5-4568-9DBA-6BEEE8655D34}">
      <dsp:nvSpPr>
        <dsp:cNvPr id="0" name=""/>
        <dsp:cNvSpPr/>
      </dsp:nvSpPr>
      <dsp:spPr>
        <a:xfrm>
          <a:off x="2201645" y="25047"/>
          <a:ext cx="1618857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Age</a:t>
          </a:r>
        </a:p>
      </dsp:txBody>
      <dsp:txXfrm>
        <a:off x="2201645" y="25047"/>
        <a:ext cx="1618857" cy="237600"/>
      </dsp:txXfrm>
    </dsp:sp>
    <dsp:sp modelId="{CE8F96F3-4E82-491B-8269-59FA78720B2C}">
      <dsp:nvSpPr>
        <dsp:cNvPr id="0" name=""/>
        <dsp:cNvSpPr/>
      </dsp:nvSpPr>
      <dsp:spPr>
        <a:xfrm>
          <a:off x="3820502" y="25047"/>
          <a:ext cx="323771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43288-FC12-4F93-B311-E398D3AE5920}">
      <dsp:nvSpPr>
        <dsp:cNvPr id="0" name=""/>
        <dsp:cNvSpPr/>
      </dsp:nvSpPr>
      <dsp:spPr>
        <a:xfrm>
          <a:off x="2201645" y="305847"/>
          <a:ext cx="1617276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dob_day</a:t>
          </a:r>
          <a:endParaRPr lang="en-IN" sz="1200" kern="1200" dirty="0"/>
        </a:p>
      </dsp:txBody>
      <dsp:txXfrm>
        <a:off x="2201645" y="305847"/>
        <a:ext cx="1617276" cy="237600"/>
      </dsp:txXfrm>
    </dsp:sp>
    <dsp:sp modelId="{649F326E-3C78-434E-8E14-2EE3136BCF80}">
      <dsp:nvSpPr>
        <dsp:cNvPr id="0" name=""/>
        <dsp:cNvSpPr/>
      </dsp:nvSpPr>
      <dsp:spPr>
        <a:xfrm>
          <a:off x="3818921" y="305847"/>
          <a:ext cx="323455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DDBF-5E7A-463B-AFF7-CD70F58ECFD2}">
      <dsp:nvSpPr>
        <dsp:cNvPr id="0" name=""/>
        <dsp:cNvSpPr/>
      </dsp:nvSpPr>
      <dsp:spPr>
        <a:xfrm>
          <a:off x="2201645" y="586647"/>
          <a:ext cx="1617276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dob_year</a:t>
          </a:r>
          <a:endParaRPr lang="en-IN" sz="1200" kern="1200" dirty="0"/>
        </a:p>
      </dsp:txBody>
      <dsp:txXfrm>
        <a:off x="2201645" y="586647"/>
        <a:ext cx="1617276" cy="237600"/>
      </dsp:txXfrm>
    </dsp:sp>
    <dsp:sp modelId="{5A5DD718-FA2C-4798-BE2E-09525B6B59DC}">
      <dsp:nvSpPr>
        <dsp:cNvPr id="0" name=""/>
        <dsp:cNvSpPr/>
      </dsp:nvSpPr>
      <dsp:spPr>
        <a:xfrm>
          <a:off x="3818921" y="586647"/>
          <a:ext cx="323455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7CFF5-3913-4550-B5E3-6D9C76353D51}">
      <dsp:nvSpPr>
        <dsp:cNvPr id="0" name=""/>
        <dsp:cNvSpPr/>
      </dsp:nvSpPr>
      <dsp:spPr>
        <a:xfrm>
          <a:off x="2201645" y="867447"/>
          <a:ext cx="1617276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dob_month</a:t>
          </a:r>
          <a:endParaRPr lang="en-IN" sz="1200" kern="1200" dirty="0"/>
        </a:p>
      </dsp:txBody>
      <dsp:txXfrm>
        <a:off x="2201645" y="867447"/>
        <a:ext cx="1617276" cy="237600"/>
      </dsp:txXfrm>
    </dsp:sp>
    <dsp:sp modelId="{CCFCCD2E-296A-40E0-AF46-BA4D83837207}">
      <dsp:nvSpPr>
        <dsp:cNvPr id="0" name=""/>
        <dsp:cNvSpPr/>
      </dsp:nvSpPr>
      <dsp:spPr>
        <a:xfrm>
          <a:off x="3818921" y="867447"/>
          <a:ext cx="323455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EDBED-39C4-4521-9581-E03D6414DFC9}">
      <dsp:nvSpPr>
        <dsp:cNvPr id="0" name=""/>
        <dsp:cNvSpPr/>
      </dsp:nvSpPr>
      <dsp:spPr>
        <a:xfrm>
          <a:off x="2201645" y="1148247"/>
          <a:ext cx="1617276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gender</a:t>
          </a:r>
        </a:p>
      </dsp:txBody>
      <dsp:txXfrm>
        <a:off x="2201645" y="1148247"/>
        <a:ext cx="1617276" cy="237600"/>
      </dsp:txXfrm>
    </dsp:sp>
    <dsp:sp modelId="{ACAE5752-DD2A-4FD3-946A-8CE4CFD863C6}">
      <dsp:nvSpPr>
        <dsp:cNvPr id="0" name=""/>
        <dsp:cNvSpPr/>
      </dsp:nvSpPr>
      <dsp:spPr>
        <a:xfrm>
          <a:off x="3818921" y="1148247"/>
          <a:ext cx="323455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39F07-A0FB-4A0D-8D11-DA4248821CFF}">
      <dsp:nvSpPr>
        <dsp:cNvPr id="0" name=""/>
        <dsp:cNvSpPr/>
      </dsp:nvSpPr>
      <dsp:spPr>
        <a:xfrm>
          <a:off x="2201645" y="1429047"/>
          <a:ext cx="1617276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tenure</a:t>
          </a:r>
        </a:p>
      </dsp:txBody>
      <dsp:txXfrm>
        <a:off x="2201645" y="1429047"/>
        <a:ext cx="1617276" cy="237600"/>
      </dsp:txXfrm>
    </dsp:sp>
    <dsp:sp modelId="{7B6E4E14-0F9D-4430-9C24-C82B6F04A6D4}">
      <dsp:nvSpPr>
        <dsp:cNvPr id="0" name=""/>
        <dsp:cNvSpPr/>
      </dsp:nvSpPr>
      <dsp:spPr>
        <a:xfrm>
          <a:off x="3818921" y="1429047"/>
          <a:ext cx="323455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5F0AB-5EBB-4DA3-9293-6CA7A9678827}">
      <dsp:nvSpPr>
        <dsp:cNvPr id="0" name=""/>
        <dsp:cNvSpPr/>
      </dsp:nvSpPr>
      <dsp:spPr>
        <a:xfrm>
          <a:off x="2201645" y="1709848"/>
          <a:ext cx="1617276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friend_count</a:t>
          </a:r>
          <a:endParaRPr lang="en-IN" sz="1200" kern="1200" dirty="0"/>
        </a:p>
      </dsp:txBody>
      <dsp:txXfrm>
        <a:off x="2201645" y="1709848"/>
        <a:ext cx="1617276" cy="237600"/>
      </dsp:txXfrm>
    </dsp:sp>
    <dsp:sp modelId="{3DF4DCE0-5B39-4FD4-9E7B-01F81C7F5763}">
      <dsp:nvSpPr>
        <dsp:cNvPr id="0" name=""/>
        <dsp:cNvSpPr/>
      </dsp:nvSpPr>
      <dsp:spPr>
        <a:xfrm>
          <a:off x="3818921" y="1709848"/>
          <a:ext cx="323455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EE149-0D44-4B02-BB88-A4BF5D534071}">
      <dsp:nvSpPr>
        <dsp:cNvPr id="0" name=""/>
        <dsp:cNvSpPr/>
      </dsp:nvSpPr>
      <dsp:spPr>
        <a:xfrm>
          <a:off x="2201645" y="1990648"/>
          <a:ext cx="1617276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friendships_initiated</a:t>
          </a:r>
          <a:endParaRPr lang="en-IN" sz="1200" kern="1200" dirty="0"/>
        </a:p>
      </dsp:txBody>
      <dsp:txXfrm>
        <a:off x="2201645" y="1990648"/>
        <a:ext cx="1617276" cy="237600"/>
      </dsp:txXfrm>
    </dsp:sp>
    <dsp:sp modelId="{A68C7916-D205-442E-ABCF-26C1489BF296}">
      <dsp:nvSpPr>
        <dsp:cNvPr id="0" name=""/>
        <dsp:cNvSpPr/>
      </dsp:nvSpPr>
      <dsp:spPr>
        <a:xfrm>
          <a:off x="3818921" y="1990648"/>
          <a:ext cx="323455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FD8AB-3957-47C6-9509-7F8CE226D8D7}">
      <dsp:nvSpPr>
        <dsp:cNvPr id="0" name=""/>
        <dsp:cNvSpPr/>
      </dsp:nvSpPr>
      <dsp:spPr>
        <a:xfrm>
          <a:off x="2201645" y="2271448"/>
          <a:ext cx="1617276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likes / likes received</a:t>
          </a:r>
        </a:p>
      </dsp:txBody>
      <dsp:txXfrm>
        <a:off x="2201645" y="2271448"/>
        <a:ext cx="1617276" cy="237600"/>
      </dsp:txXfrm>
    </dsp:sp>
    <dsp:sp modelId="{5766B7CD-D26F-4675-8928-4E1284ADB179}">
      <dsp:nvSpPr>
        <dsp:cNvPr id="0" name=""/>
        <dsp:cNvSpPr/>
      </dsp:nvSpPr>
      <dsp:spPr>
        <a:xfrm>
          <a:off x="3818921" y="2271448"/>
          <a:ext cx="323455" cy="2376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D599B-8308-4E72-8BCF-47CFAAF2BC97}">
      <dsp:nvSpPr>
        <dsp:cNvPr id="0" name=""/>
        <dsp:cNvSpPr/>
      </dsp:nvSpPr>
      <dsp:spPr>
        <a:xfrm>
          <a:off x="2201645" y="2552248"/>
          <a:ext cx="1617276" cy="40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mobile likes / likes received</a:t>
          </a:r>
        </a:p>
      </dsp:txBody>
      <dsp:txXfrm>
        <a:off x="2201645" y="2552248"/>
        <a:ext cx="1617276" cy="400950"/>
      </dsp:txXfrm>
    </dsp:sp>
    <dsp:sp modelId="{A5A2A422-0DB0-474F-AB6E-E3756F81CBE1}">
      <dsp:nvSpPr>
        <dsp:cNvPr id="0" name=""/>
        <dsp:cNvSpPr/>
      </dsp:nvSpPr>
      <dsp:spPr>
        <a:xfrm>
          <a:off x="3818921" y="2552248"/>
          <a:ext cx="323455" cy="4009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D2AA5-9BFB-4558-91FB-96022E14F6D9}">
      <dsp:nvSpPr>
        <dsp:cNvPr id="0" name=""/>
        <dsp:cNvSpPr/>
      </dsp:nvSpPr>
      <dsp:spPr>
        <a:xfrm>
          <a:off x="2201645" y="2996398"/>
          <a:ext cx="1617276" cy="40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www likes / likes received</a:t>
          </a:r>
        </a:p>
      </dsp:txBody>
      <dsp:txXfrm>
        <a:off x="2201645" y="2996398"/>
        <a:ext cx="1617276" cy="400950"/>
      </dsp:txXfrm>
    </dsp:sp>
    <dsp:sp modelId="{882393FB-B637-4257-B37F-A96E89F07E74}">
      <dsp:nvSpPr>
        <dsp:cNvPr id="0" name=""/>
        <dsp:cNvSpPr/>
      </dsp:nvSpPr>
      <dsp:spPr>
        <a:xfrm>
          <a:off x="3818921" y="2996398"/>
          <a:ext cx="323455" cy="40095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95767-CE52-49EB-8FB6-F3BB9EEE7703}">
      <dsp:nvSpPr>
        <dsp:cNvPr id="0" name=""/>
        <dsp:cNvSpPr/>
      </dsp:nvSpPr>
      <dsp:spPr>
        <a:xfrm>
          <a:off x="0" y="2665191"/>
          <a:ext cx="8761413" cy="0"/>
        </a:xfrm>
        <a:prstGeom prst="line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950A-4268-4EF9-82A3-8C24B75FD800}">
      <dsp:nvSpPr>
        <dsp:cNvPr id="0" name=""/>
        <dsp:cNvSpPr/>
      </dsp:nvSpPr>
      <dsp:spPr>
        <a:xfrm>
          <a:off x="0" y="1520449"/>
          <a:ext cx="8761413" cy="0"/>
        </a:xfrm>
        <a:prstGeom prst="line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345DD-1653-467D-9C80-1BEB521CED6F}">
      <dsp:nvSpPr>
        <dsp:cNvPr id="0" name=""/>
        <dsp:cNvSpPr/>
      </dsp:nvSpPr>
      <dsp:spPr>
        <a:xfrm>
          <a:off x="0" y="375707"/>
          <a:ext cx="8761413" cy="0"/>
        </a:xfrm>
        <a:prstGeom prst="line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C0F35-4661-431B-940A-C30BFBF1F6ED}">
      <dsp:nvSpPr>
        <dsp:cNvPr id="0" name=""/>
        <dsp:cNvSpPr/>
      </dsp:nvSpPr>
      <dsp:spPr>
        <a:xfrm>
          <a:off x="2277967" y="418"/>
          <a:ext cx="6483445" cy="37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Women interact more with fb then men</a:t>
          </a:r>
        </a:p>
      </dsp:txBody>
      <dsp:txXfrm>
        <a:off x="2277967" y="418"/>
        <a:ext cx="6483445" cy="375288"/>
      </dsp:txXfrm>
    </dsp:sp>
    <dsp:sp modelId="{0E3F62AD-0EE2-4E8C-A2F3-417EBE9EE49E}">
      <dsp:nvSpPr>
        <dsp:cNvPr id="0" name=""/>
        <dsp:cNvSpPr/>
      </dsp:nvSpPr>
      <dsp:spPr>
        <a:xfrm>
          <a:off x="0" y="418"/>
          <a:ext cx="2277967" cy="3752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Gender Interaction</a:t>
          </a:r>
        </a:p>
      </dsp:txBody>
      <dsp:txXfrm>
        <a:off x="18323" y="18741"/>
        <a:ext cx="2241321" cy="356965"/>
      </dsp:txXfrm>
    </dsp:sp>
    <dsp:sp modelId="{D56B93D3-A215-4DFA-83A7-BCC73C889569}">
      <dsp:nvSpPr>
        <dsp:cNvPr id="0" name=""/>
        <dsp:cNvSpPr/>
      </dsp:nvSpPr>
      <dsp:spPr>
        <a:xfrm>
          <a:off x="0" y="375707"/>
          <a:ext cx="8761413" cy="75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 Women receive &amp; give more likes than men on average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 Women initiate less friendships than men compared proportionally to friend count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</dsp:txBody>
      <dsp:txXfrm>
        <a:off x="0" y="375707"/>
        <a:ext cx="8761413" cy="750689"/>
      </dsp:txXfrm>
    </dsp:sp>
    <dsp:sp modelId="{5047D1C4-B15B-4D56-82AA-7F58664EBF5A}">
      <dsp:nvSpPr>
        <dsp:cNvPr id="0" name=""/>
        <dsp:cNvSpPr/>
      </dsp:nvSpPr>
      <dsp:spPr>
        <a:xfrm>
          <a:off x="2277967" y="1145161"/>
          <a:ext cx="6483445" cy="37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Shows inclination towards mobile apps</a:t>
          </a:r>
        </a:p>
      </dsp:txBody>
      <dsp:txXfrm>
        <a:off x="2277967" y="1145161"/>
        <a:ext cx="6483445" cy="375288"/>
      </dsp:txXfrm>
    </dsp:sp>
    <dsp:sp modelId="{944F4158-04A6-4FD5-AA49-58975AA30B88}">
      <dsp:nvSpPr>
        <dsp:cNvPr id="0" name=""/>
        <dsp:cNvSpPr/>
      </dsp:nvSpPr>
      <dsp:spPr>
        <a:xfrm>
          <a:off x="0" y="1145161"/>
          <a:ext cx="2277967" cy="3752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shade val="50000"/>
            <a:hueOff val="246845"/>
            <a:satOff val="24851"/>
            <a:lumOff val="25385"/>
            <a:alphaOff val="0"/>
          </a:schemeClr>
        </a:solidFill>
        <a:ln w="19050" cap="rnd" cmpd="sng" algn="ctr">
          <a:solidFill>
            <a:schemeClr val="accent4">
              <a:shade val="50000"/>
              <a:hueOff val="246845"/>
              <a:satOff val="24851"/>
              <a:lumOff val="25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Likes Split Up</a:t>
          </a:r>
        </a:p>
      </dsp:txBody>
      <dsp:txXfrm>
        <a:off x="18323" y="1163484"/>
        <a:ext cx="2241321" cy="356965"/>
      </dsp:txXfrm>
    </dsp:sp>
    <dsp:sp modelId="{B7900AC3-CB50-43F2-97F4-99CC26EC1D8C}">
      <dsp:nvSpPr>
        <dsp:cNvPr id="0" name=""/>
        <dsp:cNvSpPr/>
      </dsp:nvSpPr>
      <dsp:spPr>
        <a:xfrm>
          <a:off x="0" y="1520449"/>
          <a:ext cx="8761413" cy="75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More prominence of likes from mobile compared to site though few users still interact with sites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 There can be a gradual shift from mobile to site in years to come seeing the trend</a:t>
          </a:r>
        </a:p>
      </dsp:txBody>
      <dsp:txXfrm>
        <a:off x="0" y="1520449"/>
        <a:ext cx="8761413" cy="750689"/>
      </dsp:txXfrm>
    </dsp:sp>
    <dsp:sp modelId="{3DC2A88B-B624-457A-B696-F4EAAA6AAF2E}">
      <dsp:nvSpPr>
        <dsp:cNvPr id="0" name=""/>
        <dsp:cNvSpPr/>
      </dsp:nvSpPr>
      <dsp:spPr>
        <a:xfrm>
          <a:off x="2277967" y="2289903"/>
          <a:ext cx="6483445" cy="37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Bump between 1940 to 1980</a:t>
          </a:r>
        </a:p>
      </dsp:txBody>
      <dsp:txXfrm>
        <a:off x="2277967" y="2289903"/>
        <a:ext cx="6483445" cy="375288"/>
      </dsp:txXfrm>
    </dsp:sp>
    <dsp:sp modelId="{065DCC12-E884-44E0-992F-DDCA38D9EBE8}">
      <dsp:nvSpPr>
        <dsp:cNvPr id="0" name=""/>
        <dsp:cNvSpPr/>
      </dsp:nvSpPr>
      <dsp:spPr>
        <a:xfrm>
          <a:off x="0" y="2289903"/>
          <a:ext cx="2277967" cy="3752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shade val="50000"/>
            <a:hueOff val="246845"/>
            <a:satOff val="24851"/>
            <a:lumOff val="25385"/>
            <a:alphaOff val="0"/>
          </a:schemeClr>
        </a:solidFill>
        <a:ln w="19050" cap="rnd" cmpd="sng" algn="ctr">
          <a:solidFill>
            <a:schemeClr val="accent4">
              <a:shade val="50000"/>
              <a:hueOff val="246845"/>
              <a:satOff val="24851"/>
              <a:lumOff val="25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User Counts</a:t>
          </a:r>
        </a:p>
      </dsp:txBody>
      <dsp:txXfrm>
        <a:off x="18323" y="2308226"/>
        <a:ext cx="2241321" cy="356965"/>
      </dsp:txXfrm>
    </dsp:sp>
    <dsp:sp modelId="{A5F89B45-D91F-4ABE-896E-8008CD25848F}">
      <dsp:nvSpPr>
        <dsp:cNvPr id="0" name=""/>
        <dsp:cNvSpPr/>
      </dsp:nvSpPr>
      <dsp:spPr>
        <a:xfrm>
          <a:off x="0" y="2665191"/>
          <a:ext cx="8761413" cy="75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 No. of users in dataset depict a bump from 1940 to 1980 (50-60 year olds)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solidFill>
                <a:schemeClr val="tx1"/>
              </a:solidFill>
            </a:rPr>
            <a:t> </a:t>
          </a:r>
          <a:r>
            <a:rPr lang="en-US" sz="1400" kern="1200" dirty="0">
              <a:solidFill>
                <a:schemeClr val="tx1"/>
              </a:solidFill>
            </a:rPr>
            <a:t>Age Distribution shows peak between 15-28 years, then small peak between 45-55 years. It seems like ages of parents and kids of a generation.</a:t>
          </a:r>
          <a:endParaRPr lang="en-IN" sz="1400" kern="1200" dirty="0"/>
        </a:p>
      </dsp:txBody>
      <dsp:txXfrm>
        <a:off x="0" y="2665191"/>
        <a:ext cx="8761413" cy="75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4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7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9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89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5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1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5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8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6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0B28D7-6DA6-4203-93FC-5E9F0BACF21D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789BA30-4FD2-49C9-B3AD-BCAEBD804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eenabatra/facebook-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93F2-39F0-4D75-A81A-CC5A91C7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92027"/>
            <a:ext cx="8825658" cy="2677648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74F4-D842-4BFE-A9B8-9621C5DAE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Avani Sharma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September, 2018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49062-DD20-46E6-B7B4-F4ECEEFA5A9A}"/>
              </a:ext>
            </a:extLst>
          </p:cNvPr>
          <p:cNvSpPr/>
          <p:nvPr/>
        </p:nvSpPr>
        <p:spPr>
          <a:xfrm>
            <a:off x="2290517" y="5331012"/>
            <a:ext cx="7441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https://www.kaggle.com/sheenabatra/facebook-data</a:t>
            </a:r>
            <a:endParaRPr lang="en-IN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2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E38C747-C66D-471C-BE3B-05694C2C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03" y="184037"/>
            <a:ext cx="4848795" cy="3244963"/>
          </a:xfrm>
          <a:prstGeom prst="rect">
            <a:avLst/>
          </a:prstGeom>
        </p:spPr>
      </p:pic>
      <p:sp>
        <p:nvSpPr>
          <p:cNvPr id="21" name="Title 7">
            <a:extLst>
              <a:ext uri="{FF2B5EF4-FFF2-40B4-BE49-F238E27FC236}">
                <a16:creationId xmlns:a16="http://schemas.microsoft.com/office/drawing/2014/main" id="{2D5A9675-CCDD-4F3A-926F-CD1E13AF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546" y="1418146"/>
            <a:ext cx="3133726" cy="10202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/>
              <a:t>Users w.r.t birth year</a:t>
            </a:r>
            <a:br>
              <a:rPr lang="en-US" b="1" dirty="0"/>
            </a:br>
            <a:endParaRPr lang="en-US" sz="280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D671FA5-5C50-4174-BFEF-2B19A7077D7F}"/>
              </a:ext>
            </a:extLst>
          </p:cNvPr>
          <p:cNvSpPr txBox="1">
            <a:spLocks/>
          </p:cNvSpPr>
          <p:nvPr/>
        </p:nvSpPr>
        <p:spPr bwMode="gray">
          <a:xfrm>
            <a:off x="8406546" y="2565378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We see bumps between 1940 to 1980. After 1980 the no. users rocket. Since the data is till 2000 (we see miniscule value in 2000)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Age Distribution shows peak between 15-28 years, then small peak between 45-55 years. It seems like ages of parents and kids of a generation.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1D048-4807-4ECF-A098-F2F238D25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249" y="3347549"/>
            <a:ext cx="4982468" cy="34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2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29C8F4-94BA-42A5-88E7-BD5E719E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1" y="843036"/>
            <a:ext cx="9860385" cy="706964"/>
          </a:xfrm>
        </p:spPr>
        <p:txBody>
          <a:bodyPr/>
          <a:lstStyle/>
          <a:p>
            <a:r>
              <a:rPr lang="en-US" dirty="0"/>
              <a:t>Likes by Birth Year &amp; month</a:t>
            </a:r>
            <a:br>
              <a:rPr lang="en-US" dirty="0"/>
            </a:br>
            <a:r>
              <a:rPr lang="en-US" sz="1800" dirty="0"/>
              <a:t>1. As years are increasing there are more number of likes</a:t>
            </a:r>
            <a:br>
              <a:rPr lang="en-US" sz="1800" dirty="0"/>
            </a:br>
            <a:r>
              <a:rPr lang="en-US" sz="1800" dirty="0"/>
              <a:t>2. Month prominence for year 1994-95, two months standout September &amp; March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3C3E0-D674-4B00-9E73-48012BE8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0" y="2396154"/>
            <a:ext cx="9860400" cy="425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5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29C8F4-94BA-42A5-88E7-BD5E719E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1" y="843036"/>
            <a:ext cx="9860385" cy="706964"/>
          </a:xfrm>
        </p:spPr>
        <p:txBody>
          <a:bodyPr/>
          <a:lstStyle/>
          <a:p>
            <a:r>
              <a:rPr lang="en-US" dirty="0"/>
              <a:t>Tenure by Birth Year &amp; month</a:t>
            </a:r>
            <a:br>
              <a:rPr lang="en-US" dirty="0"/>
            </a:br>
            <a:r>
              <a:rPr lang="en-US" sz="1800" dirty="0"/>
              <a:t>The early years seem to have more mean tenure, might be </a:t>
            </a:r>
            <a:r>
              <a:rPr lang="en-US" sz="1800" dirty="0" err="1"/>
              <a:t>facebook</a:t>
            </a:r>
            <a:r>
              <a:rPr lang="en-US" sz="1800" dirty="0"/>
              <a:t> pages or public user accounts that are mass followed</a:t>
            </a:r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57C76-060B-47EB-92C5-EAA09AE6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8" y="2317969"/>
            <a:ext cx="9860384" cy="43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2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05E2-13D5-44E9-BD54-6C4AA54E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BC6E3E-6A5B-4036-8C64-49D81FC2697F}"/>
              </a:ext>
            </a:extLst>
          </p:cNvPr>
          <p:cNvSpPr/>
          <p:nvPr/>
        </p:nvSpPr>
        <p:spPr>
          <a:xfrm>
            <a:off x="369277" y="2510135"/>
            <a:ext cx="11702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Equation: </a:t>
            </a:r>
            <a:r>
              <a:rPr lang="en-US" dirty="0"/>
              <a:t>likes ~ age + tenure + </a:t>
            </a:r>
            <a:r>
              <a:rPr lang="en-US" dirty="0" err="1"/>
              <a:t>friend_count</a:t>
            </a:r>
            <a:r>
              <a:rPr lang="en-US" dirty="0"/>
              <a:t> + </a:t>
            </a:r>
            <a:r>
              <a:rPr lang="en-US" dirty="0" err="1"/>
              <a:t>friendships_initiated</a:t>
            </a:r>
            <a:r>
              <a:rPr lang="en-US" dirty="0"/>
              <a:t> + </a:t>
            </a:r>
            <a:r>
              <a:rPr lang="en-US" dirty="0" err="1"/>
              <a:t>likes_received</a:t>
            </a:r>
            <a:r>
              <a:rPr lang="en-US" dirty="0"/>
              <a:t> + gender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9880E-DFD5-4B70-AFEA-A8312659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0" y="3046564"/>
            <a:ext cx="6651748" cy="3217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A1559-391B-49AA-8B5D-D1E96B9B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035" y="3138857"/>
            <a:ext cx="4598371" cy="29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9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3C073E-F1FE-49F7-9120-0574E743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FA078B-ABBE-4525-B526-0898ACDE0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714073"/>
              </p:ext>
            </p:extLst>
          </p:nvPr>
        </p:nvGraphicFramePr>
        <p:xfrm>
          <a:off x="64008" y="2603500"/>
          <a:ext cx="6475428" cy="342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08F97F-DF12-41C4-9568-C6852A136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455" y="2391638"/>
            <a:ext cx="4405571" cy="294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20BD9-B649-42DC-B988-ADFFD86F27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0450" y="2669625"/>
            <a:ext cx="3688691" cy="3315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FD85-C217-492A-B8A2-A6DED3B1FE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3034" y="3280527"/>
            <a:ext cx="4201099" cy="29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DE28-97C3-4A6D-9427-25493D36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: Key Insights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D5C8E20-1607-44C2-856A-FBC255314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53661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01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D988D0-CE7A-4C61-87AE-3AF92E1C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/>
              <a:t>Correlation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5949-33F6-412A-B5A8-16062CDE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Friend count &amp; friendships initiated are strongly correlated</a:t>
            </a:r>
          </a:p>
          <a:p>
            <a:r>
              <a:rPr lang="en-US" dirty="0">
                <a:solidFill>
                  <a:schemeClr val="bg1"/>
                </a:solidFill>
              </a:rPr>
              <a:t>Ignore correlations of subsets of likes &amp; likes received (mobile &amp; site likes/likes received)</a:t>
            </a:r>
          </a:p>
          <a:p>
            <a:r>
              <a:rPr lang="en-US" dirty="0">
                <a:solidFill>
                  <a:schemeClr val="bg1"/>
                </a:solidFill>
              </a:rPr>
              <a:t>Tenure and Age also seem to be related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0211C-8199-4C9D-8480-79ED86CE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16" y="534715"/>
            <a:ext cx="6429375" cy="612457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55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1347F60B-2CF0-4543-85DF-301B2A05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/>
              <a:t>Likes / Likes Received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DDD033-9945-40DD-AE63-3AD6548E4D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143" y="2675457"/>
            <a:ext cx="4900533" cy="3412660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318108F-5898-4723-873B-612A129D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Likes Received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76352EF-2897-4FF5-AE5F-5514D2C5E1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It's a many to one relationship, many people give likes to a user. </a:t>
            </a:r>
          </a:p>
          <a:p>
            <a:r>
              <a:rPr lang="en-US" dirty="0"/>
              <a:t>Top users likes show shift of people preferences towards mobile apps rather than site (mostly higher mobile likes than site likes)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58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1347F60B-2CF0-4543-85DF-301B2A05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/>
              <a:t>Likes / Likes Received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318108F-5898-4723-873B-612A129D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/>
          <a:lstStyle/>
          <a:p>
            <a:r>
              <a:rPr lang="en-IN" dirty="0"/>
              <a:t>Likes given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76352EF-2897-4FF5-AE5F-5514D2C5E1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It's a one to many relationship, a user gives likes to many people. </a:t>
            </a:r>
          </a:p>
          <a:p>
            <a:r>
              <a:rPr lang="en-US" dirty="0"/>
              <a:t>Top 4,6,7 &amp; 10 user prefer the site more than mobile app</a:t>
            </a:r>
          </a:p>
          <a:p>
            <a:r>
              <a:rPr lang="en-US" dirty="0"/>
              <a:t>Still a general skew towards mobile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D9C6B-15B3-4285-91F1-1CEE5F62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39" y="2742989"/>
            <a:ext cx="4899600" cy="35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2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48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7" name="Rectangle 59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34DF290B-4E85-44D2-8CF9-BB3403CB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Gender Specific Interaction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71E9FD-C24F-4C21-ADC4-27BF12F2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Women like as well as are liked a lot more than men (nearly 2.5 as much).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Likes &amp; likes received are comparable to each other for both men &amp; women.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Same behavior is true when the likes/like received are split up between mobile &amp; site (nearly 3 times more for women than men)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9671C6-18A4-48D5-8653-C477E862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80" y="1052717"/>
            <a:ext cx="6139708" cy="4695071"/>
          </a:xfrm>
          <a:prstGeom prst="rect">
            <a:avLst/>
          </a:prstGeom>
        </p:spPr>
      </p:pic>
      <p:sp>
        <p:nvSpPr>
          <p:cNvPr id="79" name="Rectangle 73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22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05E9FC4-1467-4AC5-99C8-68EEA908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26" y="1114621"/>
            <a:ext cx="5988253" cy="46287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5EB2D-A5F8-41B1-9985-53EDD26E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0641" y="1877596"/>
            <a:ext cx="3085169" cy="264889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Average likes &amp; likes received by men &amp; women split up by medium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Women receive and give nearly 3 time more likes both on mobile &amp; site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Likes received are more from site then likes given (raises question on mobile app popularity)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5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48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7" name="Rectangle 59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71E9FD-C24F-4C21-ADC4-27BF12F2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597559"/>
            <a:ext cx="3133726" cy="38989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Women have more friends than men on </a:t>
            </a:r>
            <a:r>
              <a:rPr lang="en-US" sz="2000" dirty="0" err="1">
                <a:solidFill>
                  <a:schemeClr val="bg1"/>
                </a:solidFill>
              </a:rPr>
              <a:t>facebook</a:t>
            </a:r>
            <a:r>
              <a:rPr lang="en-US" sz="2000" dirty="0">
                <a:solidFill>
                  <a:schemeClr val="bg1"/>
                </a:solidFill>
              </a:rPr>
              <a:t>, the friendships initiated in proportion to friend count are more in case of men than women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8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5A5389-CCB1-4979-8E27-FEC5C873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30" y="1236207"/>
            <a:ext cx="7183782" cy="43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ysClr val="windowText" lastClr="000000"/>
      </a:dk1>
      <a:lt1>
        <a:sysClr val="window" lastClr="FFFFFF"/>
      </a:lt1>
      <a:dk2>
        <a:srgbClr val="3B5998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550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Tahoma</vt:lpstr>
      <vt:lpstr>Wingdings</vt:lpstr>
      <vt:lpstr>Wingdings 3</vt:lpstr>
      <vt:lpstr>Ion Boardroom</vt:lpstr>
      <vt:lpstr>Facebook Data Analysis</vt:lpstr>
      <vt:lpstr>Variables</vt:lpstr>
      <vt:lpstr>Exploratory Data Analysis : Key Insights</vt:lpstr>
      <vt:lpstr>Correlation Plot</vt:lpstr>
      <vt:lpstr>Likes / Likes Received</vt:lpstr>
      <vt:lpstr>Likes / Likes Received</vt:lpstr>
      <vt:lpstr>Gender Specific Interaction</vt:lpstr>
      <vt:lpstr>PowerPoint Presentation</vt:lpstr>
      <vt:lpstr>PowerPoint Presentation</vt:lpstr>
      <vt:lpstr>Users w.r.t birth year </vt:lpstr>
      <vt:lpstr>Likes by Birth Year &amp; month 1. As years are increasing there are more number of likes 2. Month prominence for year 1994-95, two months standout September &amp; March</vt:lpstr>
      <vt:lpstr>Tenure by Birth Year &amp; month The early years seem to have more mean tenure, might be facebook pages or public user accounts that are mass followed</vt:lpstr>
      <vt:lpstr>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Avani</dc:creator>
  <cp:lastModifiedBy>Sharma, Avani</cp:lastModifiedBy>
  <cp:revision>17</cp:revision>
  <dcterms:created xsi:type="dcterms:W3CDTF">2018-09-03T20:00:23Z</dcterms:created>
  <dcterms:modified xsi:type="dcterms:W3CDTF">2018-09-04T02:22:45Z</dcterms:modified>
</cp:coreProperties>
</file>