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865"/>
  </p:normalViewPr>
  <p:slideViewPr>
    <p:cSldViewPr snapToGrid="0" snapToObjects="1">
      <p:cViewPr varScale="1">
        <p:scale>
          <a:sx n="113" d="100"/>
          <a:sy n="113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8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33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6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0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9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7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4F80-FD1D-1CFF-8D70-ABE11E7B7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131" y="2076981"/>
            <a:ext cx="11615737" cy="204311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0000"/>
                </a:solidFill>
                <a:latin typeface="Calibri" panose="020F0502020204030204" pitchFamily="34" charset="0"/>
              </a:rPr>
              <a:t>Storage and DB</a:t>
            </a:r>
            <a:br>
              <a:rPr lang="en-CA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579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854F-58D5-D4D1-227B-A0E9FEA3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128588"/>
            <a:ext cx="10621433" cy="864834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>
                <a:latin typeface="Calibri" panose="020F0502020204030204" pitchFamily="34" charset="0"/>
                <a:cs typeface="Calibri" panose="020F0502020204030204" pitchFamily="34" charset="0"/>
              </a:rPr>
              <a:t>Aws storage options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1056-C686-492C-53E4-EDC35A29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783771"/>
            <a:ext cx="11507189" cy="58426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CA" sz="2800" dirty="0"/>
          </a:p>
          <a:p>
            <a:pPr algn="just"/>
            <a:endParaRPr lang="en-US" sz="2800" dirty="0"/>
          </a:p>
          <a:p>
            <a:pPr algn="just"/>
            <a:endParaRPr lang="en-CA" sz="2800" dirty="0"/>
          </a:p>
          <a:p>
            <a:pPr algn="just"/>
            <a:endParaRPr lang="en-US" sz="2800" dirty="0"/>
          </a:p>
        </p:txBody>
      </p:sp>
      <p:pic>
        <p:nvPicPr>
          <p:cNvPr id="4" name="Picture 2" descr="AWS storage solutions">
            <a:extLst>
              <a:ext uri="{FF2B5EF4-FFF2-40B4-BE49-F238E27FC236}">
                <a16:creationId xmlns:a16="http://schemas.microsoft.com/office/drawing/2014/main" id="{F309FAD5-69E8-EF68-11AE-F6D47033F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454202"/>
            <a:ext cx="8843961" cy="49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0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15AAB3-ABA8-8252-4809-664D55A6B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42" b="2945"/>
          <a:stretch/>
        </p:blipFill>
        <p:spPr>
          <a:xfrm>
            <a:off x="523945" y="1039994"/>
            <a:ext cx="5189073" cy="3410086"/>
          </a:xfr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E2CAF8-1E38-4FB5-0AFA-0BF89317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51" y="1039994"/>
            <a:ext cx="5210173" cy="34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8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FD0AA2-760F-CC27-5B4B-CB6D5E1AD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70" y="1145380"/>
            <a:ext cx="5106670" cy="3357811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7E5EF8-7A0F-1B51-3393-68AE9B53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672" y="1145381"/>
            <a:ext cx="5769758" cy="33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5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7FD-7F24-7FE5-B608-6560BDE1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21920"/>
            <a:ext cx="10744200" cy="99605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AMAZON s3 key concepts</a:t>
            </a:r>
          </a:p>
        </p:txBody>
      </p:sp>
      <p:pic>
        <p:nvPicPr>
          <p:cNvPr id="4" name="Picture 2" descr="Amazon S3 Concepts">
            <a:extLst>
              <a:ext uri="{FF2B5EF4-FFF2-40B4-BE49-F238E27FC236}">
                <a16:creationId xmlns:a16="http://schemas.microsoft.com/office/drawing/2014/main" id="{0C9D98A9-6B90-0982-F7B7-43522F0F48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590546"/>
            <a:ext cx="8440420" cy="49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2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118147-C55A-3644-C736-4B89497B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0"/>
            <a:ext cx="11948160" cy="6858000"/>
          </a:xfrm>
        </p:spPr>
        <p:txBody>
          <a:bodyPr>
            <a:noAutofit/>
          </a:bodyPr>
          <a:lstStyle/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Buckets-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A bucket is a container used for storing the objects.</a:t>
            </a:r>
          </a:p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Objects-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Objects are the entities which are stored in an S3 bucket.</a:t>
            </a:r>
          </a:p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Key-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A key is a unique identifier for an object.</a:t>
            </a:r>
          </a:p>
          <a:p>
            <a:pPr algn="just"/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Regions-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You can choose a geographical region in which you want to store the buckets that you have created.</a:t>
            </a:r>
          </a:p>
          <a:p>
            <a:pPr algn="just"/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Consistency Model- </a:t>
            </a: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Amazon S3 replicates the data to multiple servers to achieve high availability.</a:t>
            </a:r>
            <a:b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Two types of models:</a:t>
            </a:r>
            <a:b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Read-after-write consistency for PUTS of new objects.</a:t>
            </a:r>
          </a:p>
          <a:p>
            <a:pPr marL="0" indent="0">
              <a:buNone/>
            </a:pP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2. Eventual consistency for overwrite PUTS and DELETES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8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3AAF-44E6-2CCA-70BC-E0D9B721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52400"/>
            <a:ext cx="11551920" cy="12192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Amazon DynamoDb</a:t>
            </a:r>
          </a:p>
        </p:txBody>
      </p:sp>
      <p:pic>
        <p:nvPicPr>
          <p:cNvPr id="4" name="Picture 2" descr="What is Amazon DynamoDB?. DynamoDB is a fully managed NoSQL… | by Madhu  Cynix | Medium">
            <a:extLst>
              <a:ext uri="{FF2B5EF4-FFF2-40B4-BE49-F238E27FC236}">
                <a16:creationId xmlns:a16="http://schemas.microsoft.com/office/drawing/2014/main" id="{AD5C4B6F-8EE8-9698-3690-EB8CEF8D5B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806099"/>
            <a:ext cx="3303528" cy="17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D654D-F39A-2ED4-3CE8-D5CDED151E7A}"/>
              </a:ext>
            </a:extLst>
          </p:cNvPr>
          <p:cNvSpPr txBox="1"/>
          <p:nvPr/>
        </p:nvSpPr>
        <p:spPr>
          <a:xfrm>
            <a:off x="3566160" y="1806099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Amazon DynamoDB is a fully managed NoSQL database service that provides fast and predictable performance with seamless scalability.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DynamoDB lets you offload the administrative burdens of operating and scaling a distributed database so that you don't have to worry about hardware provisioning, setup and configuration, replication, software patching, or cluster scaling.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DynamoDB also offers encryption at rest, which eliminates the operational burden and complexity involved in protecting sensitive data. </a:t>
            </a:r>
            <a:endParaRPr lang="en-US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57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{29D55408-D650-C84A-A063-364C6B4B4B95}tf10001120</Template>
  <TotalTime>557</TotalTime>
  <Words>189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Storage and DB </vt:lpstr>
      <vt:lpstr>Aws storage options</vt:lpstr>
      <vt:lpstr>PowerPoint Presentation</vt:lpstr>
      <vt:lpstr>PowerPoint Presentation</vt:lpstr>
      <vt:lpstr>AMAZON s3 key concepts</vt:lpstr>
      <vt:lpstr>PowerPoint Presentation</vt:lpstr>
      <vt:lpstr>Amazon DynamoDb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models behind Iaas, Saas, PaaS </dc:title>
  <dc:creator>avanir182@gmail.com</dc:creator>
  <cp:lastModifiedBy>avanir182@gmail.com</cp:lastModifiedBy>
  <cp:revision>19</cp:revision>
  <dcterms:created xsi:type="dcterms:W3CDTF">2022-07-14T09:56:53Z</dcterms:created>
  <dcterms:modified xsi:type="dcterms:W3CDTF">2022-07-15T11:23:35Z</dcterms:modified>
</cp:coreProperties>
</file>