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/>
    <p:restoredTop sz="95865"/>
  </p:normalViewPr>
  <p:slideViewPr>
    <p:cSldViewPr snapToGrid="0" snapToObjects="1">
      <p:cViewPr>
        <p:scale>
          <a:sx n="100" d="100"/>
          <a:sy n="100" d="100"/>
        </p:scale>
        <p:origin x="76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089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0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2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98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033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461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03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6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43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89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7/15/22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67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70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B4F80-FD1D-1CFF-8D70-ABE11E7B7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175" y="2043114"/>
            <a:ext cx="11615737" cy="2043112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rgbClr val="000000"/>
                </a:solidFill>
                <a:latin typeface="Calibri" panose="020F0502020204030204" pitchFamily="34" charset="0"/>
              </a:rPr>
              <a:t>DevOPS</a:t>
            </a:r>
            <a:br>
              <a:rPr lang="en-CA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796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EAA3F-FA1A-5B49-50BB-8DDA68B8F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00" y="54386"/>
            <a:ext cx="10210800" cy="6803614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7. </a:t>
            </a:r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Upload the ZIP file to the base configuration.</a:t>
            </a:r>
          </a:p>
          <a:p>
            <a:pPr marL="0" indent="0" algn="just">
              <a:buNone/>
            </a:pPr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8. Create an application once configured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9. </a:t>
            </a:r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After a while, the application will be deployed and made available.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991568A-4266-757F-1E93-4130D9807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1" y="1130300"/>
            <a:ext cx="7658100" cy="2756916"/>
          </a:xfrm>
          <a:prstGeom prst="rect">
            <a:avLst/>
          </a:prstGeom>
        </p:spPr>
      </p:pic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D5E7455-D5A7-BC9C-60BA-936B6BD80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800" y="4475016"/>
            <a:ext cx="5511800" cy="232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732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AC42C-D706-94BE-BE44-E37684C08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152400"/>
            <a:ext cx="10274300" cy="6527800"/>
          </a:xfrm>
        </p:spPr>
        <p:txBody>
          <a:bodyPr/>
          <a:lstStyle/>
          <a:p>
            <a:pPr marL="0" indent="0" algn="just">
              <a:buNone/>
            </a:pPr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And, finally, the application is up and running on the URL specified: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9A5C537-B448-3691-0C34-BDD40E929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813514"/>
            <a:ext cx="7664450" cy="381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03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2FE9B-B3C6-7E2D-16E9-3F86E4557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2" y="117122"/>
            <a:ext cx="10916356" cy="857956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 to devops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44F8057-89E5-797B-CC8C-59ADEB619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389" y="1130633"/>
            <a:ext cx="10315222" cy="561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571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42134-2E1C-2CAC-063E-133B17AF0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27000"/>
            <a:ext cx="11722100" cy="6527800"/>
          </a:xfrm>
        </p:spPr>
        <p:txBody>
          <a:bodyPr>
            <a:normAutofit/>
          </a:bodyPr>
          <a:lstStyle/>
          <a:p>
            <a:pPr algn="just"/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•DevOps is the acronym given for the combination of Development and Operations. It refers to a collaborative approach to making the Application Development team and the IT Operations team of an organization to seamlessly work with better communication.</a:t>
            </a:r>
          </a:p>
          <a:p>
            <a:pPr marL="0" indent="0" algn="just">
              <a:buNone/>
            </a:pPr>
            <a:endParaRPr lang="en-CA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•DevOps is visualized as an infinite loop comprising the steps: plan, code, build, test, release, deploy, operate, monitor, then back to plan, and so on.</a:t>
            </a:r>
          </a:p>
        </p:txBody>
      </p:sp>
    </p:spTree>
    <p:extLst>
      <p:ext uri="{BB962C8B-B14F-4D97-AF65-F5344CB8AC3E}">
        <p14:creationId xmlns:p14="http://schemas.microsoft.com/office/powerpoint/2010/main" val="3844919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C76A-04D8-9B92-B90C-EF233EE50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900"/>
            <a:ext cx="11836400" cy="802922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Deployment and testing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0E8C3-1BB0-58FE-0C56-BD0539110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00" y="1016000"/>
            <a:ext cx="11836400" cy="5651500"/>
          </a:xfrm>
        </p:spPr>
        <p:txBody>
          <a:bodyPr>
            <a:normAutofit/>
          </a:bodyPr>
          <a:lstStyle/>
          <a:p>
            <a:pPr algn="just"/>
            <a:r>
              <a:rPr lang="en-CA" sz="2800" b="1" dirty="0">
                <a:latin typeface="Calibri" panose="020F0502020204030204" pitchFamily="34" charset="0"/>
                <a:cs typeface="Calibri" panose="020F0502020204030204" pitchFamily="34" charset="0"/>
              </a:rPr>
              <a:t>1. End to end tests- </a:t>
            </a:r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It is very important</a:t>
            </a:r>
            <a:r>
              <a:rPr lang="en-CA" sz="2800" b="1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to test the functional areas and therefore we need to write end-to-end tests. End to end tests cover the real-time scenarios of each module and not just depend upon the unit tests.</a:t>
            </a:r>
          </a:p>
          <a:p>
            <a:pPr algn="just"/>
            <a:r>
              <a:rPr lang="en-CA" sz="2800" b="1" dirty="0">
                <a:latin typeface="Calibri" panose="020F0502020204030204" pitchFamily="34" charset="0"/>
                <a:cs typeface="Calibri" panose="020F0502020204030204" pitchFamily="34" charset="0"/>
              </a:rPr>
              <a:t>2. Test automation and testing types- </a:t>
            </a:r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In DevOps, the constant integration of code is kept to a central repository, which means the application is always ready for continuous testing. Testing the application at several stages can help in delivering better products.</a:t>
            </a:r>
          </a:p>
          <a:p>
            <a:pPr algn="just"/>
            <a:r>
              <a:rPr lang="en-CA" sz="2800" b="1" dirty="0">
                <a:latin typeface="Calibri" panose="020F0502020204030204" pitchFamily="34" charset="0"/>
                <a:cs typeface="Calibri" panose="020F0502020204030204" pitchFamily="34" charset="0"/>
              </a:rPr>
              <a:t>3. Kanban boards make it simple- </a:t>
            </a:r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The Kanban boards are part of agile methodology which has a major focus on the smooth project delivery. With the key features such as a clear picture of the project status, issues and updates help the team to communicate and collaborate better. </a:t>
            </a:r>
          </a:p>
          <a:p>
            <a:endParaRPr lang="en-CA" b="1" dirty="0"/>
          </a:p>
          <a:p>
            <a:endParaRPr lang="en-CA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577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AC22D-2BA2-50F8-6938-DD4FC1ADB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00" y="228600"/>
            <a:ext cx="11607800" cy="6375400"/>
          </a:xfrm>
        </p:spPr>
        <p:txBody>
          <a:bodyPr/>
          <a:lstStyle/>
          <a:p>
            <a:pPr algn="just"/>
            <a:r>
              <a:rPr lang="en-CA" sz="2800" b="1" dirty="0">
                <a:latin typeface="Calibri" panose="020F0502020204030204" pitchFamily="34" charset="0"/>
                <a:cs typeface="Calibri" panose="020F0502020204030204" pitchFamily="34" charset="0"/>
              </a:rPr>
              <a:t>4. Testing tools</a:t>
            </a:r>
          </a:p>
          <a:p>
            <a:pPr algn="just"/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Testing tools make the tester’s work easier if the tester has adequate expertise and skills to analyze and use the tool. The budget factor also plays a role when talking about the testing tools in automation. Some of the DevOps testing tools are designated as:</a:t>
            </a:r>
          </a:p>
          <a:p>
            <a:pPr algn="just"/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Monitoring Tools</a:t>
            </a:r>
          </a:p>
          <a:p>
            <a:pPr algn="just"/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Version Control Tools</a:t>
            </a:r>
          </a:p>
          <a:p>
            <a:pPr algn="just"/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Security Testing Tools</a:t>
            </a:r>
          </a:p>
          <a:p>
            <a:pPr algn="just"/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Performance Testing Tools</a:t>
            </a:r>
          </a:p>
          <a:p>
            <a:pPr algn="just"/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Continuous Delivery 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29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E8753-5D48-C875-A749-C4090499B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139700"/>
            <a:ext cx="11836400" cy="6540500"/>
          </a:xfrm>
        </p:spPr>
        <p:txBody>
          <a:bodyPr>
            <a:normAutofit lnSpcReduction="10000"/>
          </a:bodyPr>
          <a:lstStyle/>
          <a:p>
            <a:pPr algn="just"/>
            <a:r>
              <a:rPr lang="en-CA" sz="2800" b="1" dirty="0">
                <a:latin typeface="Calibri" panose="020F0502020204030204" pitchFamily="34" charset="0"/>
                <a:cs typeface="Calibri" panose="020F0502020204030204" pitchFamily="34" charset="0"/>
              </a:rPr>
              <a:t>DevOps Testing Tools</a:t>
            </a:r>
          </a:p>
          <a:p>
            <a:pPr algn="just"/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Some of the familiar tools include:</a:t>
            </a:r>
          </a:p>
          <a:p>
            <a:pPr algn="just"/>
            <a:r>
              <a:rPr lang="en-CA" sz="2800" b="1" dirty="0">
                <a:latin typeface="Calibri" panose="020F0502020204030204" pitchFamily="34" charset="0"/>
                <a:cs typeface="Calibri" panose="020F0502020204030204" pitchFamily="34" charset="0"/>
              </a:rPr>
              <a:t>Docker</a:t>
            </a:r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: It is an open-source DevOps technology suite that works on the concept of containerization enabling development teams to code, deploy and test applications regardless of the project environment.</a:t>
            </a:r>
          </a:p>
          <a:p>
            <a:pPr algn="just"/>
            <a:r>
              <a:rPr lang="en-CA" sz="2800" b="1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: An open-source tool that helps create, test &amp; deploy the software. It also permits developers to find and fix bugs in their codebase.</a:t>
            </a:r>
          </a:p>
          <a:p>
            <a:pPr algn="just"/>
            <a:r>
              <a:rPr lang="en-CA" sz="2800" b="1" dirty="0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: Another widely used tool holding up effortless collaboration. Version restoration is a key feature of GitHub in case of any error found in the latest version.</a:t>
            </a:r>
          </a:p>
          <a:p>
            <a:pPr algn="just"/>
            <a:r>
              <a:rPr lang="en-CA" sz="2800" b="1" dirty="0">
                <a:latin typeface="Calibri" panose="020F0502020204030204" pitchFamily="34" charset="0"/>
                <a:cs typeface="Calibri" panose="020F0502020204030204" pitchFamily="34" charset="0"/>
              </a:rPr>
              <a:t>Selenium</a:t>
            </a:r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: It is one of the browser automation tools plotted to carry through Web UI testing largely used in DevOps pipelines.</a:t>
            </a:r>
          </a:p>
          <a:p>
            <a:pPr algn="just"/>
            <a:r>
              <a:rPr lang="en-CA" sz="2800" b="1" dirty="0">
                <a:latin typeface="Calibri" panose="020F0502020204030204" pitchFamily="34" charset="0"/>
                <a:cs typeface="Calibri" panose="020F0502020204030204" pitchFamily="34" charset="0"/>
              </a:rPr>
              <a:t>JMeter</a:t>
            </a:r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: It is a highly adaptable open-source load testing tool used to test and assess the performance of the website.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068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7EFDA-C448-B96E-48AF-DA5A3FF33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101600"/>
            <a:ext cx="11493500" cy="7874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Deploying applications with AWS elastic Beanstalk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46E69-86C4-5427-856F-AB778745F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00" y="1244600"/>
            <a:ext cx="11823700" cy="5321300"/>
          </a:xfrm>
        </p:spPr>
        <p:txBody>
          <a:bodyPr/>
          <a:lstStyle/>
          <a:p>
            <a:pPr marL="0" indent="0" algn="just">
              <a:buNone/>
            </a:pPr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1. First, we need an application to deploy.</a:t>
            </a:r>
          </a:p>
          <a:p>
            <a:pPr marL="0" indent="0" algn="just">
              <a:buNone/>
            </a:pPr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2. Adding Configuration to Elastic Beanstalk</a:t>
            </a:r>
          </a:p>
          <a:p>
            <a:pPr marL="0" indent="0">
              <a:buNone/>
            </a:pPr>
            <a:endParaRPr lang="en-CA" dirty="0"/>
          </a:p>
          <a:p>
            <a:pPr marL="342900" indent="-342900">
              <a:buFont typeface="+mj-lt"/>
              <a:buAutoNum type="arabicPeriod"/>
            </a:pPr>
            <a:endParaRPr lang="en-CA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BF348D-705C-1A0F-88DD-915974EF7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450" y="2520950"/>
            <a:ext cx="90170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203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75125-4EB7-8CE0-398A-58E69F46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203200"/>
            <a:ext cx="11696700" cy="66548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Go to the Elastic Beanstalk console</a:t>
            </a:r>
          </a:p>
          <a:p>
            <a:pPr marL="0" indent="0">
              <a:buNone/>
            </a:pPr>
            <a:endParaRPr lang="en-CA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Create a new web application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1FC9C8F-7EF5-5783-168E-044657A25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50" y="711200"/>
            <a:ext cx="9131300" cy="2336800"/>
          </a:xfrm>
          <a:prstGeom prst="rect">
            <a:avLst/>
          </a:prstGeom>
        </p:spPr>
      </p:pic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1B7B274-6D3D-7AC2-F65B-6E91C4EFB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3650714"/>
            <a:ext cx="4670257" cy="320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E6036-1A93-1432-B234-DC278152F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00" y="139700"/>
            <a:ext cx="10375900" cy="67183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Configuring application information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6. </a:t>
            </a:r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Configuring base configuration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C97F5C8-3312-9E73-B82D-611D8886C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648050"/>
            <a:ext cx="7397750" cy="2692049"/>
          </a:xfrm>
          <a:prstGeom prst="rect">
            <a:avLst/>
          </a:prstGeo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BF994E8-A97A-1C00-8CE4-3A3BF7874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00" y="4091362"/>
            <a:ext cx="7200900" cy="262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8627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{29D55408-D650-C84A-A063-364C6B4B4B95}tf10001120</Template>
  <TotalTime>549</TotalTime>
  <Words>537</Words>
  <Application>Microsoft Macintosh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Parcel</vt:lpstr>
      <vt:lpstr>DevOPS </vt:lpstr>
      <vt:lpstr>Introduction to devops</vt:lpstr>
      <vt:lpstr>PowerPoint Presentation</vt:lpstr>
      <vt:lpstr>Deployment and testing strategies</vt:lpstr>
      <vt:lpstr>PowerPoint Presentation</vt:lpstr>
      <vt:lpstr>PowerPoint Presentation</vt:lpstr>
      <vt:lpstr>Deploying applications with AWS elastic Beanstalk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models behind Iaas, Saas, PaaS </dc:title>
  <dc:creator>avanir182@gmail.com</dc:creator>
  <cp:lastModifiedBy>avanir182@gmail.com</cp:lastModifiedBy>
  <cp:revision>24</cp:revision>
  <dcterms:created xsi:type="dcterms:W3CDTF">2022-07-14T09:56:53Z</dcterms:created>
  <dcterms:modified xsi:type="dcterms:W3CDTF">2022-07-15T13:48:27Z</dcterms:modified>
</cp:coreProperties>
</file>