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651E-605B-4B23-8B12-4D4F0BDF7AF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741C-B873-43ED-8130-F3D1FE91C0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www.javatpoint.com/javascript-tutoria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357166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What is </a:t>
            </a:r>
            <a:r>
              <a:rPr lang="en-GB" b="1" dirty="0" smtClean="0"/>
              <a:t>MongoDB?</a:t>
            </a:r>
            <a:endParaRPr lang="en-GB" b="1" dirty="0"/>
          </a:p>
          <a:p>
            <a:endParaRPr lang="en-GB" dirty="0" smtClean="0"/>
          </a:p>
          <a:p>
            <a:r>
              <a:rPr lang="en-GB" dirty="0" smtClean="0"/>
              <a:t>MongoDB</a:t>
            </a:r>
            <a:r>
              <a:rPr lang="en-GB" dirty="0"/>
              <a:t> is an open-source document database that provides high performance, high availability, and automatic scaling.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1785926"/>
            <a:ext cx="8143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Mongo DB is a document-oriented database. It is an open source product, developed and supported by a company named 10gen.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MongoDB is available under General Public license for free, and it is also available under Commercial license from the manufacturer.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manufacturing company 10gen has defined MongoDB as: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"MongoDB is a scalable, open source, high performance, document-oriented database." - 10gen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MongoDB was designed to work with commodity servers. Now it is used by the company of all sizes, across all industry.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642918"/>
            <a:ext cx="6858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Purpose of MongoDB</a:t>
            </a:r>
          </a:p>
          <a:p>
            <a:endParaRPr lang="en-GB" b="1" dirty="0"/>
          </a:p>
          <a:p>
            <a:endParaRPr lang="en-GB" b="1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Scalability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High 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Scaling from single server deployments to large, complex multi-site architectures.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Key points of MongoDB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Develop Faster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Deploy Easier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Scale Bigger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72635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10B38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Features of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MongoDB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These are some important features of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. Support ad hoc queries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, you can search by field, range query and it also supports regular expression searches.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2. Indexing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You can index any field in a document.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3. Replication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 supports Master Slave replication.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A master can perform Reads and Writes and a Slave copies data from the master and can only be used for reads or back up (not writes)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4. Duplication of data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 can run over multiple servers. The data is duplicated to keep the system up and also keep its running condition in case of hardware failure.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5. Load balancing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It has an automatic load balancing configuration because of data placed in shards.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6. Supports map reduce and aggregation tools.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7. Uses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  <a:hlinkClick r:id="rId2"/>
              </a:rPr>
              <a:t>JavaScript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 instead of Procedures.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8. It is a schema-less database written in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  <a:hlinkClick r:id="rId3"/>
              </a:rPr>
              <a:t>C++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9. Provides high performance.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10. Stores files of any size easily without complicating your stack.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11. Easy to administer in the case of failures.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12. It also supports: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13. JSON data model with dynamic schemas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14.Auto-sharding for horizontal scalability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15. Built in replication for high availability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1000109"/>
          <a:ext cx="8929718" cy="5767460"/>
        </p:xfrm>
        <a:graphic>
          <a:graphicData uri="http://schemas.openxmlformats.org/drawingml/2006/table">
            <a:tbl>
              <a:tblPr/>
              <a:tblGrid>
                <a:gridCol w="1500198"/>
                <a:gridCol w="7429520"/>
              </a:tblGrid>
              <a:tr h="341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</a:rPr>
                        <a:t>Data Types</a:t>
                      </a:r>
                    </a:p>
                  </a:txBody>
                  <a:tcPr marL="46534" marR="46534" marT="46534" marB="46534">
                    <a:lnL w="9525" cap="flat" cmpd="sng" algn="ctr">
                      <a:solidFill>
                        <a:srgbClr val="006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6534" marR="46534" marT="46534" marB="46534">
                    <a:lnL w="9525" cap="flat" cmpd="sng" algn="ctr">
                      <a:solidFill>
                        <a:srgbClr val="006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063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String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String is the most commonly used datatype. It is used to store data. A string must be UTF 8 valid in mongodb.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3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Integer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Integer is used to store the numeric value. It can be 32 bit or 64 bit depending on the server you are using.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512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Boolean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This datatype is used to store boolean values. It just shows YES/NO values.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Double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Double datatype stores floating point values.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512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Min/Max Keys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This datatype compare a value against the lowest and highest bson elements.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Arrays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This datatype is used to store a list or multiple values into a single key.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Object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Object datatype is used for embedded documents.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7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Null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It is used to store null values.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latin typeface="inter-regular"/>
                        </a:rPr>
                        <a:t>Symbol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latin typeface="inter-regular"/>
                        </a:rPr>
                        <a:t>It is generally used for languages that use a specific type.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64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latin typeface="inter-regular"/>
                        </a:rPr>
                        <a:t>Date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rgbClr val="333333"/>
                          </a:solidFill>
                          <a:latin typeface="inter-regular"/>
                        </a:rPr>
                        <a:t>This </a:t>
                      </a:r>
                      <a:r>
                        <a:rPr lang="en-GB" sz="16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datatype</a:t>
                      </a:r>
                      <a:r>
                        <a:rPr lang="en-GB" sz="1600" dirty="0">
                          <a:solidFill>
                            <a:srgbClr val="333333"/>
                          </a:solidFill>
                          <a:latin typeface="inter-regular"/>
                        </a:rPr>
                        <a:t> stores the current date or time in </a:t>
                      </a:r>
                      <a:r>
                        <a:rPr lang="en-GB" sz="16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unix</a:t>
                      </a:r>
                      <a:r>
                        <a:rPr lang="en-GB" sz="1600" dirty="0">
                          <a:solidFill>
                            <a:srgbClr val="333333"/>
                          </a:solidFill>
                          <a:latin typeface="inter-regular"/>
                        </a:rPr>
                        <a:t> time format. It makes you possible to specify your own date time by creating object of date and pass the value of date, month, year into it.</a:t>
                      </a:r>
                    </a:p>
                  </a:txBody>
                  <a:tcPr marL="31023" marR="31023" marT="31023" marB="310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429784" cy="9156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610B38"/>
              </a:solidFill>
              <a:effectLst/>
              <a:latin typeface="erdan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effectLst/>
                <a:latin typeface="erdana"/>
                <a:cs typeface="Arial" pitchFamily="34" charset="0"/>
              </a:rPr>
              <a:t>MongoDB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effectLst/>
                <a:latin typeface="erdana"/>
                <a:cs typeface="Arial" pitchFamily="34" charset="0"/>
              </a:rPr>
              <a:t> </a:t>
            </a: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effectLst/>
                <a:latin typeface="erdana"/>
                <a:cs typeface="Arial" pitchFamily="34" charset="0"/>
              </a:rPr>
              <a:t>Datatypes</a:t>
            </a:r>
            <a:endParaRPr kumimoji="0" lang="en-US" sz="2100" b="1" i="0" u="none" strike="noStrike" cap="none" normalizeH="0" baseline="0" dirty="0" smtClean="0">
              <a:ln>
                <a:noFill/>
              </a:ln>
              <a:effectLst/>
              <a:latin typeface="erdan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Following is a list of usable data types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MongoDB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475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2022-06-14T01:47:21Z</dcterms:created>
  <dcterms:modified xsi:type="dcterms:W3CDTF">2022-06-14T01:55:01Z</dcterms:modified>
</cp:coreProperties>
</file>