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70" r:id="rId6"/>
    <p:sldId id="272" r:id="rId7"/>
    <p:sldId id="273" r:id="rId8"/>
    <p:sldId id="263" r:id="rId9"/>
    <p:sldId id="265" r:id="rId10"/>
    <p:sldId id="269" r:id="rId11"/>
    <p:sldId id="268" r:id="rId12"/>
    <p:sldId id="277" r:id="rId13"/>
    <p:sldId id="276" r:id="rId14"/>
    <p:sldId id="275" r:id="rId15"/>
    <p:sldId id="278" r:id="rId16"/>
    <p:sldId id="274" r:id="rId17"/>
    <p:sldId id="267" r:id="rId18"/>
    <p:sldId id="26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EDD4-DED7-4D0E-88AE-9488D1866AA3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1AB3-537C-44B1-8C3D-F83EE69B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3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EDD4-DED7-4D0E-88AE-9488D1866AA3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1AB3-537C-44B1-8C3D-F83EE69B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4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EDD4-DED7-4D0E-88AE-9488D1866AA3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1AB3-537C-44B1-8C3D-F83EE69B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EDD4-DED7-4D0E-88AE-9488D1866AA3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1AB3-537C-44B1-8C3D-F83EE69B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EDD4-DED7-4D0E-88AE-9488D1866AA3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1AB3-537C-44B1-8C3D-F83EE69B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2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EDD4-DED7-4D0E-88AE-9488D1866AA3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1AB3-537C-44B1-8C3D-F83EE69B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4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EDD4-DED7-4D0E-88AE-9488D1866AA3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1AB3-537C-44B1-8C3D-F83EE69B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4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EDD4-DED7-4D0E-88AE-9488D1866AA3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1AB3-537C-44B1-8C3D-F83EE69B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3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EDD4-DED7-4D0E-88AE-9488D1866AA3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1AB3-537C-44B1-8C3D-F83EE69B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7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EDD4-DED7-4D0E-88AE-9488D1866AA3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1AB3-537C-44B1-8C3D-F83EE69B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5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EDD4-DED7-4D0E-88AE-9488D1866AA3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1AB3-537C-44B1-8C3D-F83EE69B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EDD4-DED7-4D0E-88AE-9488D1866AA3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1AB3-537C-44B1-8C3D-F83EE69B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8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63" y="2677211"/>
            <a:ext cx="11960679" cy="9248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ADVANCED FUNCTIONAL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6903"/>
            <a:ext cx="9144000" cy="201262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COMPLIMENTING/CONGRATULATING SOMEONE</a:t>
            </a:r>
          </a:p>
          <a:p>
            <a:r>
              <a:rPr lang="en-US" sz="3200" dirty="0"/>
              <a:t>BY:MANOJ PAWAR</a:t>
            </a:r>
          </a:p>
          <a:p>
            <a:r>
              <a:rPr lang="en-US" sz="3200" dirty="0"/>
              <a:t>SCODEEN GLOBAL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A11D3-65B1-4D67-0DE1-DF838F83E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44" y="518474"/>
            <a:ext cx="6096000" cy="2158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156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A81F-B089-42E4-839F-0AEAC3FF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89808"/>
            <a:ext cx="11993336" cy="791935"/>
          </a:xfrm>
        </p:spPr>
        <p:txBody>
          <a:bodyPr/>
          <a:lstStyle/>
          <a:p>
            <a:r>
              <a:rPr lang="en-US" dirty="0"/>
              <a:t>                        CONVERSATIONS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3B4D-7E95-4522-8D63-38587371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21" y="1012372"/>
            <a:ext cx="11960679" cy="5755820"/>
          </a:xfrm>
        </p:spPr>
        <p:txBody>
          <a:bodyPr/>
          <a:lstStyle/>
          <a:p>
            <a:r>
              <a:rPr lang="en-US" dirty="0"/>
              <a:t>A:     What a nice cardigan!</a:t>
            </a:r>
          </a:p>
          <a:p>
            <a:r>
              <a:rPr lang="en-US" dirty="0"/>
              <a:t>B:	Does it look all right?</a:t>
            </a:r>
          </a:p>
          <a:p>
            <a:r>
              <a:rPr lang="en-US" dirty="0"/>
              <a:t>A:	Yes, and it matches your scarf perfectly.</a:t>
            </a:r>
          </a:p>
          <a:p>
            <a:r>
              <a:rPr lang="en-US" dirty="0"/>
              <a:t>B:	I got it just for </a:t>
            </a:r>
            <a:r>
              <a:rPr lang="en-US" dirty="0" err="1"/>
              <a:t>Rs.900</a:t>
            </a:r>
            <a:r>
              <a:rPr lang="en-US" dirty="0"/>
              <a:t> in a sale.</a:t>
            </a:r>
          </a:p>
          <a:p>
            <a:r>
              <a:rPr lang="en-US" dirty="0"/>
              <a:t>A:	It's incredible.</a:t>
            </a:r>
          </a:p>
          <a:p>
            <a:r>
              <a:rPr lang="en-US" dirty="0"/>
              <a:t>----------------------------------------------------------------------------------------------------</a:t>
            </a:r>
          </a:p>
          <a:p>
            <a:r>
              <a:rPr lang="en-US" dirty="0"/>
              <a:t>A:     I like your new raincoat.</a:t>
            </a:r>
          </a:p>
          <a:p>
            <a:r>
              <a:rPr lang="en-US" dirty="0"/>
              <a:t>B:	Is it a good fit?</a:t>
            </a:r>
          </a:p>
          <a:p>
            <a:r>
              <a:rPr lang="en-US" dirty="0"/>
              <a:t>A:     Yes, it looks fabulous.</a:t>
            </a:r>
          </a:p>
          <a:p>
            <a:r>
              <a:rPr lang="en-US" dirty="0"/>
              <a:t>B:	It only cost me 600 rupees.</a:t>
            </a:r>
          </a:p>
          <a:p>
            <a:r>
              <a:rPr lang="en-US" dirty="0"/>
              <a:t>A:	Well, that was very good value.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48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A81F-B089-42E4-839F-0AEAC3FF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89808"/>
            <a:ext cx="11993336" cy="791935"/>
          </a:xfrm>
        </p:spPr>
        <p:txBody>
          <a:bodyPr/>
          <a:lstStyle/>
          <a:p>
            <a:r>
              <a:rPr lang="en-US" dirty="0"/>
              <a:t>                          CONVERSATIONS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3B4D-7E95-4522-8D63-38587371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21" y="1012372"/>
            <a:ext cx="11960679" cy="5755820"/>
          </a:xfrm>
        </p:spPr>
        <p:txBody>
          <a:bodyPr/>
          <a:lstStyle/>
          <a:p>
            <a:r>
              <a:rPr lang="en-US" dirty="0"/>
              <a:t>A:     You're looking very smart in that new jacket.</a:t>
            </a:r>
          </a:p>
          <a:p>
            <a:r>
              <a:rPr lang="en-US" dirty="0"/>
              <a:t>B:	Does it suit me?</a:t>
            </a:r>
          </a:p>
          <a:p>
            <a:r>
              <a:rPr lang="en-US" dirty="0"/>
              <a:t>A:	Yes, and I like the </a:t>
            </a:r>
            <a:r>
              <a:rPr lang="en-US" dirty="0" err="1"/>
              <a:t>colour</a:t>
            </a:r>
            <a:r>
              <a:rPr lang="en-US" dirty="0"/>
              <a:t> too.</a:t>
            </a:r>
          </a:p>
          <a:p>
            <a:r>
              <a:rPr lang="en-US" dirty="0"/>
              <a:t>B:	You know I only paid 500 for it.</a:t>
            </a:r>
          </a:p>
          <a:p>
            <a:r>
              <a:rPr lang="en-US" dirty="0"/>
              <a:t>A:	 You got a bargain there.</a:t>
            </a:r>
          </a:p>
          <a:p>
            <a:r>
              <a:rPr lang="en-US" dirty="0"/>
              <a:t>------------------------------------------------------------------------------------------------------</a:t>
            </a:r>
          </a:p>
          <a:p>
            <a:r>
              <a:rPr lang="en-US" dirty="0"/>
              <a:t>A:         That's a very nice blazer you're wearing.</a:t>
            </a:r>
          </a:p>
          <a:p>
            <a:r>
              <a:rPr lang="en-US" dirty="0"/>
              <a:t>B:	Do you really like it?</a:t>
            </a:r>
          </a:p>
          <a:p>
            <a:r>
              <a:rPr lang="en-US" dirty="0"/>
              <a:t>A:	Yes, and it goes well with your new pullover, too.</a:t>
            </a:r>
          </a:p>
          <a:p>
            <a:r>
              <a:rPr lang="en-US" dirty="0"/>
              <a:t>B:	You'll never believe it, but it only cost 700 rupees.</a:t>
            </a:r>
          </a:p>
          <a:p>
            <a:r>
              <a:rPr lang="en-US" dirty="0"/>
              <a:t>A:	Very reasonable indeed.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6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A81F-B089-42E4-839F-0AEAC3FF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89808"/>
            <a:ext cx="11993336" cy="791935"/>
          </a:xfrm>
        </p:spPr>
        <p:txBody>
          <a:bodyPr/>
          <a:lstStyle/>
          <a:p>
            <a:r>
              <a:rPr lang="en-US" dirty="0"/>
              <a:t>                          CONVERSATIONS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3B4D-7E95-4522-8D63-38587371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21" y="1012372"/>
            <a:ext cx="11960679" cy="5755820"/>
          </a:xfrm>
        </p:spPr>
        <p:txBody>
          <a:bodyPr/>
          <a:lstStyle/>
          <a:p>
            <a:r>
              <a:rPr lang="en-US" dirty="0"/>
              <a:t>A: I think that you look very cute today.</a:t>
            </a:r>
          </a:p>
          <a:p>
            <a:pPr marL="0" indent="0">
              <a:buNone/>
            </a:pPr>
            <a:r>
              <a:rPr lang="en-US" dirty="0"/>
              <a:t>  B: Is that right? This is a brand new outfit.</a:t>
            </a:r>
          </a:p>
          <a:p>
            <a:pPr marL="0" indent="0">
              <a:buNone/>
            </a:pPr>
            <a:r>
              <a:rPr lang="en-US" dirty="0"/>
              <a:t>  A: What store did you get it from?</a:t>
            </a:r>
          </a:p>
          <a:p>
            <a:pPr marL="0" indent="0">
              <a:buNone/>
            </a:pPr>
            <a:r>
              <a:rPr lang="en-US" dirty="0"/>
              <a:t>  B: I went to Macy's and picked it out.</a:t>
            </a:r>
          </a:p>
          <a:p>
            <a:pPr marL="0" indent="0">
              <a:buNone/>
            </a:pPr>
            <a:r>
              <a:rPr lang="en-US" dirty="0"/>
              <a:t>  A: You are wearing really nice shoes. What kind are they?</a:t>
            </a:r>
          </a:p>
          <a:p>
            <a:pPr marL="0" indent="0">
              <a:buNone/>
            </a:pPr>
            <a:r>
              <a:rPr lang="en-US" dirty="0"/>
              <a:t>  B: These are from Hollywood.</a:t>
            </a:r>
          </a:p>
          <a:p>
            <a:pPr marL="0" indent="0">
              <a:buNone/>
            </a:pPr>
            <a:r>
              <a:rPr lang="en-US" dirty="0"/>
              <a:t>  A:How much did you get them for?</a:t>
            </a:r>
          </a:p>
          <a:p>
            <a:pPr marL="0" indent="0">
              <a:buNone/>
            </a:pPr>
            <a:r>
              <a:rPr lang="en-US" dirty="0"/>
              <a:t>  B: They cost me about 1200 rupees.</a:t>
            </a:r>
          </a:p>
          <a:p>
            <a:pPr marL="0" indent="0">
              <a:buNone/>
            </a:pPr>
            <a:r>
              <a:rPr lang="en-US" dirty="0"/>
              <a:t>  A: I am going to go and get a pair for myself.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49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A81F-B089-42E4-839F-0AEAC3FF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89808"/>
            <a:ext cx="11993336" cy="791935"/>
          </a:xfrm>
        </p:spPr>
        <p:txBody>
          <a:bodyPr/>
          <a:lstStyle/>
          <a:p>
            <a:r>
              <a:rPr lang="en-US" dirty="0"/>
              <a:t>                          CONVERSATIONS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3B4D-7E95-4522-8D63-38587371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21" y="1012372"/>
            <a:ext cx="11960679" cy="5755820"/>
          </a:xfrm>
        </p:spPr>
        <p:txBody>
          <a:bodyPr/>
          <a:lstStyle/>
          <a:p>
            <a:r>
              <a:rPr lang="en-US" dirty="0"/>
              <a:t>A: Hi Maria! Your presentation was excellent.</a:t>
            </a:r>
          </a:p>
          <a:p>
            <a:r>
              <a:rPr lang="en-US" dirty="0"/>
              <a:t>B: Thank you so much. I was really very nervous..</a:t>
            </a:r>
          </a:p>
          <a:p>
            <a:r>
              <a:rPr lang="en-US" dirty="0"/>
              <a:t>A: Is it? But  you  sounded so natural. </a:t>
            </a:r>
          </a:p>
          <a:p>
            <a:r>
              <a:rPr lang="en-US" dirty="0"/>
              <a:t>B: That’s because I rehearsed it </a:t>
            </a:r>
            <a:r>
              <a:rPr lang="en-US" dirty="0" err="1"/>
              <a:t>atleast</a:t>
            </a:r>
            <a:r>
              <a:rPr lang="en-US" dirty="0"/>
              <a:t> 10 times last evening.</a:t>
            </a:r>
          </a:p>
          <a:p>
            <a:r>
              <a:rPr lang="en-US" dirty="0"/>
              <a:t>A:  I must appreciate  your efforts. And it really paid off!</a:t>
            </a:r>
          </a:p>
          <a:p>
            <a:r>
              <a:rPr lang="en-US" dirty="0"/>
              <a:t>B: </a:t>
            </a:r>
            <a:r>
              <a:rPr lang="en-US" dirty="0" err="1"/>
              <a:t>Thanks.Its</a:t>
            </a:r>
            <a:r>
              <a:rPr lang="en-US" dirty="0"/>
              <a:t> nice to hear </a:t>
            </a:r>
            <a:r>
              <a:rPr lang="en-US" dirty="0" err="1"/>
              <a:t>that.Is</a:t>
            </a:r>
            <a:r>
              <a:rPr lang="en-US" dirty="0"/>
              <a:t> there anything I should improve on?</a:t>
            </a:r>
          </a:p>
          <a:p>
            <a:r>
              <a:rPr lang="en-US" dirty="0"/>
              <a:t>A: I think you should look at the audience more often.</a:t>
            </a:r>
          </a:p>
          <a:p>
            <a:r>
              <a:rPr lang="en-US" dirty="0"/>
              <a:t>B:  Oh I see! I guess I was very conscious while talking.</a:t>
            </a:r>
          </a:p>
          <a:p>
            <a:r>
              <a:rPr lang="en-US" dirty="0"/>
              <a:t>A: Oh yeah! It’s normal to feel that way. Anyway you did a great job.</a:t>
            </a:r>
          </a:p>
          <a:p>
            <a:r>
              <a:rPr lang="en-US" dirty="0"/>
              <a:t>B:Thank you again. Appreciate you telling me what you </a:t>
            </a:r>
            <a:r>
              <a:rPr lang="en-US" dirty="0" err="1"/>
              <a:t>feel.I</a:t>
            </a:r>
            <a:r>
              <a:rPr lang="en-US" dirty="0"/>
              <a:t> will try to pay</a:t>
            </a:r>
          </a:p>
          <a:p>
            <a:r>
              <a:rPr lang="en-IN" dirty="0"/>
              <a:t>      attention to it next time.</a:t>
            </a:r>
          </a:p>
        </p:txBody>
      </p:sp>
    </p:spTree>
    <p:extLst>
      <p:ext uri="{BB962C8B-B14F-4D97-AF65-F5344CB8AC3E}">
        <p14:creationId xmlns:p14="http://schemas.microsoft.com/office/powerpoint/2010/main" val="157187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A81F-B089-42E4-839F-0AEAC3FF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89808"/>
            <a:ext cx="11993336" cy="791935"/>
          </a:xfrm>
        </p:spPr>
        <p:txBody>
          <a:bodyPr/>
          <a:lstStyle/>
          <a:p>
            <a:r>
              <a:rPr lang="en-US" dirty="0"/>
              <a:t>                          CONVERSATIONS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3B4D-7E95-4522-8D63-38587371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21" y="1012372"/>
            <a:ext cx="11960679" cy="5755820"/>
          </a:xfrm>
        </p:spPr>
        <p:txBody>
          <a:bodyPr/>
          <a:lstStyle/>
          <a:p>
            <a:r>
              <a:rPr lang="en-US" dirty="0"/>
              <a:t>A: It’s a beautiful house </a:t>
            </a:r>
            <a:r>
              <a:rPr lang="en-US" dirty="0" err="1"/>
              <a:t>Mrs</a:t>
            </a:r>
            <a:r>
              <a:rPr lang="en-US" dirty="0"/>
              <a:t> Malini.  </a:t>
            </a:r>
          </a:p>
          <a:p>
            <a:r>
              <a:rPr lang="en-US" dirty="0"/>
              <a:t>B: Thank you so much.</a:t>
            </a:r>
          </a:p>
          <a:p>
            <a:r>
              <a:rPr lang="en-US" dirty="0"/>
              <a:t>A: And it’s well- furnished. And lovely too !</a:t>
            </a:r>
          </a:p>
          <a:p>
            <a:r>
              <a:rPr lang="en-US" dirty="0"/>
              <a:t>B: Yes I like it too. In fact it was designed by my husband. </a:t>
            </a:r>
          </a:p>
          <a:p>
            <a:r>
              <a:rPr lang="en-US" dirty="0"/>
              <a:t>A: Oh really? Is he an architect?</a:t>
            </a:r>
            <a:br>
              <a:rPr lang="en-US" dirty="0"/>
            </a:br>
            <a:r>
              <a:rPr lang="en-US" dirty="0"/>
              <a:t>B: No but his friend is. My husband told him how we wanted it.</a:t>
            </a:r>
          </a:p>
          <a:p>
            <a:r>
              <a:rPr lang="en-US" dirty="0"/>
              <a:t>A: Oh I see. I must say you have a great aesthetic sense.</a:t>
            </a:r>
          </a:p>
          <a:p>
            <a:r>
              <a:rPr lang="en-US" dirty="0"/>
              <a:t>B:  Even the décor is fantastic. And the </a:t>
            </a:r>
            <a:r>
              <a:rPr lang="en-US" dirty="0" err="1"/>
              <a:t>colour</a:t>
            </a:r>
            <a:r>
              <a:rPr lang="en-US" dirty="0"/>
              <a:t> scheme is  simply superb! </a:t>
            </a:r>
            <a:br>
              <a:rPr lang="en-US" dirty="0"/>
            </a:br>
            <a:r>
              <a:rPr lang="en-US" dirty="0"/>
              <a:t>A:  Yes but it is a tedious thing. And expensive too. </a:t>
            </a:r>
            <a:br>
              <a:rPr lang="en-US" dirty="0"/>
            </a:br>
            <a:r>
              <a:rPr lang="en-US" dirty="0"/>
              <a:t>B:  But it’s worth every penny.</a:t>
            </a:r>
            <a:br>
              <a:rPr lang="en-US" dirty="0"/>
            </a:br>
            <a:r>
              <a:rPr lang="en-US" dirty="0"/>
              <a:t>A:  Of course. We have put in our toil and tears. We made it with great passion.</a:t>
            </a:r>
            <a:br>
              <a:rPr lang="en-US" dirty="0"/>
            </a:br>
            <a:r>
              <a:rPr lang="en-US" dirty="0"/>
              <a:t>B: Definitely looks so. It’s indeed a dream house.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99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A81F-B089-42E4-839F-0AEAC3FF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89808"/>
            <a:ext cx="11993336" cy="791935"/>
          </a:xfrm>
        </p:spPr>
        <p:txBody>
          <a:bodyPr/>
          <a:lstStyle/>
          <a:p>
            <a:r>
              <a:rPr lang="en-US" dirty="0"/>
              <a:t>                          CONVERSATIONS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3B4D-7E95-4522-8D63-38587371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21" y="1012372"/>
            <a:ext cx="11960679" cy="57558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A:  I just heard the wonderful news that you won the district level tournament.  Congratulations!</a:t>
            </a:r>
          </a:p>
          <a:p>
            <a:r>
              <a:rPr lang="en-US" dirty="0"/>
              <a:t>B:  Thank you so much , sir. It ‘s all because of your encouragement and support.</a:t>
            </a:r>
          </a:p>
          <a:p>
            <a:br>
              <a:rPr lang="en-US" dirty="0"/>
            </a:br>
            <a:r>
              <a:rPr lang="en-US" dirty="0"/>
              <a:t>A: Not entirely. It’s a result of your </a:t>
            </a:r>
            <a:r>
              <a:rPr lang="en-US" dirty="0" err="1"/>
              <a:t>hardwork</a:t>
            </a:r>
            <a:r>
              <a:rPr lang="en-US" dirty="0"/>
              <a:t> and perseverance too.</a:t>
            </a:r>
          </a:p>
          <a:p>
            <a:r>
              <a:rPr lang="en-US" dirty="0"/>
              <a:t>     You really deserve this . We are really proud of you dear.</a:t>
            </a:r>
          </a:p>
          <a:p>
            <a:br>
              <a:rPr lang="en-US" dirty="0"/>
            </a:br>
            <a:r>
              <a:rPr lang="en-US" dirty="0"/>
              <a:t>B: Thank you sir.</a:t>
            </a:r>
          </a:p>
          <a:p>
            <a:br>
              <a:rPr lang="en-US" dirty="0"/>
            </a:br>
            <a:r>
              <a:rPr lang="en-US" dirty="0"/>
              <a:t>A:  We are sure you will  make it to the national level.</a:t>
            </a:r>
          </a:p>
          <a:p>
            <a:br>
              <a:rPr lang="en-US" dirty="0"/>
            </a:br>
            <a:r>
              <a:rPr lang="en-US" dirty="0"/>
              <a:t>B: Hopefully sir. With your good wishes I think I will.</a:t>
            </a:r>
          </a:p>
          <a:p>
            <a:br>
              <a:rPr lang="en-US" dirty="0"/>
            </a:br>
            <a:r>
              <a:rPr lang="en-US" dirty="0"/>
              <a:t>A: Wish you good luck . You certainly will.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18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A81F-B089-42E4-839F-0AEAC3FF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89808"/>
            <a:ext cx="11993336" cy="79193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3B4D-7E95-4522-8D63-38587371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21" y="1012372"/>
            <a:ext cx="11960679" cy="575582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90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A81F-B089-42E4-839F-0AEAC3FF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89808"/>
            <a:ext cx="11993336" cy="79193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3B4D-7E95-4522-8D63-38587371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21" y="1012372"/>
            <a:ext cx="11960679" cy="575582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748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A81F-B089-42E4-839F-0AEAC3FF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89808"/>
            <a:ext cx="11993336" cy="79193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3B4D-7E95-4522-8D63-38587371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21" y="1012372"/>
            <a:ext cx="11960679" cy="575582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08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9508"/>
            <a:ext cx="9391571" cy="5427455"/>
          </a:xfrm>
        </p:spPr>
      </p:pic>
    </p:spTree>
    <p:extLst>
      <p:ext uri="{BB962C8B-B14F-4D97-AF65-F5344CB8AC3E}">
        <p14:creationId xmlns:p14="http://schemas.microsoft.com/office/powerpoint/2010/main" val="389802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COMPLIMENTING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Compliments are expressions of praise or appreciation.</a:t>
            </a:r>
          </a:p>
          <a:p>
            <a:endParaRPr lang="en-US" sz="3200" dirty="0"/>
          </a:p>
          <a:p>
            <a:r>
              <a:rPr lang="en-US" sz="3200" dirty="0"/>
              <a:t>We give compliments to someone for achievements or success at something.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   We  also use compliments to  congratulate people                         on a happy occasion.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632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IMPORTANCE OF COMPLIMENTS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Compliments make people feel good.</a:t>
            </a:r>
          </a:p>
          <a:p>
            <a:endParaRPr lang="en-US" sz="3200" dirty="0"/>
          </a:p>
          <a:p>
            <a:r>
              <a:rPr lang="en-US" sz="3200" dirty="0"/>
              <a:t>It makes people want to be with you.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It creates positivity.</a:t>
            </a:r>
          </a:p>
          <a:p>
            <a:endParaRPr lang="en-US" sz="3200" dirty="0"/>
          </a:p>
          <a:p>
            <a:r>
              <a:rPr lang="en-US" sz="3200" dirty="0"/>
              <a:t>You will be able to influence people.</a:t>
            </a:r>
          </a:p>
          <a:p>
            <a:r>
              <a:rPr lang="en-US" sz="3200" dirty="0"/>
              <a:t>It is the foundation of relationships.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470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EXPRESSIONS OF COMPLIMENTS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621" y="1690688"/>
            <a:ext cx="10627179" cy="4486275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Way to go!                         You look </a:t>
            </a:r>
            <a:r>
              <a:rPr lang="en-US" sz="3200" dirty="0">
                <a:solidFill>
                  <a:srgbClr val="FF0000"/>
                </a:solidFill>
              </a:rPr>
              <a:t>lovely/gorgeous/pretty</a:t>
            </a:r>
            <a:r>
              <a:rPr lang="en-US" sz="3200" dirty="0"/>
              <a:t>/</a:t>
            </a:r>
          </a:p>
          <a:p>
            <a:r>
              <a:rPr lang="en-US" sz="3200" dirty="0"/>
              <a:t>You are amazing!              handsome/beautiful/wonderful/</a:t>
            </a:r>
          </a:p>
          <a:p>
            <a:r>
              <a:rPr lang="en-US" sz="3200" dirty="0"/>
              <a:t>You rock!                            superb/super</a:t>
            </a:r>
          </a:p>
          <a:p>
            <a:r>
              <a:rPr lang="en-US" sz="3200" dirty="0"/>
              <a:t>You are great!                   You are special/You are one of a </a:t>
            </a:r>
          </a:p>
          <a:p>
            <a:r>
              <a:rPr lang="en-US" sz="3200" dirty="0"/>
              <a:t>Good job!                             kind.</a:t>
            </a:r>
          </a:p>
          <a:p>
            <a:r>
              <a:rPr lang="en-US" sz="3200" dirty="0"/>
              <a:t>Great job!                           Fantastic! Excellent!</a:t>
            </a:r>
          </a:p>
          <a:p>
            <a:r>
              <a:rPr lang="en-US" sz="3200" dirty="0"/>
              <a:t>Nice work!                          You are an incredible human.</a:t>
            </a:r>
          </a:p>
          <a:p>
            <a:r>
              <a:rPr lang="en-US" sz="3200" dirty="0"/>
              <a:t>Good !Keep it up !             Wow!</a:t>
            </a:r>
          </a:p>
          <a:p>
            <a:r>
              <a:rPr lang="en-US" sz="3200" dirty="0"/>
              <a:t>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0774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72D0-A224-4CC9-A571-4A3C48C2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3" y="114301"/>
            <a:ext cx="12034157" cy="1200149"/>
          </a:xfrm>
        </p:spPr>
        <p:txBody>
          <a:bodyPr/>
          <a:lstStyle/>
          <a:p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EXPRESSIONS OF COMPLIMENTS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488B-4415-4E71-A18F-9C68DC3D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93" y="1428750"/>
            <a:ext cx="11977007" cy="5314949"/>
          </a:xfrm>
        </p:spPr>
        <p:txBody>
          <a:bodyPr>
            <a:normAutofit/>
          </a:bodyPr>
          <a:lstStyle/>
          <a:p>
            <a:r>
              <a:rPr lang="en-US" dirty="0"/>
              <a:t>You have a great sense of </a:t>
            </a:r>
            <a:r>
              <a:rPr lang="en-US" dirty="0" err="1"/>
              <a:t>humour</a:t>
            </a:r>
            <a:r>
              <a:rPr lang="en-US" dirty="0"/>
              <a:t>.   You can be a source of great moral strength. </a:t>
            </a:r>
          </a:p>
          <a:p>
            <a:r>
              <a:rPr lang="en-US" dirty="0"/>
              <a:t>You really have a beautiful smile.      You are making a difference.</a:t>
            </a:r>
          </a:p>
          <a:p>
            <a:r>
              <a:rPr lang="en-US" dirty="0"/>
              <a:t>You are like a breath of fresh air.        You are indeed thoughtful.</a:t>
            </a:r>
          </a:p>
          <a:p>
            <a:r>
              <a:rPr lang="en-US" dirty="0"/>
              <a:t>I like your style.                                      Your perception is refreshing.</a:t>
            </a:r>
          </a:p>
          <a:p>
            <a:r>
              <a:rPr lang="en-US" dirty="0"/>
              <a:t>You have great taste.                               I am so proud of you.</a:t>
            </a:r>
          </a:p>
          <a:p>
            <a:r>
              <a:rPr lang="en-US" dirty="0"/>
              <a:t>You have the courage of your convictions.   I am so happy for you.</a:t>
            </a:r>
          </a:p>
          <a:p>
            <a:r>
              <a:rPr lang="en-US" dirty="0"/>
              <a:t>You are incredible.                                             You are a great example to others.</a:t>
            </a:r>
          </a:p>
          <a:p>
            <a:r>
              <a:rPr lang="en-US" dirty="0"/>
              <a:t>You are beautiful on the outside and in the inside.</a:t>
            </a:r>
          </a:p>
          <a:p>
            <a:r>
              <a:rPr lang="en-US" dirty="0"/>
              <a:t>You are a strong person.                             You are a great/an awesome friend.</a:t>
            </a:r>
          </a:p>
          <a:p>
            <a:r>
              <a:rPr lang="en-US" dirty="0"/>
              <a:t>You are so inspiring.                                 You can make the impossible possible.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69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72D0-A224-4CC9-A571-4A3C48C2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3" y="114301"/>
            <a:ext cx="12034157" cy="1200149"/>
          </a:xfrm>
        </p:spPr>
        <p:txBody>
          <a:bodyPr/>
          <a:lstStyle/>
          <a:p>
            <a:r>
              <a:rPr lang="en-US" dirty="0"/>
              <a:t>            EXPRESSIONS OF COMPLIMENTS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488B-4415-4E71-A18F-9C68DC3D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93" y="1428750"/>
            <a:ext cx="11977007" cy="53149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are glowing today.</a:t>
            </a:r>
          </a:p>
          <a:p>
            <a:r>
              <a:rPr lang="en-US" dirty="0"/>
              <a:t>This </a:t>
            </a:r>
            <a:r>
              <a:rPr lang="en-US" dirty="0" err="1"/>
              <a:t>colour</a:t>
            </a:r>
            <a:r>
              <a:rPr lang="en-US" dirty="0"/>
              <a:t> is perfect on you.</a:t>
            </a:r>
          </a:p>
          <a:p>
            <a:r>
              <a:rPr lang="en-US" dirty="0"/>
              <a:t>You look stunning.</a:t>
            </a:r>
          </a:p>
          <a:p>
            <a:r>
              <a:rPr lang="en-IN" dirty="0"/>
              <a:t>You are perfect the way you are.</a:t>
            </a:r>
          </a:p>
          <a:p>
            <a:r>
              <a:rPr lang="en-IN" dirty="0"/>
              <a:t>You are wonderful/brilliant/incredible.</a:t>
            </a:r>
          </a:p>
          <a:p>
            <a:r>
              <a:rPr lang="en-IN" dirty="0"/>
              <a:t>You are a ray of sunshine.</a:t>
            </a:r>
          </a:p>
          <a:p>
            <a:r>
              <a:rPr lang="en-IN" dirty="0"/>
              <a:t>You bring out the best in others.</a:t>
            </a:r>
          </a:p>
          <a:p>
            <a:r>
              <a:rPr lang="en-IN" dirty="0"/>
              <a:t>The world would be a better place if there were more people like you.</a:t>
            </a:r>
          </a:p>
          <a:p>
            <a:r>
              <a:rPr lang="en-IN" dirty="0"/>
              <a:t>You always keep your promises . Appreciate this.</a:t>
            </a:r>
          </a:p>
          <a:p>
            <a:r>
              <a:rPr lang="en-IN" dirty="0"/>
              <a:t>You are such an interesting person .</a:t>
            </a:r>
          </a:p>
          <a:p>
            <a:r>
              <a:rPr lang="en-IN" dirty="0"/>
              <a:t>You are such great company to be with! Not a dull moment.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58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72D0-A224-4CC9-A571-4A3C48C2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3" y="114301"/>
            <a:ext cx="12034157" cy="1200149"/>
          </a:xfrm>
        </p:spPr>
        <p:txBody>
          <a:bodyPr/>
          <a:lstStyle/>
          <a:p>
            <a:r>
              <a:rPr lang="en-US" dirty="0"/>
              <a:t>            EXPRESSIONS OF COMPLIMENTS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488B-4415-4E71-A18F-9C68DC3D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93" y="1428750"/>
            <a:ext cx="11977007" cy="5314949"/>
          </a:xfrm>
        </p:spPr>
        <p:txBody>
          <a:bodyPr/>
          <a:lstStyle/>
          <a:p>
            <a:r>
              <a:rPr lang="en-US" dirty="0"/>
              <a:t>Admire your patience with kids!</a:t>
            </a:r>
          </a:p>
          <a:p>
            <a:r>
              <a:rPr lang="en-US" dirty="0"/>
              <a:t>I simply love the way you talk.</a:t>
            </a:r>
          </a:p>
          <a:p>
            <a:r>
              <a:rPr lang="en-US" dirty="0"/>
              <a:t>You are so cool!</a:t>
            </a:r>
          </a:p>
          <a:p>
            <a:r>
              <a:rPr lang="en-US" dirty="0"/>
              <a:t>You are so resourceful.</a:t>
            </a:r>
          </a:p>
          <a:p>
            <a:r>
              <a:rPr lang="en-US" dirty="0"/>
              <a:t>I am so lucky to have you as my friend.</a:t>
            </a:r>
          </a:p>
          <a:p>
            <a:r>
              <a:rPr lang="en-US" dirty="0"/>
              <a:t>You are such a wonderful cook!</a:t>
            </a:r>
          </a:p>
          <a:p>
            <a:r>
              <a:rPr lang="en-US" dirty="0"/>
              <a:t>You deserve a hug.</a:t>
            </a:r>
          </a:p>
          <a:p>
            <a:r>
              <a:rPr lang="en-US" dirty="0"/>
              <a:t>You radiate confidence and positive energy.</a:t>
            </a:r>
          </a:p>
          <a:p>
            <a:r>
              <a:rPr lang="en-US" dirty="0"/>
              <a:t>Appreciate your support.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48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RESPONDING TO COMPLIMENTS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Thank you for your compliments.</a:t>
            </a:r>
          </a:p>
          <a:p>
            <a:endParaRPr lang="en-US" sz="3200" dirty="0"/>
          </a:p>
          <a:p>
            <a:r>
              <a:rPr lang="en-US" sz="3200" dirty="0"/>
              <a:t>I am glad you like it.</a:t>
            </a:r>
          </a:p>
          <a:p>
            <a:endParaRPr lang="en-US" sz="3200" dirty="0"/>
          </a:p>
          <a:p>
            <a:r>
              <a:rPr lang="en-US" sz="3200" dirty="0"/>
              <a:t>You have made my </a:t>
            </a:r>
            <a:r>
              <a:rPr lang="en-US" sz="3200" dirty="0" err="1"/>
              <a:t>day.Thanks</a:t>
            </a:r>
            <a:r>
              <a:rPr lang="en-US" sz="3200" dirty="0"/>
              <a:t> a lot!</a:t>
            </a:r>
          </a:p>
          <a:p>
            <a:endParaRPr lang="en-US" sz="3200" dirty="0"/>
          </a:p>
          <a:p>
            <a:r>
              <a:rPr lang="en-US" sz="3200" dirty="0"/>
              <a:t>That means a lot to me.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853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A81F-B089-42E4-839F-0AEAC3FF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89808"/>
            <a:ext cx="11993336" cy="791935"/>
          </a:xfrm>
        </p:spPr>
        <p:txBody>
          <a:bodyPr/>
          <a:lstStyle/>
          <a:p>
            <a:r>
              <a:rPr lang="en-US" dirty="0"/>
              <a:t>               RESPONDING TO COMPLIMENTS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3B4D-7E95-4522-8D63-38587371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21" y="1012372"/>
            <a:ext cx="11960679" cy="5755820"/>
          </a:xfrm>
        </p:spPr>
        <p:txBody>
          <a:bodyPr/>
          <a:lstStyle/>
          <a:p>
            <a:r>
              <a:rPr lang="en-US" dirty="0"/>
              <a:t>You think so? Thanks a ton!</a:t>
            </a:r>
          </a:p>
          <a:p>
            <a:r>
              <a:rPr lang="en-US" dirty="0"/>
              <a:t>I really worked hard .Thanks for your appreciation.</a:t>
            </a:r>
          </a:p>
          <a:p>
            <a:r>
              <a:rPr lang="en-US" dirty="0"/>
              <a:t>Happy to hear this from you!</a:t>
            </a:r>
          </a:p>
          <a:p>
            <a:r>
              <a:rPr lang="en-US" dirty="0"/>
              <a:t>Your opinion really matters a lot to </a:t>
            </a:r>
            <a:r>
              <a:rPr lang="en-US" dirty="0" err="1"/>
              <a:t>me.Thanks</a:t>
            </a:r>
            <a:r>
              <a:rPr lang="en-US" dirty="0"/>
              <a:t>!</a:t>
            </a:r>
          </a:p>
          <a:p>
            <a:r>
              <a:rPr lang="en-US" dirty="0"/>
              <a:t>That’s nice to hear from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54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1294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ADVANCED FUNCTIONAL LANGUAGE</vt:lpstr>
      <vt:lpstr>      COMPLIMENTING</vt:lpstr>
      <vt:lpstr>      IMPORTANCE OF COMPLIMENTS</vt:lpstr>
      <vt:lpstr>EXPRESSIONS OF COMPLIMENTS</vt:lpstr>
      <vt:lpstr>            EXPRESSIONS OF COMPLIMENTS</vt:lpstr>
      <vt:lpstr>            EXPRESSIONS OF COMPLIMENTS</vt:lpstr>
      <vt:lpstr>            EXPRESSIONS OF COMPLIMENTS</vt:lpstr>
      <vt:lpstr>  RESPONDING TO COMPLIMENTS</vt:lpstr>
      <vt:lpstr>               RESPONDING TO COMPLIMENTS</vt:lpstr>
      <vt:lpstr>                        CONVERSATIONS</vt:lpstr>
      <vt:lpstr>                          CONVERSATIONS</vt:lpstr>
      <vt:lpstr>                          CONVERSATIONS</vt:lpstr>
      <vt:lpstr>                          CONVERSATIONS</vt:lpstr>
      <vt:lpstr>                          CONVERSATIONS</vt:lpstr>
      <vt:lpstr>                          CONVERSATIONS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LANGUAGE</dc:title>
  <dc:creator>padmini</dc:creator>
  <cp:lastModifiedBy>Manoj Pawar</cp:lastModifiedBy>
  <cp:revision>8</cp:revision>
  <dcterms:created xsi:type="dcterms:W3CDTF">2020-06-05T09:25:48Z</dcterms:created>
  <dcterms:modified xsi:type="dcterms:W3CDTF">2023-07-29T09:31:28Z</dcterms:modified>
</cp:coreProperties>
</file>