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5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01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7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3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4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3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3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9E17-BE4E-4678-A97A-F5E7D818F38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A3C-8E6E-43C8-87E8-63B2475BC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8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1507-C523-4AD4-45EC-F91F3420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for the Sales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14442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F0D06-8852-D1A3-7393-4ACECBF3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765579"/>
            <a:ext cx="9449619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EB69-2DF0-85F3-FC28-1B5A433C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from above charts.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C37B-38B9-63FA-805C-6CF706EA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584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8,87,734.89, 12/4/2020 had the highest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was 5,113.33% higher than 2/7/2020, which had the lowest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17,028.19.﻿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 all 536 date,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ranged from 17,028.19 to 8,87,734.89.﻿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2,31,26,254.27, Portugal had the highest Sum of cost and was 14,873.49% higher than Austria, which had the lowest Sum of cost at 1,54,447.97.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﻿Sum of cost and total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positively correlated with each other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﻿Portugal accounted for 24.51% of Sum of cost 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Sum of cost diverged the most when the country was Portugal, when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46,70,107.56 higher than Sum of cost.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﻿﻿Across all 536 date,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ranged from 17,028.19 to 8,87,734.89.﻿﻿ ﻿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2,31,26,254.27, Portugal had the highest Sum of cost and was 14,873.49% higher than Austria, which had the lowest Sum of cost at 1,54,447.97.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﻿Sum of cost and total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positively correlated with each other.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Portugal accounted for 24.51% of Sum of cost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864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C019-E28F-6DF7-3D98-EAD611FA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936955"/>
            <a:ext cx="11484077" cy="4336026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﻿Sum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and Sum of cost diverged the most when the country was Portugal, when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were 46,70,107.56 higher than Sum of cost.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﻿PC had the highest Sum of cost at 7,45,58,985.55, followed by Mobile at 1,28,94,680.06 and Tablet at 69,15,645.38.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﻿ ﻿﻿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had 1,28,94,680.06 Sum of cost , PC had 7,45,58,985.55, and Tablet had 69,15,645.38.﻿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11,33,61,738.71,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exceeded the target goal of 9,43,69,310.99.﻿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11,33,61,738.71,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exceeded the target goal of 9,43,69,310.99.</a:t>
            </a:r>
          </a:p>
          <a:p>
            <a:b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11,33,61,738.71,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exceeded the target goal of 9,43,69,310.99.﻿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11,33,61,738.71, Sum of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order_value_EUR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exceeded the target goal of 9,43,69,310.99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.﻿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30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</TotalTime>
  <Words>393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UI</vt:lpstr>
      <vt:lpstr>Times New Roman</vt:lpstr>
      <vt:lpstr>Vapor Trail</vt:lpstr>
      <vt:lpstr>Summary for the Sales interactive dashboard</vt:lpstr>
      <vt:lpstr>PowerPoint Presentation</vt:lpstr>
      <vt:lpstr>Conclusions from above charts.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avanisamant18@gmail.com</dc:creator>
  <cp:lastModifiedBy>avanisamant18@gmail.com</cp:lastModifiedBy>
  <cp:revision>1</cp:revision>
  <dcterms:created xsi:type="dcterms:W3CDTF">2025-04-25T10:50:21Z</dcterms:created>
  <dcterms:modified xsi:type="dcterms:W3CDTF">2025-04-25T11:01:47Z</dcterms:modified>
</cp:coreProperties>
</file>