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4C98-7F85-4422-B5E6-CF200D3A3D5F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F7F616C-B3D6-49CF-96B2-8DFE9C661D3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43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4C98-7F85-4422-B5E6-CF200D3A3D5F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616C-B3D6-49CF-96B2-8DFE9C661D3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65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4C98-7F85-4422-B5E6-CF200D3A3D5F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616C-B3D6-49CF-96B2-8DFE9C661D3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6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4C98-7F85-4422-B5E6-CF200D3A3D5F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616C-B3D6-49CF-96B2-8DFE9C661D3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5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4C98-7F85-4422-B5E6-CF200D3A3D5F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616C-B3D6-49CF-96B2-8DFE9C661D3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6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4C98-7F85-4422-B5E6-CF200D3A3D5F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616C-B3D6-49CF-96B2-8DFE9C661D3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4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4C98-7F85-4422-B5E6-CF200D3A3D5F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616C-B3D6-49CF-96B2-8DFE9C661D3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64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4C98-7F85-4422-B5E6-CF200D3A3D5F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616C-B3D6-49CF-96B2-8DFE9C661D3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17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4C98-7F85-4422-B5E6-CF200D3A3D5F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616C-B3D6-49CF-96B2-8DFE9C661D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85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4C98-7F85-4422-B5E6-CF200D3A3D5F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616C-B3D6-49CF-96B2-8DFE9C661D3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10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03A4C98-7F85-4422-B5E6-CF200D3A3D5F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616C-B3D6-49CF-96B2-8DFE9C661D3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86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A4C98-7F85-4422-B5E6-CF200D3A3D5F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F7F616C-B3D6-49CF-96B2-8DFE9C661D3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54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9851-87F6-4CE1-AB7B-6F6E05CB0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8017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F772-B2D7-456C-86B7-60E81309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u="sng" dirty="0">
                <a:latin typeface="+mn-lt"/>
                <a:ea typeface="+mn-ea"/>
                <a:cs typeface="+mn-cs"/>
              </a:rPr>
              <a:t>Global network of AWS regions</a:t>
            </a:r>
            <a:br>
              <a:rPr lang="en-US" altLang="en-US" sz="3200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1258C-E48F-413B-906B-119E382B5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1800" cap="all" dirty="0"/>
              <a:t>AWS offers the largest global footprint in the market. No other cloud provider offers as many regions with multiple Availability Zones</a:t>
            </a:r>
          </a:p>
          <a:p>
            <a:r>
              <a:rPr lang="en-IN" sz="1800" cap="all" dirty="0">
                <a:solidFill>
                  <a:schemeClr val="accent1"/>
                </a:solidFill>
              </a:rPr>
              <a:t>81 Availability Zones</a:t>
            </a:r>
          </a:p>
          <a:p>
            <a:r>
              <a:rPr lang="en-IN" sz="1800" cap="all" dirty="0">
                <a:solidFill>
                  <a:schemeClr val="accent1"/>
                </a:solidFill>
              </a:rPr>
              <a:t>25 Launched Regions</a:t>
            </a:r>
          </a:p>
          <a:p>
            <a:r>
              <a:rPr lang="en-IN" sz="1800" cap="all" dirty="0"/>
              <a:t>PLANNING 21 more Availability Zones and 7 more AWS Regions in Australia, India, Indonesia, Israel, Spain, Switzerland, and United Arab Emirates (UAE).</a:t>
            </a:r>
          </a:p>
          <a:p>
            <a:r>
              <a:rPr lang="en-US" altLang="en-US" sz="1800" cap="all" dirty="0"/>
              <a:t>These AZs offer you an easier and more effective way to design and operate applications and databases, making them more highly available, fault tolerant,.</a:t>
            </a:r>
          </a:p>
          <a:p>
            <a:endParaRPr lang="en-IN" altLang="en-US" sz="2000" b="0" dirty="0">
              <a:solidFill>
                <a:srgbClr val="007EB9"/>
              </a:solidFill>
              <a:latin typeface="AmazonEmberBold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12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C8EB-0223-4B8B-96F8-C84BCFED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,.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05CC0-063A-4581-AC0C-D37446AB3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0"/>
              </a:spcBef>
              <a:buNone/>
            </a:pPr>
            <a:r>
              <a:rPr lang="en-US" altLang="en-US" sz="1700" cap="all" dirty="0"/>
              <a:t>Regions</a:t>
            </a:r>
          </a:p>
          <a:p>
            <a:pPr algn="just">
              <a:spcBef>
                <a:spcPct val="0"/>
              </a:spcBef>
              <a:buNone/>
            </a:pPr>
            <a:endParaRPr lang="en-US" altLang="en-US" sz="1700" cap="all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700" cap="all" dirty="0"/>
              <a:t>Availability Zones (AZs)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700" cap="all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700" cap="all" dirty="0"/>
              <a:t>Edge Locations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1700" cap="all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700" cap="all" dirty="0"/>
              <a:t>Regional Edge Caches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14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DE14-4EA1-4163-99A1-A85FC4E1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cap="all" dirty="0"/>
              <a:t>Regions</a:t>
            </a:r>
            <a:br>
              <a:rPr lang="en-US" altLang="en-US" sz="3200" cap="all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01DCB-F478-42B2-BB0E-AB6D0555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AWS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has the concept of a 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Region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which is a physical location around the world where we cluster data centres.</a:t>
            </a:r>
          </a:p>
          <a:p>
            <a:r>
              <a:rPr lang="en-US" altLang="en-US" dirty="0">
                <a:solidFill>
                  <a:srgbClr val="202124"/>
                </a:solidFill>
                <a:latin typeface="arial" panose="020B0604020202020204" pitchFamily="34" charset="0"/>
              </a:rPr>
              <a:t>AWS Regions each have multiple AZs that are physically separated and isolated from each other</a:t>
            </a:r>
          </a:p>
          <a:p>
            <a:endParaRPr lang="en-US" alt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6EC98-A3CC-4130-9E35-65AFDC1CE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511" y="3245476"/>
            <a:ext cx="6004765" cy="280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6214-03A1-40AE-91E1-85B25DA5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cap="all" dirty="0"/>
              <a:t>Availability Zones (AZs)</a:t>
            </a:r>
            <a:br>
              <a:rPr lang="en-US" altLang="en-US" sz="3200" cap="all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DBD03-94F9-454E-A9F5-2A886194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Availability Zones are distinct locations within an AWS Region that are engineered to be isolated from failures in other Availability Zones.</a:t>
            </a:r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availability zone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logical 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lang="en-IN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center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 a 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region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available for use by any 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AWS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customer. .</a:t>
            </a:r>
          </a:p>
          <a:p>
            <a:r>
              <a:rPr lang="en-IN" dirty="0" err="1"/>
              <a:t>Adleast</a:t>
            </a:r>
            <a:r>
              <a:rPr lang="en-IN" dirty="0"/>
              <a:t> 3 AZ's in one region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60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DF6-9E8B-4E3C-9B26-402A6467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cap="all" dirty="0"/>
              <a:t>Edge Locations @ Regional Edge Caches</a:t>
            </a:r>
            <a:br>
              <a:rPr lang="en-US" altLang="en-US" sz="3200" cap="all" dirty="0"/>
            </a:br>
            <a:br>
              <a:rPr lang="en-US" altLang="en-US" sz="3200" cap="all" dirty="0"/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17CDF1-B597-42BD-8A95-EF994EB87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Edge locations are CDN(Content delivery network) ex: Cloud front</a:t>
            </a:r>
          </a:p>
          <a:p>
            <a:r>
              <a:rPr lang="en-IN" dirty="0"/>
              <a:t>Currently there are more than 205 edge locations</a:t>
            </a:r>
          </a:p>
          <a:p>
            <a:r>
              <a:rPr lang="en-IN" dirty="0"/>
              <a:t>For ex :website hosted in US  and from India we are accessing that without buffering the website videos will play 1</a:t>
            </a:r>
            <a:r>
              <a:rPr lang="en-IN" baseline="30000" dirty="0"/>
              <a:t>st</a:t>
            </a:r>
            <a:r>
              <a:rPr lang="en-IN" dirty="0"/>
              <a:t> time will be slow next time it will save in the nearest edge location users in that edge location can able to view the contents </a:t>
            </a:r>
            <a:r>
              <a:rPr lang="en-IN" dirty="0" err="1"/>
              <a:t>fastly</a:t>
            </a:r>
            <a:r>
              <a:rPr lang="en-IN" dirty="0"/>
              <a:t>.</a:t>
            </a:r>
          </a:p>
          <a:p>
            <a:r>
              <a:rPr lang="en-IN" dirty="0"/>
              <a:t>Regional edge cache caches the update if any modification take place and split it into edge locations.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50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764529-CCC5-495C-B4F0-EC9712B2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716" y="0"/>
            <a:ext cx="8367442" cy="614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3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7773-184A-4280-966B-A5BE7DE1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Benefits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8710C-F6AE-4438-8AEC-870928C85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Performance 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Performance is a key driver of the design of the AWS Global Infrastructure. 216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POP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get more speed.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Availability: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even in the event of power outages, Internet downtime, floods, and other natural disasters</a:t>
            </a:r>
            <a:endParaRPr lang="en-US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Security 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Our infrastructure is monitored 24/7 Customers can build on the most secure global infrastructure, knowing they always own their data, including the ability to encrypt it, move it, and manage.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Scalability 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AWS Global Infrastructure enables companies to be extremely flexible and take advantage of the conceptually infinite scalability of the cloud. 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Low Cost 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By deploying and delivering their workloads in the AWS Cloud, a 2018 IDC research report indicates 51% lower cost of operations, 62% more efficient and 90% less staff time to deploy new storage.</a:t>
            </a:r>
          </a:p>
          <a:p>
            <a:pPr algn="just">
              <a:spcBef>
                <a:spcPts val="0"/>
              </a:spcBef>
              <a:defRPr/>
            </a:pP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3817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121</TotalTime>
  <Words>441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AmazonEmberBold</vt:lpstr>
      <vt:lpstr>arial</vt:lpstr>
      <vt:lpstr>arial</vt:lpstr>
      <vt:lpstr>Gill Sans MT</vt:lpstr>
      <vt:lpstr>Times New Roman</vt:lpstr>
      <vt:lpstr>Gallery</vt:lpstr>
      <vt:lpstr>AWS ARCHITECTURE</vt:lpstr>
      <vt:lpstr>Global network of AWS regions </vt:lpstr>
      <vt:lpstr>,.</vt:lpstr>
      <vt:lpstr>Regions </vt:lpstr>
      <vt:lpstr>Availability Zones (AZs) </vt:lpstr>
      <vt:lpstr>Edge Locations @ Regional Edge Caches  </vt:lpstr>
      <vt:lpstr>PowerPoint Presentation</vt:lpstr>
      <vt:lpstr>Key Benefits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ARCHITECTURE</dc:title>
  <dc:creator>Abilash S R</dc:creator>
  <cp:lastModifiedBy>Abilash S R</cp:lastModifiedBy>
  <cp:revision>12</cp:revision>
  <dcterms:created xsi:type="dcterms:W3CDTF">2021-06-23T04:42:58Z</dcterms:created>
  <dcterms:modified xsi:type="dcterms:W3CDTF">2021-06-23T06:59:24Z</dcterms:modified>
</cp:coreProperties>
</file>