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9" r:id="rId4"/>
    <p:sldId id="273" r:id="rId5"/>
    <p:sldId id="270" r:id="rId6"/>
    <p:sldId id="271" r:id="rId7"/>
    <p:sldId id="272" r:id="rId8"/>
    <p:sldId id="274" r:id="rId9"/>
    <p:sldId id="275" r:id="rId10"/>
    <p:sldId id="27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383A2-31C6-4BC8-B73A-D69E490EE5AE}" type="datetimeFigureOut">
              <a:rPr lang="en-IN" smtClean="0"/>
              <a:t>24-07-2021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9DBDDA0F-DCE2-470C-B91E-AC8F18B5DDF6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8944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383A2-31C6-4BC8-B73A-D69E490EE5AE}" type="datetimeFigureOut">
              <a:rPr lang="en-IN" smtClean="0"/>
              <a:t>24-07-2021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DA0F-DCE2-470C-B91E-AC8F18B5DDF6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1645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383A2-31C6-4BC8-B73A-D69E490EE5AE}" type="datetimeFigureOut">
              <a:rPr lang="en-IN" smtClean="0"/>
              <a:t>24-07-2021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DA0F-DCE2-470C-B91E-AC8F18B5DDF6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8556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383A2-31C6-4BC8-B73A-D69E490EE5AE}" type="datetimeFigureOut">
              <a:rPr lang="en-IN" smtClean="0"/>
              <a:t>24-07-2021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DA0F-DCE2-470C-B91E-AC8F18B5DDF6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7220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383A2-31C6-4BC8-B73A-D69E490EE5AE}" type="datetimeFigureOut">
              <a:rPr lang="en-IN" smtClean="0"/>
              <a:t>24-07-2021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DA0F-DCE2-470C-B91E-AC8F18B5DDF6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4447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383A2-31C6-4BC8-B73A-D69E490EE5AE}" type="datetimeFigureOut">
              <a:rPr lang="en-IN" smtClean="0"/>
              <a:t>24-07-2021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DA0F-DCE2-470C-B91E-AC8F18B5DDF6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2580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383A2-31C6-4BC8-B73A-D69E490EE5AE}" type="datetimeFigureOut">
              <a:rPr lang="en-IN" smtClean="0"/>
              <a:t>24-07-2021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DA0F-DCE2-470C-B91E-AC8F18B5DDF6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0853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383A2-31C6-4BC8-B73A-D69E490EE5AE}" type="datetimeFigureOut">
              <a:rPr lang="en-IN" smtClean="0"/>
              <a:t>24-07-2021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DA0F-DCE2-470C-B91E-AC8F18B5DDF6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6331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383A2-31C6-4BC8-B73A-D69E490EE5AE}" type="datetimeFigureOut">
              <a:rPr lang="en-IN" smtClean="0"/>
              <a:t>24-07-2021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DA0F-DCE2-470C-B91E-AC8F18B5DD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443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383A2-31C6-4BC8-B73A-D69E490EE5AE}" type="datetimeFigureOut">
              <a:rPr lang="en-IN" smtClean="0"/>
              <a:t>24-07-2021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DA0F-DCE2-470C-B91E-AC8F18B5DDF6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8713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C5383A2-31C6-4BC8-B73A-D69E490EE5AE}" type="datetimeFigureOut">
              <a:rPr lang="en-IN" smtClean="0"/>
              <a:t>24-07-2021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DA0F-DCE2-470C-B91E-AC8F18B5DDF6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409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383A2-31C6-4BC8-B73A-D69E490EE5AE}" type="datetimeFigureOut">
              <a:rPr lang="en-IN" smtClean="0"/>
              <a:t>24-07-2021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DBDDA0F-DCE2-470C-B91E-AC8F18B5DDF6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0986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/>
              <a:t>AWS Billing Dash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IN" dirty="0"/>
              <a:t>Abilash s r</a:t>
            </a:r>
          </a:p>
        </p:txBody>
      </p:sp>
    </p:spTree>
    <p:extLst>
      <p:ext uri="{BB962C8B-B14F-4D97-AF65-F5344CB8AC3E}">
        <p14:creationId xmlns:p14="http://schemas.microsoft.com/office/powerpoint/2010/main" val="3373870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3C7BBBD-9734-412C-A3E7-66D87FBA9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741" y="0"/>
            <a:ext cx="10983534" cy="6130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282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Nothing is Free in the world!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Billing is globally specific </a:t>
            </a:r>
          </a:p>
          <a:p>
            <a:r>
              <a:rPr lang="en-IN" dirty="0"/>
              <a:t>We are using free account 1year free tier account with some benefits.</a:t>
            </a:r>
          </a:p>
          <a:p>
            <a:r>
              <a:rPr lang="en-IN" dirty="0"/>
              <a:t>Important session because all the resource usage we need to study to avoid over charge.</a:t>
            </a:r>
          </a:p>
          <a:p>
            <a:r>
              <a:rPr lang="en-IN" dirty="0"/>
              <a:t>One place to see the cost </a:t>
            </a:r>
            <a:r>
              <a:rPr lang="en-IN" dirty="0" err="1"/>
              <a:t>accurs</a:t>
            </a:r>
            <a:endParaRPr lang="en-IN" dirty="0"/>
          </a:p>
          <a:p>
            <a:r>
              <a:rPr lang="en-IN" dirty="0"/>
              <a:t>You can able to calculate free tier usage/region and service usages </a:t>
            </a:r>
          </a:p>
          <a:p>
            <a:r>
              <a:rPr lang="en-IN" dirty="0"/>
              <a:t>Whenever login just visit billing console and analyse the usage for couple of min</a:t>
            </a:r>
          </a:p>
          <a:p>
            <a:r>
              <a:rPr lang="en-IN" dirty="0"/>
              <a:t>You can configure –non recurring payments</a:t>
            </a:r>
          </a:p>
          <a:p>
            <a:r>
              <a:rPr lang="en-IN" dirty="0"/>
              <a:t>Always look out the cost while configuring any services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8746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C44C1-9FF7-4CF8-B538-291F63963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AWS SNOW FAMILY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BC437-FA09-418E-A689-4B1C923D3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Data </a:t>
            </a:r>
            <a:r>
              <a:rPr lang="en-IN" dirty="0" err="1"/>
              <a:t>Migiration</a:t>
            </a:r>
            <a:r>
              <a:rPr lang="en-IN" dirty="0"/>
              <a:t> From On </a:t>
            </a:r>
            <a:r>
              <a:rPr lang="en-IN" dirty="0" err="1"/>
              <a:t>premisis</a:t>
            </a:r>
            <a:r>
              <a:rPr lang="en-IN" dirty="0"/>
              <a:t> to Cloud</a:t>
            </a:r>
          </a:p>
          <a:p>
            <a:r>
              <a:rPr lang="en-IN" dirty="0"/>
              <a:t>Data Migration from Cloud to On </a:t>
            </a:r>
            <a:r>
              <a:rPr lang="en-IN" dirty="0" err="1"/>
              <a:t>premisis</a:t>
            </a:r>
            <a:endParaRPr lang="en-IN" dirty="0"/>
          </a:p>
          <a:p>
            <a:r>
              <a:rPr lang="en-IN" dirty="0"/>
              <a:t>Think about 100TB data will transfer over internet</a:t>
            </a:r>
          </a:p>
          <a:p>
            <a:r>
              <a:rPr lang="en-IN" dirty="0"/>
              <a:t>Snow ball family plays a major role in data migration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2360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CA0A75E-FEDA-4511-94F1-582AACCD1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1876084" cy="6117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463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23FAD28-ADCE-49F4-9976-114F2DB5C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74" y="0"/>
            <a:ext cx="11533222" cy="6117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623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B7EC27F-4914-4806-9048-B666F1363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30" y="0"/>
            <a:ext cx="12016599" cy="610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718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DA51992-892D-451C-909A-3ECCF8C405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82" y="0"/>
            <a:ext cx="11397288" cy="610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316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3AE195F-393C-4A4B-B1EA-9C39A3BBA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873" y="0"/>
            <a:ext cx="10973654" cy="6130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632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34422B6-2B1D-4A28-903F-DD7CA8824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526592" cy="611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36156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457</TotalTime>
  <Words>131</Words>
  <Application>Microsoft Office PowerPoint</Application>
  <PresentationFormat>Widescreen</PresentationFormat>
  <Paragraphs>17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Gill Sans MT</vt:lpstr>
      <vt:lpstr>Gallery</vt:lpstr>
      <vt:lpstr>AWS Billing Dash</vt:lpstr>
      <vt:lpstr>Nothing is Free in the world!</vt:lpstr>
      <vt:lpstr>AWS SNOW FAMILY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Route 53</dc:title>
  <dc:creator>Abilash S R</dc:creator>
  <cp:lastModifiedBy>Abilash</cp:lastModifiedBy>
  <cp:revision>20</cp:revision>
  <dcterms:created xsi:type="dcterms:W3CDTF">2021-07-12T07:50:29Z</dcterms:created>
  <dcterms:modified xsi:type="dcterms:W3CDTF">2021-07-24T16:30:07Z</dcterms:modified>
</cp:coreProperties>
</file>