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1" r:id="rId1"/>
  </p:sldMasterIdLst>
  <p:sldIdLst>
    <p:sldId id="257" r:id="rId2"/>
    <p:sldId id="264" r:id="rId3"/>
    <p:sldId id="261" r:id="rId4"/>
    <p:sldId id="256" r:id="rId5"/>
    <p:sldId id="260" r:id="rId6"/>
    <p:sldId id="276" r:id="rId7"/>
    <p:sldId id="266" r:id="rId8"/>
    <p:sldId id="265" r:id="rId9"/>
    <p:sldId id="272" r:id="rId10"/>
    <p:sldId id="268" r:id="rId11"/>
    <p:sldId id="273" r:id="rId12"/>
    <p:sldId id="274" r:id="rId13"/>
    <p:sldId id="269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5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49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6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8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6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8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0CF3125-45F0-480B-9A65-5785136D665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E78C5CE-4DBF-45F5-9AB3-2E3C5B10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2" r:id="rId1"/>
    <p:sldLayoutId id="2147484613" r:id="rId2"/>
    <p:sldLayoutId id="2147484614" r:id="rId3"/>
    <p:sldLayoutId id="2147484615" r:id="rId4"/>
    <p:sldLayoutId id="2147484616" r:id="rId5"/>
    <p:sldLayoutId id="2147484617" r:id="rId6"/>
    <p:sldLayoutId id="2147484618" r:id="rId7"/>
    <p:sldLayoutId id="2147484619" r:id="rId8"/>
    <p:sldLayoutId id="2147484620" r:id="rId9"/>
    <p:sldLayoutId id="2147484621" r:id="rId10"/>
    <p:sldLayoutId id="21474846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A8384-2B7F-41C2-8637-0B8681F58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Cloud Computing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C92B7D-709E-4B96-A92C-76648253F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588" y="4329694"/>
            <a:ext cx="10409577" cy="977621"/>
          </a:xfrm>
        </p:spPr>
        <p:txBody>
          <a:bodyPr/>
          <a:lstStyle/>
          <a:p>
            <a:r>
              <a:rPr lang="en-IN" dirty="0"/>
              <a:t>									Abilash S.R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B0D0C-2602-4532-BE5B-896B01D6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74" y="63610"/>
            <a:ext cx="1325013" cy="12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82D0-321E-4D4A-B0B2-74FE4395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Models (Private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679A-B3A7-46A5-9EDF-32199991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Private cloud: private cloud allows system or service accessed inside organization :ex any intranet service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0CD40-B46C-4FD6-B05A-3E306F46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19" y="2876550"/>
            <a:ext cx="7577762" cy="31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3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1F44-DD63-448C-A53B-DC30E15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Models (Hybrid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D0C6-0358-4002-A965-FDB957C9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Hybrid cloud: mixture of public and private cloud critical activities are performed using private cloud and non critical activities are performed using public cloud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5B9BF-93BB-44A7-91FC-6DCE0130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363" y="2751481"/>
            <a:ext cx="5151437" cy="33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3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01A-6C50-47A4-9CF5-FE5A4B49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Deployment Models (Community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AF13-0B02-4654-B213-609DBEBF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Community cloud: Can be accessed with a group of organization ex: IBM+UST+INFOSYS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2690E-9299-4C6F-8E6E-ADAA128D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468562"/>
            <a:ext cx="6064250" cy="36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5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A70DA8-C2B6-45E2-9F17-E02734B6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7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4D77-BE32-4A4A-8C1A-8ED8DB5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IAAS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F77B-D7FC-4184-A8A5-065551FE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IaaS is a cloud service that provides services on “pay-for-what-you-use” basis You can dynamically choose a CPU, memory and storage configuration as per your needs.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Disadvantage</a:t>
            </a:r>
            <a:endParaRPr lang="en-I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IaaS cloud computing platform can limit the user privacy and customization options.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Examples: </a:t>
            </a:r>
            <a:r>
              <a:rPr lang="en-IN" dirty="0" err="1">
                <a:solidFill>
                  <a:srgbClr val="000000"/>
                </a:solidFill>
                <a:latin typeface="Open Sans" panose="020B0606030504020204" pitchFamily="34" charset="0"/>
              </a:rPr>
              <a:t>AWS,AZURE,</a:t>
            </a:r>
            <a:r>
              <a:rPr lang="en-IN" b="0" i="0" dirty="0" err="1">
                <a:solidFill>
                  <a:srgbClr val="1D1D1D"/>
                </a:solidFill>
                <a:effectLst/>
                <a:latin typeface="Open Sans" panose="020B0606030504020204" pitchFamily="34" charset="0"/>
              </a:rPr>
              <a:t>DigitalOcean</a:t>
            </a:r>
            <a:endParaRPr lang="en-I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/>
            <a:endParaRPr lang="en-I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88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055B-B970-4310-BF6B-B7CE9A2F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paaS</a:t>
            </a:r>
            <a:r>
              <a:rPr lang="en-IN" dirty="0"/>
              <a:t>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EEE5-C6CA-4E23-85F4-08EBFB7D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Platform-as-a-service (PaaS) is a type of cloud computing offering in which a service provider delivers a platform to clients, enabling them to develop, run, and manage business applications without the need to build and maintain the infrastructure </a:t>
            </a:r>
          </a:p>
          <a:p>
            <a:pPr marL="0" indent="0">
              <a:buNone/>
            </a:pPr>
            <a:r>
              <a:rPr lang="en-IN" dirty="0"/>
              <a:t>Disadvantage</a:t>
            </a:r>
          </a:p>
          <a:p>
            <a:r>
              <a:rPr lang="en-IN" dirty="0"/>
              <a:t>Not every part of your company's existing infrastructure may be built for the cloud</a:t>
            </a:r>
          </a:p>
          <a:p>
            <a:pPr marL="0" indent="0">
              <a:buNone/>
            </a:pPr>
            <a:r>
              <a:rPr lang="en-IN" dirty="0"/>
              <a:t>Examples: Google App Engine, AWS Elastic Beanstalk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9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3B29-7C4B-4B29-8805-16652047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saaS</a:t>
            </a:r>
            <a:r>
              <a:rPr lang="en-IN" dirty="0"/>
              <a:t>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B9BD-2EC6-4D6F-B322-C8EDA50B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4CC95-3BCA-4411-89E8-1092F0093F12}"/>
              </a:ext>
            </a:extLst>
          </p:cNvPr>
          <p:cNvSpPr txBox="1"/>
          <p:nvPr/>
        </p:nvSpPr>
        <p:spPr>
          <a:xfrm>
            <a:off x="1545465" y="1853754"/>
            <a:ext cx="91949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Software as a service is a software licensing and delivery model in which software is licensed on a subscription basis and is centrally hosted. It is sometimes referred to as "on-demand software", and was formerly referred to as "software plus services“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Disadvantage</a:t>
            </a:r>
          </a:p>
          <a:p>
            <a:pPr marL="0" indent="0">
              <a:buNone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Insufficient Data Security, Troublesome Software Integration,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Examples:</a:t>
            </a:r>
            <a:r>
              <a:rPr lang="en-IN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Hubspot,Dropbox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2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D68D-41AF-42CF-8FCD-9BC6E55D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0E1D-480B-49CF-8269-6763FC46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The cloud is not a physical entity, but instead is a vast network of remote servers around the globe which are hooked together and meant to operate as a single ecosystem.</a:t>
            </a:r>
          </a:p>
          <a:p>
            <a:r>
              <a:rPr lang="en-IN" sz="1800" dirty="0"/>
              <a:t>These servers are designed to either store and manage data, run applications or deliver content or a service such as streaming videos, web mail, office productivity software or social media</a:t>
            </a:r>
          </a:p>
          <a:p>
            <a:r>
              <a:rPr lang="en-IN" sz="1800" dirty="0"/>
              <a:t>The information will be available anywhere you go and anytime you need it.</a:t>
            </a:r>
          </a:p>
          <a:p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51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7EE97C-2E15-40B4-9E41-55A30AF3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2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BD50-4E69-4A09-8787-4880E548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/>
              <a:t>What is cloud Computing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09A9-F74C-4385-BBF2-BD17C9E5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/>
              <a:t>Cloud computing refers to the use of hosted services, such as data storage, servers, databases, networking, and software over the internet. </a:t>
            </a:r>
          </a:p>
          <a:p>
            <a:pPr algn="l" fontAlgn="base"/>
            <a:r>
              <a:rPr lang="en-US" dirty="0"/>
              <a:t>The data is stored on physical servers, which are maintained by a cloud service provider. </a:t>
            </a:r>
          </a:p>
          <a:p>
            <a:pPr algn="l"/>
            <a:r>
              <a:rPr lang="en-US" dirty="0"/>
              <a:t>Instead of buying, owning, and maintaining physical data centers and servers, you can access technology services, such as computing power, storage, and databases, on an as-needed basis from a cloud provider (</a:t>
            </a:r>
            <a:r>
              <a:rPr lang="en-US" dirty="0" err="1"/>
              <a:t>Azure,AWS,GCP</a:t>
            </a:r>
            <a:r>
              <a:rPr lang="en-US" dirty="0"/>
              <a:t>)</a:t>
            </a:r>
            <a:br>
              <a:rPr lang="en-US" b="0" i="0" dirty="0">
                <a:solidFill>
                  <a:srgbClr val="FFFFFF"/>
                </a:solidFill>
                <a:effectLst/>
                <a:latin typeface="AmazonEmberLight"/>
              </a:rPr>
            </a:br>
            <a:endParaRPr lang="en-US" b="0" i="0" dirty="0">
              <a:solidFill>
                <a:srgbClr val="FFFFFF"/>
              </a:solidFill>
              <a:effectLst/>
              <a:latin typeface="AmazonEmberLight"/>
            </a:endParaRPr>
          </a:p>
        </p:txBody>
      </p:sp>
    </p:spTree>
    <p:extLst>
      <p:ext uri="{BB962C8B-B14F-4D97-AF65-F5344CB8AC3E}">
        <p14:creationId xmlns:p14="http://schemas.microsoft.com/office/powerpoint/2010/main" val="3988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B1F27-C864-43CD-A070-232245B5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358"/>
            <a:ext cx="12192000" cy="6329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78084-3BC9-4EF9-A5C4-E4AB53B5104E}"/>
              </a:ext>
            </a:extLst>
          </p:cNvPr>
          <p:cNvSpPr txBox="1"/>
          <p:nvPr/>
        </p:nvSpPr>
        <p:spPr>
          <a:xfrm>
            <a:off x="143124" y="15902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Why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98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66B1-F5BB-40FD-94A9-00BA908D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512C-C1E2-47AF-B605-831804A1E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74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6510-E10B-46FD-BBDD-DB204CD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E9CC-DEF1-4522-8940-FDA6DBDD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Risk of data confidentiality. There is always a risk that user data can be accessed by other people</a:t>
            </a:r>
          </a:p>
          <a:p>
            <a:r>
              <a:rPr lang="en-IN" dirty="0"/>
              <a:t>Speed may vary depends on internet connection</a:t>
            </a:r>
          </a:p>
          <a:p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Technical problem</a:t>
            </a:r>
            <a:r>
              <a:rPr lang="en-IN" dirty="0"/>
              <a:t>(you must contact customer support who is not necessarily ready 24/7. This is a problem because for some support you also have to pay more money).</a:t>
            </a:r>
          </a:p>
          <a:p>
            <a:r>
              <a:rPr lang="en-IN" dirty="0"/>
              <a:t>The level of security(cloud computing system means we are fully entrusted with the security and confidentiality of data to companies that provide cloud computing servers).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85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3749AC-0167-4699-8AB4-D25C3F2C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6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B566-6231-418C-8AF7-E9FF24BA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Models (Public cloud)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F441DA-4A85-4B4B-A3DB-56845055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955" y="3042475"/>
            <a:ext cx="5407621" cy="2627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906E6-2E1D-4486-907E-8F26B76071BC}"/>
              </a:ext>
            </a:extLst>
          </p:cNvPr>
          <p:cNvSpPr txBox="1"/>
          <p:nvPr/>
        </p:nvSpPr>
        <p:spPr>
          <a:xfrm>
            <a:off x="1451579" y="1853755"/>
            <a:ext cx="983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cloud: Allows system and service accessed in public :ex: Gmail, Microsoft 365, Dropbox, Microsoft Azure, and Amazon AWS.</a:t>
            </a:r>
          </a:p>
        </p:txBody>
      </p:sp>
    </p:spTree>
    <p:extLst>
      <p:ext uri="{BB962C8B-B14F-4D97-AF65-F5344CB8AC3E}">
        <p14:creationId xmlns:p14="http://schemas.microsoft.com/office/powerpoint/2010/main" val="16073244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235</TotalTime>
  <Words>580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AmazonEmberLight</vt:lpstr>
      <vt:lpstr>Arial</vt:lpstr>
      <vt:lpstr>Arial</vt:lpstr>
      <vt:lpstr>charter</vt:lpstr>
      <vt:lpstr>Gill Sans MT</vt:lpstr>
      <vt:lpstr>Helvetica</vt:lpstr>
      <vt:lpstr>Open Sans</vt:lpstr>
      <vt:lpstr>Roboto</vt:lpstr>
      <vt:lpstr>Parcel</vt:lpstr>
      <vt:lpstr>Cloud Computing </vt:lpstr>
      <vt:lpstr>What is Cloud?</vt:lpstr>
      <vt:lpstr>PowerPoint Presentation</vt:lpstr>
      <vt:lpstr>What is cloud Computing ?</vt:lpstr>
      <vt:lpstr>PowerPoint Presentation</vt:lpstr>
      <vt:lpstr>ADVANTAGES</vt:lpstr>
      <vt:lpstr>Disadvantages</vt:lpstr>
      <vt:lpstr>PowerPoint Presentation</vt:lpstr>
      <vt:lpstr>Deployment Models (Public cloud)</vt:lpstr>
      <vt:lpstr>Deployment Models (Private cloud)</vt:lpstr>
      <vt:lpstr>Deployment Models (Hybrid cloud)</vt:lpstr>
      <vt:lpstr>Deployment Models (Community cloud)</vt:lpstr>
      <vt:lpstr>PowerPoint Presentation</vt:lpstr>
      <vt:lpstr>IAAS key points</vt:lpstr>
      <vt:lpstr>paaS key points</vt:lpstr>
      <vt:lpstr>saaS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Mr.Abi</dc:creator>
  <cp:lastModifiedBy>Abilash S R</cp:lastModifiedBy>
  <cp:revision>30</cp:revision>
  <dcterms:created xsi:type="dcterms:W3CDTF">2021-05-27T04:45:12Z</dcterms:created>
  <dcterms:modified xsi:type="dcterms:W3CDTF">2022-06-29T17:31:44Z</dcterms:modified>
</cp:coreProperties>
</file>