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9" r:id="rId3"/>
    <p:sldId id="257" r:id="rId4"/>
    <p:sldId id="267" r:id="rId5"/>
    <p:sldId id="269" r:id="rId6"/>
    <p:sldId id="277" r:id="rId7"/>
    <p:sldId id="279" r:id="rId8"/>
    <p:sldId id="268" r:id="rId9"/>
    <p:sldId id="274" r:id="rId10"/>
    <p:sldId id="270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9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8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2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F5BD-A220-4039-93D8-64484235E62F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82518D-3929-44A0-9863-BEB427A3F3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8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7849-D35D-43B7-81C5-3D541894F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cloud service providers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34F64-E6C9-4228-8F0F-E6437448C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81824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5FDAA-9DA1-45CA-8EB0-7D0EFADB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7" y="0"/>
            <a:ext cx="8242479" cy="61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0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C2512-6EFE-4FEB-92F5-53AEDEC2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49" y="-1"/>
            <a:ext cx="8205900" cy="61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85651-84EE-4F6B-B09A-5EF25CD3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6" y="1"/>
            <a:ext cx="11318964" cy="61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8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1A84-5F9B-4E36-92AA-F8735AFD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service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150D-91C9-407E-A068-F68BF1DB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AWS. Amazon Web Services or AWS is the cloud platform from technology and e-commerce giant Amazon.</a:t>
            </a:r>
          </a:p>
          <a:p>
            <a:r>
              <a:rPr lang="en-IN" dirty="0"/>
              <a:t>Azure is an IaaS provider from Microsoft</a:t>
            </a:r>
          </a:p>
          <a:p>
            <a:r>
              <a:rPr lang="en-IN" dirty="0"/>
              <a:t>Google Cloud. Google Cloud Platform or GCP from the Google stable is a market-leading cloud computing service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dirty="0"/>
              <a:t>Digital Ocean</a:t>
            </a:r>
          </a:p>
          <a:p>
            <a:r>
              <a:rPr lang="en-IN" dirty="0"/>
              <a:t>IBM, Cisco Systems, VMware, </a:t>
            </a:r>
            <a:r>
              <a:rPr lang="en-IN" dirty="0" err="1"/>
              <a:t>Sify</a:t>
            </a:r>
            <a:endParaRPr lang="en-IN" dirty="0"/>
          </a:p>
          <a:p>
            <a:endParaRPr lang="en-I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2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A36D-3663-4FD4-9219-176D5839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aws</a:t>
            </a:r>
            <a:r>
              <a:rPr lang="en-IN" dirty="0"/>
              <a:t> and azure AND GCP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3DB9BA-5815-4B22-8C22-BBF012154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57" y="1501254"/>
            <a:ext cx="10601449" cy="45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1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9396A-CBCE-4FF0-A073-AECDE76E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64" y="0"/>
            <a:ext cx="11281792" cy="61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6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58420-E5DB-4E0E-A66D-397CA50C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68" y="1"/>
            <a:ext cx="7894750" cy="61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A5FF-14EC-42AE-873A-873DA15D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(Aws) Availability zone and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45F14-CC7A-4C21-8861-06EA3B02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6" y="1853755"/>
            <a:ext cx="10589926" cy="31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F9A5-EB51-48BD-BEBA-98B6A11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(Azure) Availability zone and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3671-F80B-4593-A68F-0A09D26A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52 Regions.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nnounced for 6 additional regions.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16 AZ's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nnounced for 18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Azs</a:t>
            </a: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94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6F3E6-2A6F-4CC9-B880-3607BDC1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0"/>
            <a:ext cx="11120342" cy="61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9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C2053-42CB-440D-8EFD-C1FC8BF1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2" y="-7491"/>
            <a:ext cx="8242478" cy="61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27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</TotalTime>
  <Words>101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arial</vt:lpstr>
      <vt:lpstr>Gill Sans MT</vt:lpstr>
      <vt:lpstr>Gallery</vt:lpstr>
      <vt:lpstr>cloud service providers</vt:lpstr>
      <vt:lpstr>cloud service providers</vt:lpstr>
      <vt:lpstr>aws and azure AND GCP comparison</vt:lpstr>
      <vt:lpstr>PowerPoint Presentation</vt:lpstr>
      <vt:lpstr>PowerPoint Presentation</vt:lpstr>
      <vt:lpstr>(Aws) Availability zone and region</vt:lpstr>
      <vt:lpstr>(Azure) Availability zone and region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 providers</dc:title>
  <dc:creator>Mr.Abi</dc:creator>
  <cp:lastModifiedBy>Welcome</cp:lastModifiedBy>
  <cp:revision>14</cp:revision>
  <dcterms:created xsi:type="dcterms:W3CDTF">2021-05-27T09:32:01Z</dcterms:created>
  <dcterms:modified xsi:type="dcterms:W3CDTF">2024-08-23T17:36:18Z</dcterms:modified>
</cp:coreProperties>
</file>