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BIZINTEL360 Sales &amp; Business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Data-driven insights for informed decision-making</a:t>
            </a:r>
          </a:p>
          <a:p>
            <a:r>
              <a:t>Presented by Avanindra Vijay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Promote High Revenue Products</a:t>
            </a:r>
          </a:p>
          <a:p>
            <a:pPr/>
            <a:r>
              <a:t>Optimize Inventory Strategy</a:t>
            </a:r>
          </a:p>
          <a:p>
            <a:pPr/>
            <a:r>
              <a:t>Region-wise Marketing Focus</a:t>
            </a:r>
          </a:p>
          <a:p>
            <a:pPr/>
            <a:r>
              <a:t>Target High Value Customers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Python/SQL Snippets</a:t>
            </a:r>
          </a:p>
          <a:p>
            <a:pPr/>
            <a:r>
              <a:t>Data Cleaning Notes</a:t>
            </a:r>
          </a:p>
          <a:p>
            <a:pPr/>
            <a:r>
              <a:t>Assumptions &amp; Limitations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Objective: Analyze sales performance, customer behavior, and product trends.</a:t>
            </a:r>
          </a:p>
          <a:p>
            <a:pPr/>
            <a:r>
              <a:t>Data Sources: SQL DB, Python Analysis, Business Insights Report.</a:t>
            </a:r>
          </a:p>
          <a:p>
            <a:pPr/>
            <a:r>
              <a:t>Tools Used: Power BI, Python, SQL.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Total Revenue: $385,977.11</a:t>
            </a:r>
          </a:p>
          <a:p>
            <a:pPr/>
            <a:r>
              <a:t>Total Orders: 270</a:t>
            </a:r>
          </a:p>
          <a:p>
            <a:pPr/>
            <a:r>
              <a:t>Average Order Value: $1429.54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Top 10 Products by Revenue</a:t>
            </a:r>
          </a:p>
          <a:p>
            <a:pPr/>
            <a:r>
              <a:t>Top Products by Quantity Sold</a:t>
            </a:r>
          </a:p>
          <a:p>
            <a:pPr/>
            <a:r>
              <a:t>Low-performing Products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Category-Level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Revenue &amp; Quantity Sold per Category</a:t>
            </a:r>
          </a:p>
          <a:p>
            <a:pPr/>
            <a:r>
              <a:t>Category-wise Distribution Comparison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Sales by State/City/Region</a:t>
            </a:r>
          </a:p>
          <a:p>
            <a:pPr/>
            <a:r>
              <a:t>Highlight top-performing and underperforming regions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Monthly Revenue Trend</a:t>
            </a:r>
          </a:p>
          <a:p>
            <a:pPr/>
            <a:r>
              <a:t>Order Trend Over 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Repeat vs New Customers</a:t>
            </a:r>
          </a:p>
          <a:p>
            <a:pPr/>
            <a:r>
              <a:t>Average Spend Per Customer</a:t>
            </a:r>
          </a:p>
          <a:p>
            <a:pPr/>
            <a:r>
              <a:t>Customer Retention Pattern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&amp; Data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Entity-Relationship Diagram Overview</a:t>
            </a:r>
          </a:p>
          <a:p>
            <a:pPr/>
            <a:r>
              <a:t>Key Tables: Customers, Orders, Products</a:t>
            </a:r>
          </a:p>
          <a:p>
            <a:pPr/>
            <a:r>
              <a:t>Data Joins and Transformation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