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5" r:id="rId6"/>
    <p:sldId id="312" r:id="rId7"/>
    <p:sldId id="313" r:id="rId8"/>
    <p:sldId id="314" r:id="rId9"/>
    <p:sldId id="316" r:id="rId10"/>
    <p:sldId id="320" r:id="rId11"/>
    <p:sldId id="321" r:id="rId12"/>
    <p:sldId id="319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567545"/>
            <a:ext cx="5636107" cy="2757567"/>
          </a:xfrm>
        </p:spPr>
        <p:txBody>
          <a:bodyPr>
            <a:normAutofit/>
          </a:bodyPr>
          <a:lstStyle/>
          <a:p>
            <a:r>
              <a:rPr lang="en-US" sz="4800" dirty="0"/>
              <a:t>Automated Meeting Room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HACK-UNA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mATATA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A447-3688-2EF0-DCE9-5F78AF80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35380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7BCA-8DA2-44AA-2E95-B6A8AB9A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Hack-</a:t>
            </a:r>
            <a:r>
              <a:rPr lang="en-IN" dirty="0" err="1"/>
              <a:t>una</a:t>
            </a:r>
            <a:r>
              <a:rPr lang="en-IN" dirty="0"/>
              <a:t> Matata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82D9-2911-207F-843D-BE3BD14AA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AVANISH SANDILYA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AYUSH ANAND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BHAWANA MISHRA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DIVYANSHU GAUTAM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203E0-5922-7539-C960-4852F724AD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FIZA SAJID SHAIKH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JAGRIT VARINDANI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SIMRAN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SNEHA RAVINDRA PANSARE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96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6C6D-C5CD-BA71-0A50-0266C42D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5903-C5BB-2A94-E6EA-4CA76D51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AUTOMATED MEETING ROOM BOOKING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Automates booking meeting room procedure in an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Functionalities Required:</a:t>
            </a:r>
          </a:p>
          <a:p>
            <a:pPr marL="0" indent="0">
              <a:buNone/>
            </a:pPr>
            <a:r>
              <a:rPr lang="en-IN" dirty="0"/>
              <a:t>	1. Searching Room</a:t>
            </a:r>
          </a:p>
          <a:p>
            <a:pPr marL="0" indent="0">
              <a:buNone/>
            </a:pPr>
            <a:r>
              <a:rPr lang="en-IN" dirty="0"/>
              <a:t>	2. Creating  Room</a:t>
            </a:r>
          </a:p>
          <a:p>
            <a:pPr marL="0" indent="0">
              <a:buNone/>
            </a:pPr>
            <a:r>
              <a:rPr lang="en-IN" dirty="0"/>
              <a:t>	3. Organizing Meeting</a:t>
            </a:r>
          </a:p>
          <a:p>
            <a:pPr marL="0" indent="0">
              <a:buNone/>
            </a:pPr>
            <a:r>
              <a:rPr lang="en-IN" dirty="0"/>
              <a:t>	4, Booking Room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37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A845-285B-AC00-BE57-CE78D9A8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DAFD-A888-E7FB-D890-729D7583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Project Scope -  </a:t>
            </a:r>
            <a:br>
              <a:rPr lang="en-IN" dirty="0"/>
            </a:br>
            <a:r>
              <a:rPr lang="en-IN" dirty="0"/>
              <a:t>	Mechanized Booking System for Conference </a:t>
            </a:r>
            <a:r>
              <a:rPr lang="en-IN" dirty="0" err="1"/>
              <a:t>Helding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Contents - </a:t>
            </a:r>
            <a:br>
              <a:rPr lang="en-IN" dirty="0"/>
            </a:br>
            <a:r>
              <a:rPr lang="en-IN" dirty="0"/>
              <a:t>	- Types of User :  Admin, Managers, Members</a:t>
            </a:r>
            <a:br>
              <a:rPr lang="en-IN" dirty="0"/>
            </a:br>
            <a:r>
              <a:rPr lang="en-IN" dirty="0"/>
              <a:t>	- includes Meeting Room, Users, Booking Information, Meeting etc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Key Pages -</a:t>
            </a:r>
            <a:br>
              <a:rPr lang="en-IN" dirty="0"/>
            </a:br>
            <a:r>
              <a:rPr lang="en-IN" dirty="0"/>
              <a:t>		1. Home Page		4. Meeting Room</a:t>
            </a:r>
            <a:br>
              <a:rPr lang="en-IN" dirty="0"/>
            </a:br>
            <a:r>
              <a:rPr lang="en-IN" dirty="0"/>
              <a:t>		2. Login Page		5. Schedule Page</a:t>
            </a:r>
            <a:br>
              <a:rPr lang="en-IN" dirty="0"/>
            </a:br>
            <a:r>
              <a:rPr lang="en-IN" dirty="0"/>
              <a:t>		3. Admin Page</a:t>
            </a:r>
          </a:p>
        </p:txBody>
      </p:sp>
    </p:spTree>
    <p:extLst>
      <p:ext uri="{BB962C8B-B14F-4D97-AF65-F5344CB8AC3E}">
        <p14:creationId xmlns:p14="http://schemas.microsoft.com/office/powerpoint/2010/main" val="253521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A845-285B-AC00-BE57-CE78D9A8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DAFD-A888-E7FB-D890-729D7583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Description – </a:t>
            </a:r>
            <a:br>
              <a:rPr lang="en-IN" dirty="0"/>
            </a:br>
            <a:r>
              <a:rPr lang="en-IN" dirty="0"/>
              <a:t>	- Creating &amp; Configuring rooms </a:t>
            </a:r>
            <a:br>
              <a:rPr lang="en-IN" dirty="0"/>
            </a:br>
            <a:r>
              <a:rPr lang="en-IN" dirty="0"/>
              <a:t>	- Searching &amp; Booking</a:t>
            </a:r>
            <a:br>
              <a:rPr lang="en-IN" dirty="0"/>
            </a:br>
            <a:r>
              <a:rPr lang="en-IN" dirty="0"/>
              <a:t>	- Appending User Information</a:t>
            </a:r>
            <a:br>
              <a:rPr lang="en-IN" dirty="0"/>
            </a:br>
            <a:r>
              <a:rPr lang="en-IN" dirty="0"/>
              <a:t>	- Scheduling Meeting </a:t>
            </a:r>
            <a:br>
              <a:rPr lang="en-IN" dirty="0"/>
            </a:br>
            <a:r>
              <a:rPr lang="en-IN" dirty="0"/>
              <a:t>	- Managing Rooms &amp; Meeting</a:t>
            </a:r>
            <a:br>
              <a:rPr lang="en-IN" dirty="0"/>
            </a:br>
            <a:r>
              <a:rPr lang="en-IN" dirty="0"/>
              <a:t>	- Editing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Ensuring Business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Financial concept - Crediting per hour usage of room</a:t>
            </a:r>
            <a:br>
              <a:rPr lang="en-IN" dirty="0"/>
            </a:b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012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A845-285B-AC00-BE57-CE78D9A8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DAFD-A888-E7FB-D890-729D7583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Technical Study – </a:t>
            </a:r>
            <a:br>
              <a:rPr lang="en-IN" dirty="0"/>
            </a:br>
            <a:r>
              <a:rPr lang="en-IN" dirty="0"/>
              <a:t>	- Requirement Analysis:</a:t>
            </a:r>
            <a:br>
              <a:rPr lang="en-IN" dirty="0"/>
            </a:br>
            <a:r>
              <a:rPr lang="en-IN" dirty="0"/>
              <a:t>		Software -</a:t>
            </a:r>
            <a:br>
              <a:rPr lang="en-IN" dirty="0"/>
            </a:br>
            <a:r>
              <a:rPr lang="en-IN" dirty="0"/>
              <a:t>		1. Backend - Java</a:t>
            </a:r>
            <a:br>
              <a:rPr lang="en-IN" dirty="0"/>
            </a:br>
            <a:r>
              <a:rPr lang="en-IN" dirty="0"/>
              <a:t>		2. Frontend - HTML, CSS, JS</a:t>
            </a:r>
            <a:br>
              <a:rPr lang="en-IN" dirty="0"/>
            </a:br>
            <a:r>
              <a:rPr lang="en-IN" dirty="0"/>
              <a:t>		3. Database - </a:t>
            </a:r>
            <a:r>
              <a:rPr lang="en-IN" dirty="0" err="1"/>
              <a:t>MySql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Operational Study –</a:t>
            </a:r>
            <a:br>
              <a:rPr lang="en-IN" dirty="0"/>
            </a:br>
            <a:r>
              <a:rPr lang="en-IN" dirty="0"/>
              <a:t>	- Should be feasible in scheduling technical and legal foregrounds</a:t>
            </a:r>
            <a:br>
              <a:rPr lang="en-IN" dirty="0"/>
            </a:br>
            <a:r>
              <a:rPr lang="en-IN" dirty="0"/>
              <a:t>	- Should qualify Test Cases –</a:t>
            </a:r>
            <a:br>
              <a:rPr lang="en-IN" dirty="0"/>
            </a:br>
            <a:r>
              <a:rPr lang="en-IN" dirty="0"/>
              <a:t>		1. Organizing Meeting Cases</a:t>
            </a:r>
            <a:br>
              <a:rPr lang="en-IN" dirty="0"/>
            </a:br>
            <a:r>
              <a:rPr lang="en-IN" dirty="0"/>
              <a:t>		2. Creating Room Cases</a:t>
            </a:r>
            <a:br>
              <a:rPr lang="en-IN" dirty="0"/>
            </a:b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916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0EF2-DE96-4BBB-9917-A8C40663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73888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0EF2-DE96-4BBB-9917-A8C40663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27241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FF58-00F1-12AC-BA6A-7ECDA878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9CAE0-AAF7-47F5-6B21-3DA32E29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2152650"/>
            <a:ext cx="8080375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316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{BC22F18F-986E-4931-9738-FB2CC7C38101}tf33845126_win32</Template>
  <TotalTime>227</TotalTime>
  <Words>307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1_RetrospectVTI</vt:lpstr>
      <vt:lpstr>Automated Meeting Room Booking System</vt:lpstr>
      <vt:lpstr>Hack-una Matata Members</vt:lpstr>
      <vt:lpstr>Problem Statement</vt:lpstr>
      <vt:lpstr>Introduction</vt:lpstr>
      <vt:lpstr>Overview</vt:lpstr>
      <vt:lpstr>Feasibility Study</vt:lpstr>
      <vt:lpstr>Code Snippets</vt:lpstr>
      <vt:lpstr>Code Snippets</vt:lpstr>
      <vt:lpstr>Snapshots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Meeting Room Booking System</dc:title>
  <dc:creator>simran singh</dc:creator>
  <cp:lastModifiedBy>liteone57@gmail.com</cp:lastModifiedBy>
  <cp:revision>2</cp:revision>
  <dcterms:created xsi:type="dcterms:W3CDTF">2022-09-25T11:43:26Z</dcterms:created>
  <dcterms:modified xsi:type="dcterms:W3CDTF">2022-09-25T16:19:35Z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